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104" autoAdjust="0"/>
  </p:normalViewPr>
  <p:slideViewPr>
    <p:cSldViewPr>
      <p:cViewPr>
        <p:scale>
          <a:sx n="87" d="100"/>
          <a:sy n="87" d="100"/>
        </p:scale>
        <p:origin x="-792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28/9/2016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28/9/2016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28/9/2016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28/9/2016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28/9/2016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28/9/2016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28/9/2016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28/9/2016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28/9/2016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28/9/2016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28/9/2016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38513-0827-4875-8FF0-D305C8A526FF}" type="datetimeFigureOut">
              <a:rPr lang="el-GR" smtClean="0"/>
              <a:pPr/>
              <a:t>28/9/2016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Έλλειψη 420"/>
          <p:cNvSpPr/>
          <p:nvPr/>
        </p:nvSpPr>
        <p:spPr>
          <a:xfrm>
            <a:off x="539552" y="0"/>
            <a:ext cx="8208911" cy="6309320"/>
          </a:xfrm>
          <a:prstGeom prst="ellipse">
            <a:avLst/>
          </a:prstGeom>
          <a:solidFill>
            <a:srgbClr val="FFFFCC"/>
          </a:solidFill>
          <a:ln>
            <a:noFill/>
          </a:ln>
          <a:effectLst>
            <a:softEdge rad="635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Ελεύθερη σχεδίαση 12"/>
          <p:cNvSpPr/>
          <p:nvPr/>
        </p:nvSpPr>
        <p:spPr>
          <a:xfrm>
            <a:off x="0" y="188640"/>
            <a:ext cx="3779912" cy="6336704"/>
          </a:xfrm>
          <a:custGeom>
            <a:avLst/>
            <a:gdLst>
              <a:gd name="connsiteX0" fmla="*/ 24384 w 1019238"/>
              <a:gd name="connsiteY0" fmla="*/ 0 h 2109216"/>
              <a:gd name="connsiteX1" fmla="*/ 719328 w 1019238"/>
              <a:gd name="connsiteY1" fmla="*/ 85344 h 2109216"/>
              <a:gd name="connsiteX2" fmla="*/ 963168 w 1019238"/>
              <a:gd name="connsiteY2" fmla="*/ 256032 h 2109216"/>
              <a:gd name="connsiteX3" fmla="*/ 999744 w 1019238"/>
              <a:gd name="connsiteY3" fmla="*/ 914400 h 2109216"/>
              <a:gd name="connsiteX4" fmla="*/ 999744 w 1019238"/>
              <a:gd name="connsiteY4" fmla="*/ 1670304 h 2109216"/>
              <a:gd name="connsiteX5" fmla="*/ 755904 w 1019238"/>
              <a:gd name="connsiteY5" fmla="*/ 1975104 h 2109216"/>
              <a:gd name="connsiteX6" fmla="*/ 256032 w 1019238"/>
              <a:gd name="connsiteY6" fmla="*/ 2072640 h 2109216"/>
              <a:gd name="connsiteX7" fmla="*/ 0 w 1019238"/>
              <a:gd name="connsiteY7" fmla="*/ 2109216 h 2109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19238" h="2109216">
                <a:moveTo>
                  <a:pt x="24384" y="0"/>
                </a:moveTo>
                <a:cubicBezTo>
                  <a:pt x="293624" y="21336"/>
                  <a:pt x="562864" y="42672"/>
                  <a:pt x="719328" y="85344"/>
                </a:cubicBezTo>
                <a:cubicBezTo>
                  <a:pt x="875792" y="128016"/>
                  <a:pt x="916432" y="117856"/>
                  <a:pt x="963168" y="256032"/>
                </a:cubicBezTo>
                <a:cubicBezTo>
                  <a:pt x="1009904" y="394208"/>
                  <a:pt x="993648" y="678688"/>
                  <a:pt x="999744" y="914400"/>
                </a:cubicBezTo>
                <a:cubicBezTo>
                  <a:pt x="1005840" y="1150112"/>
                  <a:pt x="1040384" y="1493520"/>
                  <a:pt x="999744" y="1670304"/>
                </a:cubicBezTo>
                <a:cubicBezTo>
                  <a:pt x="959104" y="1847088"/>
                  <a:pt x="879856" y="1908048"/>
                  <a:pt x="755904" y="1975104"/>
                </a:cubicBezTo>
                <a:cubicBezTo>
                  <a:pt x="631952" y="2042160"/>
                  <a:pt x="382016" y="2050288"/>
                  <a:pt x="256032" y="2072640"/>
                </a:cubicBezTo>
                <a:cubicBezTo>
                  <a:pt x="130048" y="2094992"/>
                  <a:pt x="65024" y="2102104"/>
                  <a:pt x="0" y="2109216"/>
                </a:cubicBezTo>
              </a:path>
            </a:pathLst>
          </a:custGeom>
          <a:gradFill flip="none" rotWithShape="1">
            <a:gsLst>
              <a:gs pos="0">
                <a:schemeClr val="bg2">
                  <a:lumMod val="50000"/>
                </a:schemeClr>
              </a:gs>
              <a:gs pos="41000">
                <a:schemeClr val="bg2">
                  <a:lumMod val="90000"/>
                </a:schemeClr>
              </a:gs>
              <a:gs pos="74000">
                <a:schemeClr val="bg2"/>
              </a:gs>
            </a:gsLst>
            <a:lin ang="0" scaled="1"/>
            <a:tileRect/>
          </a:gradFill>
          <a:ln w="0">
            <a:solidFill>
              <a:schemeClr val="bg2">
                <a:lumMod val="25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" name="Ελεύθερη σχεδίαση 12"/>
          <p:cNvSpPr/>
          <p:nvPr/>
        </p:nvSpPr>
        <p:spPr>
          <a:xfrm flipH="1" flipV="1">
            <a:off x="5436096" y="188640"/>
            <a:ext cx="3707904" cy="6408712"/>
          </a:xfrm>
          <a:custGeom>
            <a:avLst/>
            <a:gdLst>
              <a:gd name="connsiteX0" fmla="*/ 24384 w 1019238"/>
              <a:gd name="connsiteY0" fmla="*/ 0 h 2109216"/>
              <a:gd name="connsiteX1" fmla="*/ 719328 w 1019238"/>
              <a:gd name="connsiteY1" fmla="*/ 85344 h 2109216"/>
              <a:gd name="connsiteX2" fmla="*/ 963168 w 1019238"/>
              <a:gd name="connsiteY2" fmla="*/ 256032 h 2109216"/>
              <a:gd name="connsiteX3" fmla="*/ 999744 w 1019238"/>
              <a:gd name="connsiteY3" fmla="*/ 914400 h 2109216"/>
              <a:gd name="connsiteX4" fmla="*/ 999744 w 1019238"/>
              <a:gd name="connsiteY4" fmla="*/ 1670304 h 2109216"/>
              <a:gd name="connsiteX5" fmla="*/ 755904 w 1019238"/>
              <a:gd name="connsiteY5" fmla="*/ 1975104 h 2109216"/>
              <a:gd name="connsiteX6" fmla="*/ 256032 w 1019238"/>
              <a:gd name="connsiteY6" fmla="*/ 2072640 h 2109216"/>
              <a:gd name="connsiteX7" fmla="*/ 0 w 1019238"/>
              <a:gd name="connsiteY7" fmla="*/ 2109216 h 2109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19238" h="2109216">
                <a:moveTo>
                  <a:pt x="24384" y="0"/>
                </a:moveTo>
                <a:cubicBezTo>
                  <a:pt x="293624" y="21336"/>
                  <a:pt x="562864" y="42672"/>
                  <a:pt x="719328" y="85344"/>
                </a:cubicBezTo>
                <a:cubicBezTo>
                  <a:pt x="875792" y="128016"/>
                  <a:pt x="916432" y="117856"/>
                  <a:pt x="963168" y="256032"/>
                </a:cubicBezTo>
                <a:cubicBezTo>
                  <a:pt x="1009904" y="394208"/>
                  <a:pt x="993648" y="678688"/>
                  <a:pt x="999744" y="914400"/>
                </a:cubicBezTo>
                <a:cubicBezTo>
                  <a:pt x="1005840" y="1150112"/>
                  <a:pt x="1040384" y="1493520"/>
                  <a:pt x="999744" y="1670304"/>
                </a:cubicBezTo>
                <a:cubicBezTo>
                  <a:pt x="959104" y="1847088"/>
                  <a:pt x="879856" y="1908048"/>
                  <a:pt x="755904" y="1975104"/>
                </a:cubicBezTo>
                <a:cubicBezTo>
                  <a:pt x="631952" y="2042160"/>
                  <a:pt x="382016" y="2050288"/>
                  <a:pt x="256032" y="2072640"/>
                </a:cubicBezTo>
                <a:cubicBezTo>
                  <a:pt x="130048" y="2094992"/>
                  <a:pt x="65024" y="2102104"/>
                  <a:pt x="0" y="2109216"/>
                </a:cubicBezTo>
              </a:path>
            </a:pathLst>
          </a:custGeom>
          <a:gradFill flip="none" rotWithShape="1">
            <a:gsLst>
              <a:gs pos="0">
                <a:schemeClr val="bg2">
                  <a:lumMod val="50000"/>
                </a:schemeClr>
              </a:gs>
              <a:gs pos="41000">
                <a:schemeClr val="bg2">
                  <a:lumMod val="90000"/>
                </a:schemeClr>
              </a:gs>
              <a:gs pos="74000">
                <a:schemeClr val="bg2"/>
              </a:gs>
            </a:gsLst>
            <a:lin ang="0" scaled="1"/>
            <a:tileRect/>
          </a:gradFill>
          <a:ln w="0">
            <a:solidFill>
              <a:schemeClr val="bg2">
                <a:lumMod val="25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54" name="Στρογγυλεμένο ορθογώνιο 687"/>
          <p:cNvSpPr/>
          <p:nvPr/>
        </p:nvSpPr>
        <p:spPr>
          <a:xfrm rot="5400000">
            <a:off x="3059912" y="1088808"/>
            <a:ext cx="108000" cy="1332000"/>
          </a:xfrm>
          <a:prstGeom prst="roundRect">
            <a:avLst>
              <a:gd name="adj" fmla="val 41992"/>
            </a:avLst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chemeClr val="accent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55" name="Στρογγυλεμένο ορθογώνιο 687"/>
          <p:cNvSpPr/>
          <p:nvPr/>
        </p:nvSpPr>
        <p:spPr>
          <a:xfrm rot="5400000">
            <a:off x="6048096" y="1124823"/>
            <a:ext cx="108000" cy="1332000"/>
          </a:xfrm>
          <a:prstGeom prst="roundRect">
            <a:avLst>
              <a:gd name="adj" fmla="val 41992"/>
            </a:avLst>
          </a:prstGeom>
          <a:gradFill flip="none" rotWithShape="1">
            <a:gsLst>
              <a:gs pos="0">
                <a:schemeClr val="accent4">
                  <a:lumMod val="20000"/>
                  <a:lumOff val="80000"/>
                </a:schemeClr>
              </a:gs>
              <a:gs pos="100000">
                <a:srgbClr val="002060"/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chemeClr val="accent3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56" name="Έλλειψη 696"/>
          <p:cNvSpPr>
            <a:spLocks noChangeAspect="1"/>
          </p:cNvSpPr>
          <p:nvPr/>
        </p:nvSpPr>
        <p:spPr>
          <a:xfrm>
            <a:off x="3995936" y="1463437"/>
            <a:ext cx="165363" cy="165363"/>
          </a:xfrm>
          <a:prstGeom prst="ellipse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chemeClr val="accent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57" name="Έλλειψη 696"/>
          <p:cNvSpPr>
            <a:spLocks noChangeAspect="1"/>
          </p:cNvSpPr>
          <p:nvPr/>
        </p:nvSpPr>
        <p:spPr>
          <a:xfrm>
            <a:off x="4355976" y="1556792"/>
            <a:ext cx="165363" cy="165363"/>
          </a:xfrm>
          <a:prstGeom prst="ellipse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chemeClr val="accent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12" name="Group 63"/>
          <p:cNvGrpSpPr/>
          <p:nvPr/>
        </p:nvGrpSpPr>
        <p:grpSpPr>
          <a:xfrm>
            <a:off x="3707904" y="1463437"/>
            <a:ext cx="957451" cy="381387"/>
            <a:chOff x="3707904" y="1463437"/>
            <a:chExt cx="957451" cy="381387"/>
          </a:xfrm>
        </p:grpSpPr>
        <p:sp>
          <p:nvSpPr>
            <p:cNvPr id="1566" name="Έλλειψη 696"/>
            <p:cNvSpPr>
              <a:spLocks noChangeAspect="1"/>
            </p:cNvSpPr>
            <p:nvPr/>
          </p:nvSpPr>
          <p:spPr>
            <a:xfrm>
              <a:off x="3707904" y="1628800"/>
              <a:ext cx="165363" cy="165363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20000"/>
                    <a:lumOff val="80000"/>
                  </a:schemeClr>
                </a:gs>
                <a:gs pos="100000">
                  <a:schemeClr val="accent2">
                    <a:lumMod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0">
              <a:solidFill>
                <a:schemeClr val="accent2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567" name="Έλλειψη 696"/>
            <p:cNvSpPr>
              <a:spLocks noChangeAspect="1"/>
            </p:cNvSpPr>
            <p:nvPr/>
          </p:nvSpPr>
          <p:spPr>
            <a:xfrm>
              <a:off x="3860304" y="1535445"/>
              <a:ext cx="165363" cy="165363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20000"/>
                    <a:lumOff val="80000"/>
                  </a:schemeClr>
                </a:gs>
                <a:gs pos="100000">
                  <a:schemeClr val="accent2">
                    <a:lumMod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0">
              <a:solidFill>
                <a:schemeClr val="accent2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568" name="Έλλειψη 696"/>
            <p:cNvSpPr>
              <a:spLocks noChangeAspect="1"/>
            </p:cNvSpPr>
            <p:nvPr/>
          </p:nvSpPr>
          <p:spPr>
            <a:xfrm>
              <a:off x="4118605" y="1463437"/>
              <a:ext cx="165363" cy="165363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20000"/>
                    <a:lumOff val="80000"/>
                  </a:schemeClr>
                </a:gs>
                <a:gs pos="100000">
                  <a:schemeClr val="accent2">
                    <a:lumMod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0">
              <a:solidFill>
                <a:schemeClr val="accent2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569" name="Έλλειψη 696"/>
            <p:cNvSpPr>
              <a:spLocks noChangeAspect="1"/>
            </p:cNvSpPr>
            <p:nvPr/>
          </p:nvSpPr>
          <p:spPr>
            <a:xfrm>
              <a:off x="4262621" y="1484784"/>
              <a:ext cx="165363" cy="165363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20000"/>
                    <a:lumOff val="80000"/>
                  </a:schemeClr>
                </a:gs>
                <a:gs pos="100000">
                  <a:schemeClr val="accent2">
                    <a:lumMod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0">
              <a:solidFill>
                <a:schemeClr val="accent2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570" name="Έλλειψη 696"/>
            <p:cNvSpPr>
              <a:spLocks noChangeAspect="1"/>
            </p:cNvSpPr>
            <p:nvPr/>
          </p:nvSpPr>
          <p:spPr>
            <a:xfrm>
              <a:off x="4499992" y="1679461"/>
              <a:ext cx="165363" cy="165363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20000"/>
                    <a:lumOff val="80000"/>
                  </a:schemeClr>
                </a:gs>
                <a:gs pos="100000">
                  <a:schemeClr val="accent2">
                    <a:lumMod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0">
              <a:solidFill>
                <a:schemeClr val="accent2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1559" name="Έλλειψη 696"/>
          <p:cNvSpPr>
            <a:spLocks noChangeAspect="1"/>
          </p:cNvSpPr>
          <p:nvPr/>
        </p:nvSpPr>
        <p:spPr>
          <a:xfrm>
            <a:off x="4644008" y="1578139"/>
            <a:ext cx="165363" cy="165363"/>
          </a:xfrm>
          <a:prstGeom prst="ellipse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chemeClr val="accent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60" name="Έλλειψη 696"/>
          <p:cNvSpPr>
            <a:spLocks noChangeAspect="1"/>
          </p:cNvSpPr>
          <p:nvPr/>
        </p:nvSpPr>
        <p:spPr>
          <a:xfrm>
            <a:off x="4796408" y="1484784"/>
            <a:ext cx="165363" cy="165363"/>
          </a:xfrm>
          <a:prstGeom prst="ellipse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chemeClr val="accent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61" name="Έλλειψη 696"/>
          <p:cNvSpPr>
            <a:spLocks noChangeAspect="1"/>
          </p:cNvSpPr>
          <p:nvPr/>
        </p:nvSpPr>
        <p:spPr>
          <a:xfrm>
            <a:off x="5004048" y="1484784"/>
            <a:ext cx="165363" cy="165363"/>
          </a:xfrm>
          <a:prstGeom prst="ellipse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chemeClr val="accent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62" name="Έλλειψη 696"/>
          <p:cNvSpPr>
            <a:spLocks noChangeAspect="1"/>
          </p:cNvSpPr>
          <p:nvPr/>
        </p:nvSpPr>
        <p:spPr>
          <a:xfrm>
            <a:off x="5148064" y="1556792"/>
            <a:ext cx="165363" cy="165363"/>
          </a:xfrm>
          <a:prstGeom prst="ellipse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chemeClr val="accent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64" name="Έλλειψη 696"/>
          <p:cNvSpPr>
            <a:spLocks noChangeAspect="1"/>
          </p:cNvSpPr>
          <p:nvPr/>
        </p:nvSpPr>
        <p:spPr>
          <a:xfrm>
            <a:off x="4910693" y="1463437"/>
            <a:ext cx="165363" cy="165363"/>
          </a:xfrm>
          <a:prstGeom prst="ellipse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chemeClr val="accent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65" name="Στρογγυλεμένο ορθογώνιο 687"/>
          <p:cNvSpPr/>
          <p:nvPr/>
        </p:nvSpPr>
        <p:spPr>
          <a:xfrm rot="5400000">
            <a:off x="6012240" y="1124823"/>
            <a:ext cx="108000" cy="1332000"/>
          </a:xfrm>
          <a:prstGeom prst="roundRect">
            <a:avLst>
              <a:gd name="adj" fmla="val 41992"/>
            </a:avLst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chemeClr val="accent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37" name="Στρογγυλεμένο ορθογώνιο 687"/>
          <p:cNvSpPr/>
          <p:nvPr/>
        </p:nvSpPr>
        <p:spPr>
          <a:xfrm rot="5400000">
            <a:off x="3095768" y="2961016"/>
            <a:ext cx="108000" cy="1332000"/>
          </a:xfrm>
          <a:prstGeom prst="roundRect">
            <a:avLst>
              <a:gd name="adj" fmla="val 41992"/>
            </a:avLst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chemeClr val="accent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38" name="Στρογγυλεμένο ορθογώνιο 687"/>
          <p:cNvSpPr/>
          <p:nvPr/>
        </p:nvSpPr>
        <p:spPr>
          <a:xfrm rot="5400000">
            <a:off x="6083952" y="2997031"/>
            <a:ext cx="108000" cy="1332000"/>
          </a:xfrm>
          <a:prstGeom prst="roundRect">
            <a:avLst>
              <a:gd name="adj" fmla="val 41992"/>
            </a:avLst>
          </a:prstGeom>
          <a:gradFill flip="none" rotWithShape="1">
            <a:gsLst>
              <a:gs pos="0">
                <a:schemeClr val="accent4">
                  <a:lumMod val="20000"/>
                  <a:lumOff val="80000"/>
                </a:schemeClr>
              </a:gs>
              <a:gs pos="100000">
                <a:srgbClr val="002060"/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chemeClr val="accent3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39" name="Έλλειψη 696"/>
          <p:cNvSpPr>
            <a:spLocks noChangeAspect="1"/>
          </p:cNvSpPr>
          <p:nvPr/>
        </p:nvSpPr>
        <p:spPr>
          <a:xfrm>
            <a:off x="4031792" y="3335645"/>
            <a:ext cx="165363" cy="165363"/>
          </a:xfrm>
          <a:prstGeom prst="ellipse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chemeClr val="accent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40" name="Έλλειψη 696"/>
          <p:cNvSpPr>
            <a:spLocks noChangeAspect="1"/>
          </p:cNvSpPr>
          <p:nvPr/>
        </p:nvSpPr>
        <p:spPr>
          <a:xfrm>
            <a:off x="4391832" y="3429000"/>
            <a:ext cx="165363" cy="165363"/>
          </a:xfrm>
          <a:prstGeom prst="ellipse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chemeClr val="accent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14" name="Group 63"/>
          <p:cNvGrpSpPr/>
          <p:nvPr/>
        </p:nvGrpSpPr>
        <p:grpSpPr>
          <a:xfrm>
            <a:off x="3743760" y="3335645"/>
            <a:ext cx="957451" cy="381387"/>
            <a:chOff x="3707904" y="1463437"/>
            <a:chExt cx="957451" cy="381387"/>
          </a:xfrm>
        </p:grpSpPr>
        <p:sp>
          <p:nvSpPr>
            <p:cNvPr id="1549" name="Έλλειψη 696"/>
            <p:cNvSpPr>
              <a:spLocks noChangeAspect="1"/>
            </p:cNvSpPr>
            <p:nvPr/>
          </p:nvSpPr>
          <p:spPr>
            <a:xfrm>
              <a:off x="3707904" y="1628800"/>
              <a:ext cx="165363" cy="165363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20000"/>
                    <a:lumOff val="80000"/>
                  </a:schemeClr>
                </a:gs>
                <a:gs pos="100000">
                  <a:schemeClr val="accent2">
                    <a:lumMod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0">
              <a:solidFill>
                <a:schemeClr val="accent2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550" name="Έλλειψη 696"/>
            <p:cNvSpPr>
              <a:spLocks noChangeAspect="1"/>
            </p:cNvSpPr>
            <p:nvPr/>
          </p:nvSpPr>
          <p:spPr>
            <a:xfrm>
              <a:off x="3860304" y="1535445"/>
              <a:ext cx="165363" cy="165363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20000"/>
                    <a:lumOff val="80000"/>
                  </a:schemeClr>
                </a:gs>
                <a:gs pos="100000">
                  <a:schemeClr val="accent2">
                    <a:lumMod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0">
              <a:solidFill>
                <a:schemeClr val="accent2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551" name="Έλλειψη 696"/>
            <p:cNvSpPr>
              <a:spLocks noChangeAspect="1"/>
            </p:cNvSpPr>
            <p:nvPr/>
          </p:nvSpPr>
          <p:spPr>
            <a:xfrm>
              <a:off x="4118605" y="1463437"/>
              <a:ext cx="165363" cy="165363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20000"/>
                    <a:lumOff val="80000"/>
                  </a:schemeClr>
                </a:gs>
                <a:gs pos="100000">
                  <a:schemeClr val="accent2">
                    <a:lumMod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0">
              <a:solidFill>
                <a:schemeClr val="accent2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552" name="Έλλειψη 696"/>
            <p:cNvSpPr>
              <a:spLocks noChangeAspect="1"/>
            </p:cNvSpPr>
            <p:nvPr/>
          </p:nvSpPr>
          <p:spPr>
            <a:xfrm>
              <a:off x="4262621" y="1484784"/>
              <a:ext cx="165363" cy="165363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20000"/>
                    <a:lumOff val="80000"/>
                  </a:schemeClr>
                </a:gs>
                <a:gs pos="100000">
                  <a:schemeClr val="accent2">
                    <a:lumMod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0">
              <a:solidFill>
                <a:schemeClr val="accent2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553" name="Έλλειψη 696"/>
            <p:cNvSpPr>
              <a:spLocks noChangeAspect="1"/>
            </p:cNvSpPr>
            <p:nvPr/>
          </p:nvSpPr>
          <p:spPr>
            <a:xfrm>
              <a:off x="4499992" y="1679461"/>
              <a:ext cx="165363" cy="165363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20000"/>
                    <a:lumOff val="80000"/>
                  </a:schemeClr>
                </a:gs>
                <a:gs pos="100000">
                  <a:schemeClr val="accent2">
                    <a:lumMod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0">
              <a:solidFill>
                <a:schemeClr val="accent2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1542" name="Έλλειψη 696"/>
          <p:cNvSpPr>
            <a:spLocks noChangeAspect="1"/>
          </p:cNvSpPr>
          <p:nvPr/>
        </p:nvSpPr>
        <p:spPr>
          <a:xfrm>
            <a:off x="4679864" y="3450347"/>
            <a:ext cx="165363" cy="165363"/>
          </a:xfrm>
          <a:prstGeom prst="ellipse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chemeClr val="accent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43" name="Έλλειψη 696"/>
          <p:cNvSpPr>
            <a:spLocks noChangeAspect="1"/>
          </p:cNvSpPr>
          <p:nvPr/>
        </p:nvSpPr>
        <p:spPr>
          <a:xfrm>
            <a:off x="4832264" y="3356992"/>
            <a:ext cx="165363" cy="165363"/>
          </a:xfrm>
          <a:prstGeom prst="ellipse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chemeClr val="accent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44" name="Έλλειψη 696"/>
          <p:cNvSpPr>
            <a:spLocks noChangeAspect="1"/>
          </p:cNvSpPr>
          <p:nvPr/>
        </p:nvSpPr>
        <p:spPr>
          <a:xfrm>
            <a:off x="5039904" y="3356992"/>
            <a:ext cx="165363" cy="165363"/>
          </a:xfrm>
          <a:prstGeom prst="ellipse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chemeClr val="accent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45" name="Έλλειψη 696"/>
          <p:cNvSpPr>
            <a:spLocks noChangeAspect="1"/>
          </p:cNvSpPr>
          <p:nvPr/>
        </p:nvSpPr>
        <p:spPr>
          <a:xfrm>
            <a:off x="5183920" y="3429000"/>
            <a:ext cx="165363" cy="165363"/>
          </a:xfrm>
          <a:prstGeom prst="ellipse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chemeClr val="accent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47" name="Έλλειψη 696"/>
          <p:cNvSpPr>
            <a:spLocks noChangeAspect="1"/>
          </p:cNvSpPr>
          <p:nvPr/>
        </p:nvSpPr>
        <p:spPr>
          <a:xfrm>
            <a:off x="4946549" y="3335645"/>
            <a:ext cx="165363" cy="165363"/>
          </a:xfrm>
          <a:prstGeom prst="ellipse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chemeClr val="accent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48" name="Στρογγυλεμένο ορθογώνιο 687"/>
          <p:cNvSpPr/>
          <p:nvPr/>
        </p:nvSpPr>
        <p:spPr>
          <a:xfrm rot="5400000">
            <a:off x="6048096" y="2997031"/>
            <a:ext cx="108000" cy="1332000"/>
          </a:xfrm>
          <a:prstGeom prst="roundRect">
            <a:avLst>
              <a:gd name="adj" fmla="val 41992"/>
            </a:avLst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chemeClr val="accent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69" name="Στρογγυλεμένο ορθογώνιο 687"/>
          <p:cNvSpPr/>
          <p:nvPr/>
        </p:nvSpPr>
        <p:spPr>
          <a:xfrm rot="5400000">
            <a:off x="3095768" y="3486419"/>
            <a:ext cx="108000" cy="1332000"/>
          </a:xfrm>
          <a:prstGeom prst="roundRect">
            <a:avLst>
              <a:gd name="adj" fmla="val 41992"/>
            </a:avLst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chemeClr val="accent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70" name="Στρογγυλεμένο ορθογώνιο 687"/>
          <p:cNvSpPr/>
          <p:nvPr/>
        </p:nvSpPr>
        <p:spPr>
          <a:xfrm rot="5400000">
            <a:off x="6083952" y="3522434"/>
            <a:ext cx="108000" cy="1332000"/>
          </a:xfrm>
          <a:prstGeom prst="roundRect">
            <a:avLst>
              <a:gd name="adj" fmla="val 41992"/>
            </a:avLst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71" name="Έλλειψη 696"/>
          <p:cNvSpPr>
            <a:spLocks noChangeAspect="1"/>
          </p:cNvSpPr>
          <p:nvPr/>
        </p:nvSpPr>
        <p:spPr>
          <a:xfrm>
            <a:off x="4031792" y="3861048"/>
            <a:ext cx="165363" cy="165363"/>
          </a:xfrm>
          <a:prstGeom prst="ellipse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chemeClr val="accent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72" name="Έλλειψη 696"/>
          <p:cNvSpPr>
            <a:spLocks noChangeAspect="1"/>
          </p:cNvSpPr>
          <p:nvPr/>
        </p:nvSpPr>
        <p:spPr>
          <a:xfrm>
            <a:off x="4391832" y="3954403"/>
            <a:ext cx="165363" cy="165363"/>
          </a:xfrm>
          <a:prstGeom prst="ellipse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chemeClr val="accent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15" name="Group 63"/>
          <p:cNvGrpSpPr/>
          <p:nvPr/>
        </p:nvGrpSpPr>
        <p:grpSpPr>
          <a:xfrm>
            <a:off x="3743760" y="3861048"/>
            <a:ext cx="957451" cy="381387"/>
            <a:chOff x="3707904" y="1463437"/>
            <a:chExt cx="957451" cy="381387"/>
          </a:xfrm>
        </p:grpSpPr>
        <p:sp>
          <p:nvSpPr>
            <p:cNvPr id="1532" name="Έλλειψη 696"/>
            <p:cNvSpPr>
              <a:spLocks noChangeAspect="1"/>
            </p:cNvSpPr>
            <p:nvPr/>
          </p:nvSpPr>
          <p:spPr>
            <a:xfrm>
              <a:off x="3707904" y="1628800"/>
              <a:ext cx="165363" cy="165363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20000"/>
                    <a:lumOff val="80000"/>
                  </a:schemeClr>
                </a:gs>
                <a:gs pos="100000">
                  <a:schemeClr val="accent2">
                    <a:lumMod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0">
              <a:solidFill>
                <a:schemeClr val="accent2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533" name="Έλλειψη 696"/>
            <p:cNvSpPr>
              <a:spLocks noChangeAspect="1"/>
            </p:cNvSpPr>
            <p:nvPr/>
          </p:nvSpPr>
          <p:spPr>
            <a:xfrm>
              <a:off x="3860304" y="1535445"/>
              <a:ext cx="165363" cy="165363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20000"/>
                    <a:lumOff val="80000"/>
                  </a:schemeClr>
                </a:gs>
                <a:gs pos="100000">
                  <a:schemeClr val="accent2">
                    <a:lumMod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0">
              <a:solidFill>
                <a:schemeClr val="accent2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534" name="Έλλειψη 696"/>
            <p:cNvSpPr>
              <a:spLocks noChangeAspect="1"/>
            </p:cNvSpPr>
            <p:nvPr/>
          </p:nvSpPr>
          <p:spPr>
            <a:xfrm>
              <a:off x="4118605" y="1463437"/>
              <a:ext cx="165363" cy="165363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20000"/>
                    <a:lumOff val="80000"/>
                  </a:schemeClr>
                </a:gs>
                <a:gs pos="100000">
                  <a:schemeClr val="accent2">
                    <a:lumMod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0">
              <a:solidFill>
                <a:schemeClr val="accent2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535" name="Έλλειψη 696"/>
            <p:cNvSpPr>
              <a:spLocks noChangeAspect="1"/>
            </p:cNvSpPr>
            <p:nvPr/>
          </p:nvSpPr>
          <p:spPr>
            <a:xfrm>
              <a:off x="4262621" y="1484784"/>
              <a:ext cx="165363" cy="165363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20000"/>
                    <a:lumOff val="80000"/>
                  </a:schemeClr>
                </a:gs>
                <a:gs pos="100000">
                  <a:schemeClr val="accent2">
                    <a:lumMod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0">
              <a:solidFill>
                <a:schemeClr val="accent2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536" name="Έλλειψη 696"/>
            <p:cNvSpPr>
              <a:spLocks noChangeAspect="1"/>
            </p:cNvSpPr>
            <p:nvPr/>
          </p:nvSpPr>
          <p:spPr>
            <a:xfrm>
              <a:off x="4499992" y="1679461"/>
              <a:ext cx="165363" cy="165363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20000"/>
                    <a:lumOff val="80000"/>
                  </a:schemeClr>
                </a:gs>
                <a:gs pos="100000">
                  <a:schemeClr val="accent2">
                    <a:lumMod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0">
              <a:solidFill>
                <a:schemeClr val="accent2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574" name="Έλλειψη 696"/>
          <p:cNvSpPr>
            <a:spLocks noChangeAspect="1"/>
          </p:cNvSpPr>
          <p:nvPr/>
        </p:nvSpPr>
        <p:spPr>
          <a:xfrm>
            <a:off x="4679864" y="3975750"/>
            <a:ext cx="165363" cy="165363"/>
          </a:xfrm>
          <a:prstGeom prst="ellipse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75" name="Έλλειψη 696"/>
          <p:cNvSpPr>
            <a:spLocks noChangeAspect="1"/>
          </p:cNvSpPr>
          <p:nvPr/>
        </p:nvSpPr>
        <p:spPr>
          <a:xfrm>
            <a:off x="4832264" y="3882395"/>
            <a:ext cx="165363" cy="165363"/>
          </a:xfrm>
          <a:prstGeom prst="ellipse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76" name="Έλλειψη 696"/>
          <p:cNvSpPr>
            <a:spLocks noChangeAspect="1"/>
          </p:cNvSpPr>
          <p:nvPr/>
        </p:nvSpPr>
        <p:spPr>
          <a:xfrm>
            <a:off x="5039904" y="3882395"/>
            <a:ext cx="165363" cy="165363"/>
          </a:xfrm>
          <a:prstGeom prst="ellipse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77" name="Έλλειψη 696"/>
          <p:cNvSpPr>
            <a:spLocks noChangeAspect="1"/>
          </p:cNvSpPr>
          <p:nvPr/>
        </p:nvSpPr>
        <p:spPr>
          <a:xfrm>
            <a:off x="5183920" y="3954403"/>
            <a:ext cx="165363" cy="165363"/>
          </a:xfrm>
          <a:prstGeom prst="ellipse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79" name="Έλλειψη 696"/>
          <p:cNvSpPr>
            <a:spLocks noChangeAspect="1"/>
          </p:cNvSpPr>
          <p:nvPr/>
        </p:nvSpPr>
        <p:spPr>
          <a:xfrm>
            <a:off x="4946549" y="3861048"/>
            <a:ext cx="165363" cy="165363"/>
          </a:xfrm>
          <a:prstGeom prst="ellipse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80" name="Στρογγυλεμένο ορθογώνιο 687"/>
          <p:cNvSpPr/>
          <p:nvPr/>
        </p:nvSpPr>
        <p:spPr>
          <a:xfrm rot="5400000">
            <a:off x="6048096" y="3522434"/>
            <a:ext cx="108000" cy="1332000"/>
          </a:xfrm>
          <a:prstGeom prst="roundRect">
            <a:avLst>
              <a:gd name="adj" fmla="val 41992"/>
            </a:avLst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15" name="Στρογγυλεμένο ορθογώνιο 687"/>
          <p:cNvSpPr/>
          <p:nvPr/>
        </p:nvSpPr>
        <p:spPr>
          <a:xfrm rot="5400000">
            <a:off x="3096064" y="3990475"/>
            <a:ext cx="108000" cy="1332000"/>
          </a:xfrm>
          <a:prstGeom prst="roundRect">
            <a:avLst>
              <a:gd name="adj" fmla="val 41992"/>
            </a:avLst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16" name="Στρογγυλεμένο ορθογώνιο 687"/>
          <p:cNvSpPr/>
          <p:nvPr/>
        </p:nvSpPr>
        <p:spPr>
          <a:xfrm rot="5400000">
            <a:off x="6084248" y="4026490"/>
            <a:ext cx="108000" cy="1332000"/>
          </a:xfrm>
          <a:prstGeom prst="roundRect">
            <a:avLst>
              <a:gd name="adj" fmla="val 41992"/>
            </a:avLst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17" name="Έλλειψη 696"/>
          <p:cNvSpPr>
            <a:spLocks noChangeAspect="1"/>
          </p:cNvSpPr>
          <p:nvPr/>
        </p:nvSpPr>
        <p:spPr>
          <a:xfrm>
            <a:off x="4032088" y="4365104"/>
            <a:ext cx="165363" cy="165363"/>
          </a:xfrm>
          <a:prstGeom prst="ellipse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18" name="Έλλειψη 696"/>
          <p:cNvSpPr>
            <a:spLocks noChangeAspect="1"/>
          </p:cNvSpPr>
          <p:nvPr/>
        </p:nvSpPr>
        <p:spPr>
          <a:xfrm>
            <a:off x="4392128" y="4458459"/>
            <a:ext cx="165363" cy="165363"/>
          </a:xfrm>
          <a:prstGeom prst="ellipse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17" name="Group 63"/>
          <p:cNvGrpSpPr/>
          <p:nvPr/>
        </p:nvGrpSpPr>
        <p:grpSpPr>
          <a:xfrm>
            <a:off x="3744056" y="4365104"/>
            <a:ext cx="957451" cy="381387"/>
            <a:chOff x="3707904" y="1463437"/>
            <a:chExt cx="957451" cy="381387"/>
          </a:xfr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</p:grpSpPr>
        <p:sp>
          <p:nvSpPr>
            <p:cNvPr id="1527" name="Έλλειψη 696"/>
            <p:cNvSpPr>
              <a:spLocks noChangeAspect="1"/>
            </p:cNvSpPr>
            <p:nvPr/>
          </p:nvSpPr>
          <p:spPr>
            <a:xfrm>
              <a:off x="3707904" y="1628800"/>
              <a:ext cx="165363" cy="165363"/>
            </a:xfrm>
            <a:prstGeom prst="ellipse">
              <a:avLst/>
            </a:prstGeom>
            <a:grpFill/>
            <a:ln w="0">
              <a:solidFill>
                <a:srgbClr val="FFCDC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528" name="Έλλειψη 696"/>
            <p:cNvSpPr>
              <a:spLocks noChangeAspect="1"/>
            </p:cNvSpPr>
            <p:nvPr/>
          </p:nvSpPr>
          <p:spPr>
            <a:xfrm>
              <a:off x="3860304" y="1535445"/>
              <a:ext cx="165363" cy="165363"/>
            </a:xfrm>
            <a:prstGeom prst="ellipse">
              <a:avLst/>
            </a:prstGeom>
            <a:grpFill/>
            <a:ln w="0">
              <a:solidFill>
                <a:srgbClr val="FFCDC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529" name="Έλλειψη 696"/>
            <p:cNvSpPr>
              <a:spLocks noChangeAspect="1"/>
            </p:cNvSpPr>
            <p:nvPr/>
          </p:nvSpPr>
          <p:spPr>
            <a:xfrm>
              <a:off x="4118605" y="1463437"/>
              <a:ext cx="165363" cy="165363"/>
            </a:xfrm>
            <a:prstGeom prst="ellipse">
              <a:avLst/>
            </a:prstGeom>
            <a:grpFill/>
            <a:ln w="0">
              <a:solidFill>
                <a:srgbClr val="FFCDC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530" name="Έλλειψη 696"/>
            <p:cNvSpPr>
              <a:spLocks noChangeAspect="1"/>
            </p:cNvSpPr>
            <p:nvPr/>
          </p:nvSpPr>
          <p:spPr>
            <a:xfrm>
              <a:off x="4262621" y="1484784"/>
              <a:ext cx="165363" cy="165363"/>
            </a:xfrm>
            <a:prstGeom prst="ellipse">
              <a:avLst/>
            </a:prstGeom>
            <a:grpFill/>
            <a:ln w="0">
              <a:solidFill>
                <a:srgbClr val="FFCDC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531" name="Έλλειψη 696"/>
            <p:cNvSpPr>
              <a:spLocks noChangeAspect="1"/>
            </p:cNvSpPr>
            <p:nvPr/>
          </p:nvSpPr>
          <p:spPr>
            <a:xfrm>
              <a:off x="4499992" y="1679461"/>
              <a:ext cx="165363" cy="165363"/>
            </a:xfrm>
            <a:prstGeom prst="ellipse">
              <a:avLst/>
            </a:prstGeom>
            <a:grpFill/>
            <a:ln w="0">
              <a:solidFill>
                <a:srgbClr val="FFCDC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1520" name="Έλλειψη 696"/>
          <p:cNvSpPr>
            <a:spLocks noChangeAspect="1"/>
          </p:cNvSpPr>
          <p:nvPr/>
        </p:nvSpPr>
        <p:spPr>
          <a:xfrm>
            <a:off x="4680160" y="4479806"/>
            <a:ext cx="165363" cy="165363"/>
          </a:xfrm>
          <a:prstGeom prst="ellipse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21" name="Έλλειψη 696"/>
          <p:cNvSpPr>
            <a:spLocks noChangeAspect="1"/>
          </p:cNvSpPr>
          <p:nvPr/>
        </p:nvSpPr>
        <p:spPr>
          <a:xfrm>
            <a:off x="4832560" y="4386451"/>
            <a:ext cx="165363" cy="165363"/>
          </a:xfrm>
          <a:prstGeom prst="ellipse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22" name="Έλλειψη 696"/>
          <p:cNvSpPr>
            <a:spLocks noChangeAspect="1"/>
          </p:cNvSpPr>
          <p:nvPr/>
        </p:nvSpPr>
        <p:spPr>
          <a:xfrm>
            <a:off x="5040200" y="4386451"/>
            <a:ext cx="165363" cy="165363"/>
          </a:xfrm>
          <a:prstGeom prst="ellipse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23" name="Έλλειψη 696"/>
          <p:cNvSpPr>
            <a:spLocks noChangeAspect="1"/>
          </p:cNvSpPr>
          <p:nvPr/>
        </p:nvSpPr>
        <p:spPr>
          <a:xfrm>
            <a:off x="5184216" y="4458459"/>
            <a:ext cx="165363" cy="165363"/>
          </a:xfrm>
          <a:prstGeom prst="ellipse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25" name="Έλλειψη 696"/>
          <p:cNvSpPr>
            <a:spLocks noChangeAspect="1"/>
          </p:cNvSpPr>
          <p:nvPr/>
        </p:nvSpPr>
        <p:spPr>
          <a:xfrm>
            <a:off x="4946845" y="4365104"/>
            <a:ext cx="165363" cy="165363"/>
          </a:xfrm>
          <a:prstGeom prst="ellipse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26" name="Στρογγυλεμένο ορθογώνιο 687"/>
          <p:cNvSpPr/>
          <p:nvPr/>
        </p:nvSpPr>
        <p:spPr>
          <a:xfrm rot="5400000">
            <a:off x="6048392" y="4026490"/>
            <a:ext cx="108000" cy="1332000"/>
          </a:xfrm>
          <a:prstGeom prst="roundRect">
            <a:avLst>
              <a:gd name="adj" fmla="val 41992"/>
            </a:avLst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82" name="Έλλειψη 696"/>
          <p:cNvSpPr>
            <a:spLocks noChangeAspect="1"/>
          </p:cNvSpPr>
          <p:nvPr/>
        </p:nvSpPr>
        <p:spPr>
          <a:xfrm>
            <a:off x="4572000" y="4055725"/>
            <a:ext cx="165363" cy="165363"/>
          </a:xfrm>
          <a:prstGeom prst="ellipse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83" name="2941 - Έλλειψη"/>
          <p:cNvSpPr/>
          <p:nvPr/>
        </p:nvSpPr>
        <p:spPr bwMode="auto">
          <a:xfrm>
            <a:off x="2771800" y="1844824"/>
            <a:ext cx="360040" cy="360040"/>
          </a:xfrm>
          <a:prstGeom prst="ellipse">
            <a:avLst/>
          </a:prstGeom>
          <a:gradFill flip="none" rotWithShape="1">
            <a:gsLst>
              <a:gs pos="18000">
                <a:schemeClr val="bg1"/>
              </a:gs>
              <a:gs pos="79000">
                <a:srgbClr val="FFC000"/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chemeClr val="accent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l-GR" dirty="0"/>
          </a:p>
        </p:txBody>
      </p:sp>
      <p:sp>
        <p:nvSpPr>
          <p:cNvPr id="584" name="2941 - Έλλειψη"/>
          <p:cNvSpPr/>
          <p:nvPr/>
        </p:nvSpPr>
        <p:spPr bwMode="auto">
          <a:xfrm>
            <a:off x="6012160" y="1340768"/>
            <a:ext cx="360040" cy="360040"/>
          </a:xfrm>
          <a:prstGeom prst="ellipse">
            <a:avLst/>
          </a:prstGeom>
          <a:gradFill flip="none" rotWithShape="1">
            <a:gsLst>
              <a:gs pos="18000">
                <a:schemeClr val="bg1"/>
              </a:gs>
              <a:gs pos="79000">
                <a:srgbClr val="FFC000"/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chemeClr val="accent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l-GR" dirty="0"/>
          </a:p>
        </p:txBody>
      </p:sp>
      <p:sp>
        <p:nvSpPr>
          <p:cNvPr id="586" name="2941 - Έλλειψη"/>
          <p:cNvSpPr/>
          <p:nvPr/>
        </p:nvSpPr>
        <p:spPr bwMode="auto">
          <a:xfrm>
            <a:off x="2843808" y="4221088"/>
            <a:ext cx="360040" cy="360040"/>
          </a:xfrm>
          <a:prstGeom prst="ellipse">
            <a:avLst/>
          </a:prstGeom>
          <a:gradFill flip="none" rotWithShape="1">
            <a:gsLst>
              <a:gs pos="18000">
                <a:schemeClr val="bg1"/>
              </a:gs>
              <a:gs pos="79000">
                <a:srgbClr val="FFC000"/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chemeClr val="accent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l-GR" dirty="0"/>
          </a:p>
        </p:txBody>
      </p:sp>
      <p:sp>
        <p:nvSpPr>
          <p:cNvPr id="587" name="2941 - Έλλειψη"/>
          <p:cNvSpPr/>
          <p:nvPr/>
        </p:nvSpPr>
        <p:spPr bwMode="auto">
          <a:xfrm>
            <a:off x="6012160" y="3717032"/>
            <a:ext cx="360040" cy="360040"/>
          </a:xfrm>
          <a:prstGeom prst="ellipse">
            <a:avLst/>
          </a:prstGeom>
          <a:gradFill flip="none" rotWithShape="1">
            <a:gsLst>
              <a:gs pos="18000">
                <a:schemeClr val="bg1"/>
              </a:gs>
              <a:gs pos="79000">
                <a:srgbClr val="FFC000"/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chemeClr val="accent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l-GR" dirty="0"/>
          </a:p>
        </p:txBody>
      </p:sp>
      <p:sp>
        <p:nvSpPr>
          <p:cNvPr id="588" name="2941 - Έλλειψη"/>
          <p:cNvSpPr/>
          <p:nvPr/>
        </p:nvSpPr>
        <p:spPr bwMode="auto">
          <a:xfrm>
            <a:off x="6012160" y="4221088"/>
            <a:ext cx="360040" cy="360040"/>
          </a:xfrm>
          <a:prstGeom prst="ellipse">
            <a:avLst/>
          </a:prstGeom>
          <a:gradFill flip="none" rotWithShape="1">
            <a:gsLst>
              <a:gs pos="18000">
                <a:schemeClr val="bg1"/>
              </a:gs>
              <a:gs pos="79000">
                <a:srgbClr val="FFC000"/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chemeClr val="accent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l-GR" dirty="0"/>
          </a:p>
        </p:txBody>
      </p:sp>
      <p:grpSp>
        <p:nvGrpSpPr>
          <p:cNvPr id="26" name="Group 175"/>
          <p:cNvGrpSpPr/>
          <p:nvPr/>
        </p:nvGrpSpPr>
        <p:grpSpPr>
          <a:xfrm>
            <a:off x="2267744" y="692696"/>
            <a:ext cx="325379" cy="2232248"/>
            <a:chOff x="3238509" y="1117046"/>
            <a:chExt cx="903385" cy="4819264"/>
          </a:xfrm>
        </p:grpSpPr>
        <p:grpSp>
          <p:nvGrpSpPr>
            <p:cNvPr id="27" name="486 - Ομάδα"/>
            <p:cNvGrpSpPr/>
            <p:nvPr/>
          </p:nvGrpSpPr>
          <p:grpSpPr>
            <a:xfrm rot="16354571">
              <a:off x="3806154" y="3507071"/>
              <a:ext cx="64935" cy="159874"/>
              <a:chOff x="4355976" y="1560082"/>
              <a:chExt cx="72008" cy="159874"/>
            </a:xfrm>
          </p:grpSpPr>
          <p:sp>
            <p:nvSpPr>
              <p:cNvPr id="1489" name="487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490" name="48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8" name="489 - Ομάδα"/>
            <p:cNvGrpSpPr/>
            <p:nvPr/>
          </p:nvGrpSpPr>
          <p:grpSpPr>
            <a:xfrm rot="16354571">
              <a:off x="3801846" y="3571897"/>
              <a:ext cx="64935" cy="159874"/>
              <a:chOff x="4355976" y="1560082"/>
              <a:chExt cx="72008" cy="159874"/>
            </a:xfrm>
          </p:grpSpPr>
          <p:sp>
            <p:nvSpPr>
              <p:cNvPr id="1487" name="490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488" name="49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9" name="492 - Ομάδα"/>
            <p:cNvGrpSpPr/>
            <p:nvPr/>
          </p:nvGrpSpPr>
          <p:grpSpPr>
            <a:xfrm rot="15742809">
              <a:off x="3805230" y="3373888"/>
              <a:ext cx="71971" cy="158470"/>
              <a:chOff x="4348173" y="1560082"/>
              <a:chExt cx="79811" cy="158470"/>
            </a:xfrm>
          </p:grpSpPr>
          <p:sp>
            <p:nvSpPr>
              <p:cNvPr id="1485" name="493 - Έλλειψη"/>
              <p:cNvSpPr>
                <a:spLocks noChangeAspect="1"/>
              </p:cNvSpPr>
              <p:nvPr/>
            </p:nvSpPr>
            <p:spPr>
              <a:xfrm>
                <a:off x="4348173" y="164654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486" name="494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0" name="495 - Ομάδα"/>
            <p:cNvGrpSpPr/>
            <p:nvPr/>
          </p:nvGrpSpPr>
          <p:grpSpPr>
            <a:xfrm rot="16354571">
              <a:off x="3811524" y="3439492"/>
              <a:ext cx="64935" cy="159874"/>
              <a:chOff x="4355976" y="1560082"/>
              <a:chExt cx="72008" cy="159874"/>
            </a:xfrm>
          </p:grpSpPr>
          <p:sp>
            <p:nvSpPr>
              <p:cNvPr id="1483" name="496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484" name="49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1" name="498 - Ομάδα"/>
            <p:cNvGrpSpPr/>
            <p:nvPr/>
          </p:nvGrpSpPr>
          <p:grpSpPr>
            <a:xfrm rot="15742809">
              <a:off x="3806403" y="3308869"/>
              <a:ext cx="71971" cy="158470"/>
              <a:chOff x="4346646" y="1568572"/>
              <a:chExt cx="79811" cy="158470"/>
            </a:xfrm>
          </p:grpSpPr>
          <p:sp>
            <p:nvSpPr>
              <p:cNvPr id="1481" name="499 - Έλλειψη"/>
              <p:cNvSpPr>
                <a:spLocks noChangeAspect="1"/>
              </p:cNvSpPr>
              <p:nvPr/>
            </p:nvSpPr>
            <p:spPr>
              <a:xfrm>
                <a:off x="4346646" y="165503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482" name="500 - Έλλειψη"/>
              <p:cNvSpPr>
                <a:spLocks noChangeAspect="1"/>
              </p:cNvSpPr>
              <p:nvPr/>
            </p:nvSpPr>
            <p:spPr>
              <a:xfrm>
                <a:off x="4354449" y="156857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491" name="501 - Ομάδα"/>
            <p:cNvGrpSpPr/>
            <p:nvPr/>
          </p:nvGrpSpPr>
          <p:grpSpPr>
            <a:xfrm rot="15742809">
              <a:off x="3805759" y="3246227"/>
              <a:ext cx="71971" cy="158470"/>
              <a:chOff x="4348173" y="1560082"/>
              <a:chExt cx="79811" cy="158470"/>
            </a:xfrm>
          </p:grpSpPr>
          <p:sp>
            <p:nvSpPr>
              <p:cNvPr id="1479" name="502 - Έλλειψη"/>
              <p:cNvSpPr>
                <a:spLocks noChangeAspect="1"/>
              </p:cNvSpPr>
              <p:nvPr/>
            </p:nvSpPr>
            <p:spPr>
              <a:xfrm>
                <a:off x="4348173" y="164654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480" name="50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497" name="504 - Ομάδα"/>
            <p:cNvGrpSpPr/>
            <p:nvPr/>
          </p:nvGrpSpPr>
          <p:grpSpPr>
            <a:xfrm rot="15924672">
              <a:off x="3780171" y="3115671"/>
              <a:ext cx="67001" cy="156922"/>
              <a:chOff x="4358930" y="1560742"/>
              <a:chExt cx="74299" cy="156922"/>
            </a:xfrm>
          </p:grpSpPr>
          <p:sp>
            <p:nvSpPr>
              <p:cNvPr id="1477" name="505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478" name="50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503" name="507 - Ομάδα"/>
            <p:cNvGrpSpPr/>
            <p:nvPr/>
          </p:nvGrpSpPr>
          <p:grpSpPr>
            <a:xfrm rot="15969957">
              <a:off x="3793868" y="3179046"/>
              <a:ext cx="67304" cy="159578"/>
              <a:chOff x="4353349" y="1560082"/>
              <a:chExt cx="74635" cy="159578"/>
            </a:xfrm>
          </p:grpSpPr>
          <p:sp>
            <p:nvSpPr>
              <p:cNvPr id="1475" name="50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476" name="50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778" name="510 - Ομάδα"/>
            <p:cNvGrpSpPr>
              <a:grpSpLocks noChangeAspect="1"/>
            </p:cNvGrpSpPr>
            <p:nvPr/>
          </p:nvGrpSpPr>
          <p:grpSpPr>
            <a:xfrm rot="16354571">
              <a:off x="3799976" y="3640323"/>
              <a:ext cx="64935" cy="159874"/>
              <a:chOff x="4355976" y="1560082"/>
              <a:chExt cx="72008" cy="159874"/>
            </a:xfrm>
          </p:grpSpPr>
          <p:sp>
            <p:nvSpPr>
              <p:cNvPr id="1473" name="511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474" name="512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779" name="513 - Ομάδα"/>
            <p:cNvGrpSpPr/>
            <p:nvPr/>
          </p:nvGrpSpPr>
          <p:grpSpPr>
            <a:xfrm rot="16354571">
              <a:off x="3793104" y="3703929"/>
              <a:ext cx="64935" cy="159874"/>
              <a:chOff x="4355976" y="1560082"/>
              <a:chExt cx="72008" cy="159874"/>
            </a:xfrm>
          </p:grpSpPr>
          <p:sp>
            <p:nvSpPr>
              <p:cNvPr id="1471" name="514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472" name="51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780" name="516 - Ομάδα"/>
            <p:cNvGrpSpPr/>
            <p:nvPr/>
          </p:nvGrpSpPr>
          <p:grpSpPr>
            <a:xfrm rot="16354571">
              <a:off x="3784839" y="3768594"/>
              <a:ext cx="64935" cy="159874"/>
              <a:chOff x="4355976" y="1560082"/>
              <a:chExt cx="72008" cy="159874"/>
            </a:xfrm>
          </p:grpSpPr>
          <p:sp>
            <p:nvSpPr>
              <p:cNvPr id="1469" name="517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470" name="51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781" name="519 - Ομάδα"/>
            <p:cNvGrpSpPr/>
            <p:nvPr/>
          </p:nvGrpSpPr>
          <p:grpSpPr>
            <a:xfrm rot="16354571">
              <a:off x="3777319" y="3832363"/>
              <a:ext cx="64935" cy="159874"/>
              <a:chOff x="4355976" y="1560082"/>
              <a:chExt cx="72008" cy="159874"/>
            </a:xfrm>
          </p:grpSpPr>
          <p:sp>
            <p:nvSpPr>
              <p:cNvPr id="1467" name="520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468" name="52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782" name="525 - Ομάδα"/>
            <p:cNvGrpSpPr/>
            <p:nvPr/>
          </p:nvGrpSpPr>
          <p:grpSpPr>
            <a:xfrm rot="16354571">
              <a:off x="3713312" y="4231114"/>
              <a:ext cx="69017" cy="159874"/>
              <a:chOff x="4351449" y="1560082"/>
              <a:chExt cx="76535" cy="159874"/>
            </a:xfrm>
          </p:grpSpPr>
          <p:sp>
            <p:nvSpPr>
              <p:cNvPr id="1465" name="526 - Έλλειψη"/>
              <p:cNvSpPr>
                <a:spLocks noChangeAspect="1"/>
              </p:cNvSpPr>
              <p:nvPr/>
            </p:nvSpPr>
            <p:spPr>
              <a:xfrm>
                <a:off x="4351449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466" name="52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783" name="555 - Ομάδα"/>
            <p:cNvGrpSpPr>
              <a:grpSpLocks noChangeAspect="1"/>
            </p:cNvGrpSpPr>
            <p:nvPr/>
          </p:nvGrpSpPr>
          <p:grpSpPr>
            <a:xfrm rot="16354571">
              <a:off x="3772759" y="3895309"/>
              <a:ext cx="64935" cy="159874"/>
              <a:chOff x="4355976" y="1560082"/>
              <a:chExt cx="72008" cy="159874"/>
            </a:xfrm>
          </p:grpSpPr>
          <p:sp>
            <p:nvSpPr>
              <p:cNvPr id="1463" name="556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464" name="55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784" name="558 - Ομάδα"/>
            <p:cNvGrpSpPr/>
            <p:nvPr/>
          </p:nvGrpSpPr>
          <p:grpSpPr>
            <a:xfrm rot="16354571">
              <a:off x="3767655" y="3962898"/>
              <a:ext cx="64935" cy="159874"/>
              <a:chOff x="4355976" y="1560082"/>
              <a:chExt cx="72008" cy="159874"/>
            </a:xfrm>
          </p:grpSpPr>
          <p:sp>
            <p:nvSpPr>
              <p:cNvPr id="1461" name="559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462" name="560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785" name="561 - Ομάδα"/>
            <p:cNvGrpSpPr/>
            <p:nvPr/>
          </p:nvGrpSpPr>
          <p:grpSpPr>
            <a:xfrm rot="16354571">
              <a:off x="3757473" y="4026560"/>
              <a:ext cx="64935" cy="159874"/>
              <a:chOff x="4355976" y="1560082"/>
              <a:chExt cx="72008" cy="159874"/>
            </a:xfrm>
          </p:grpSpPr>
          <p:sp>
            <p:nvSpPr>
              <p:cNvPr id="1459" name="562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460" name="56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509" name="564 - Ομάδα"/>
            <p:cNvGrpSpPr/>
            <p:nvPr/>
          </p:nvGrpSpPr>
          <p:grpSpPr>
            <a:xfrm rot="16354571">
              <a:off x="3741099" y="4093883"/>
              <a:ext cx="64935" cy="159874"/>
              <a:chOff x="4355976" y="1560082"/>
              <a:chExt cx="72008" cy="159874"/>
            </a:xfrm>
          </p:grpSpPr>
          <p:sp>
            <p:nvSpPr>
              <p:cNvPr id="1457" name="565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458" name="56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519" name="609 - Ομάδα"/>
            <p:cNvGrpSpPr/>
            <p:nvPr/>
          </p:nvGrpSpPr>
          <p:grpSpPr>
            <a:xfrm rot="16738774">
              <a:off x="3414619" y="4496890"/>
              <a:ext cx="520422" cy="203022"/>
              <a:chOff x="3239281" y="5544864"/>
              <a:chExt cx="577110" cy="203022"/>
            </a:xfrm>
          </p:grpSpPr>
          <p:grpSp>
            <p:nvGrpSpPr>
              <p:cNvPr id="802" name="585 - Ομάδα"/>
              <p:cNvGrpSpPr>
                <a:grpSpLocks noChangeAspect="1"/>
              </p:cNvGrpSpPr>
              <p:nvPr/>
            </p:nvGrpSpPr>
            <p:grpSpPr>
              <a:xfrm>
                <a:off x="3744383" y="5581074"/>
                <a:ext cx="72008" cy="159874"/>
                <a:chOff x="4355976" y="1560082"/>
                <a:chExt cx="72008" cy="159874"/>
              </a:xfrm>
            </p:grpSpPr>
            <p:sp>
              <p:nvSpPr>
                <p:cNvPr id="1455" name="58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456" name="58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803" name="588 - Ομάδα"/>
              <p:cNvGrpSpPr/>
              <p:nvPr/>
            </p:nvGrpSpPr>
            <p:grpSpPr>
              <a:xfrm>
                <a:off x="3673611" y="5588012"/>
                <a:ext cx="72008" cy="159874"/>
                <a:chOff x="4355976" y="1560082"/>
                <a:chExt cx="72008" cy="159874"/>
              </a:xfrm>
            </p:grpSpPr>
            <p:sp>
              <p:nvSpPr>
                <p:cNvPr id="1453" name="58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454" name="59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804" name="591 - Ομάδα"/>
              <p:cNvGrpSpPr/>
              <p:nvPr/>
            </p:nvGrpSpPr>
            <p:grpSpPr>
              <a:xfrm>
                <a:off x="3601603" y="5572346"/>
                <a:ext cx="72008" cy="159874"/>
                <a:chOff x="4355976" y="1560082"/>
                <a:chExt cx="72008" cy="159874"/>
              </a:xfrm>
            </p:grpSpPr>
            <p:sp>
              <p:nvSpPr>
                <p:cNvPr id="1451" name="59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452" name="59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805" name="594 - Ομάδα"/>
              <p:cNvGrpSpPr/>
              <p:nvPr/>
            </p:nvGrpSpPr>
            <p:grpSpPr>
              <a:xfrm>
                <a:off x="3530621" y="5568012"/>
                <a:ext cx="72008" cy="159874"/>
                <a:chOff x="4355976" y="1560082"/>
                <a:chExt cx="72008" cy="159874"/>
              </a:xfrm>
            </p:grpSpPr>
            <p:sp>
              <p:nvSpPr>
                <p:cNvPr id="1449" name="59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450" name="59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806" name="597 - Ομάδα"/>
              <p:cNvGrpSpPr>
                <a:grpSpLocks noChangeAspect="1"/>
              </p:cNvGrpSpPr>
              <p:nvPr/>
            </p:nvGrpSpPr>
            <p:grpSpPr>
              <a:xfrm>
                <a:off x="3460685" y="5566594"/>
                <a:ext cx="72008" cy="159874"/>
                <a:chOff x="4355976" y="1560082"/>
                <a:chExt cx="72008" cy="159874"/>
              </a:xfrm>
            </p:grpSpPr>
            <p:sp>
              <p:nvSpPr>
                <p:cNvPr id="1447" name="59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448" name="59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807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1445" name="60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446" name="60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808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1443" name="60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444" name="60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809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1441" name="607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442" name="60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826" name="610 - Ομάδα"/>
            <p:cNvGrpSpPr/>
            <p:nvPr/>
          </p:nvGrpSpPr>
          <p:grpSpPr>
            <a:xfrm rot="16738774">
              <a:off x="3275399" y="4990176"/>
              <a:ext cx="520879" cy="207521"/>
              <a:chOff x="3239281" y="5544864"/>
              <a:chExt cx="577616" cy="207521"/>
            </a:xfrm>
          </p:grpSpPr>
          <p:grpSp>
            <p:nvGrpSpPr>
              <p:cNvPr id="827" name="585 - Ομάδα"/>
              <p:cNvGrpSpPr>
                <a:grpSpLocks noChangeAspect="1"/>
              </p:cNvGrpSpPr>
              <p:nvPr/>
            </p:nvGrpSpPr>
            <p:grpSpPr>
              <a:xfrm>
                <a:off x="3744888" y="5585573"/>
                <a:ext cx="72009" cy="159874"/>
                <a:chOff x="4356481" y="1564581"/>
                <a:chExt cx="72009" cy="159874"/>
              </a:xfrm>
            </p:grpSpPr>
            <p:sp>
              <p:nvSpPr>
                <p:cNvPr id="1431" name="633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432" name="634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828" name="588 - Ομάδα"/>
              <p:cNvGrpSpPr/>
              <p:nvPr/>
            </p:nvGrpSpPr>
            <p:grpSpPr>
              <a:xfrm>
                <a:off x="3674116" y="5592511"/>
                <a:ext cx="72009" cy="159874"/>
                <a:chOff x="4356481" y="1564581"/>
                <a:chExt cx="72009" cy="159874"/>
              </a:xfrm>
            </p:grpSpPr>
            <p:sp>
              <p:nvSpPr>
                <p:cNvPr id="1429" name="631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430" name="632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829" name="591 - Ομάδα"/>
              <p:cNvGrpSpPr/>
              <p:nvPr/>
            </p:nvGrpSpPr>
            <p:grpSpPr>
              <a:xfrm>
                <a:off x="3602108" y="5576845"/>
                <a:ext cx="72009" cy="159874"/>
                <a:chOff x="4356481" y="1564581"/>
                <a:chExt cx="72009" cy="159874"/>
              </a:xfrm>
            </p:grpSpPr>
            <p:sp>
              <p:nvSpPr>
                <p:cNvPr id="1427" name="629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428" name="630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830" name="594 - Ομάδα"/>
              <p:cNvGrpSpPr/>
              <p:nvPr/>
            </p:nvGrpSpPr>
            <p:grpSpPr>
              <a:xfrm>
                <a:off x="3531125" y="5572511"/>
                <a:ext cx="72009" cy="159874"/>
                <a:chOff x="4356480" y="1564581"/>
                <a:chExt cx="72009" cy="159874"/>
              </a:xfrm>
            </p:grpSpPr>
            <p:sp>
              <p:nvSpPr>
                <p:cNvPr id="1425" name="627 - Έλλειψη"/>
                <p:cNvSpPr>
                  <a:spLocks noChangeAspect="1"/>
                </p:cNvSpPr>
                <p:nvPr/>
              </p:nvSpPr>
              <p:spPr>
                <a:xfrm>
                  <a:off x="4356480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426" name="628 - Έλλειψη"/>
                <p:cNvSpPr>
                  <a:spLocks noChangeAspect="1"/>
                </p:cNvSpPr>
                <p:nvPr/>
              </p:nvSpPr>
              <p:spPr>
                <a:xfrm>
                  <a:off x="4356481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831" name="597 - Ομάδα"/>
              <p:cNvGrpSpPr>
                <a:grpSpLocks noChangeAspect="1"/>
              </p:cNvGrpSpPr>
              <p:nvPr/>
            </p:nvGrpSpPr>
            <p:grpSpPr>
              <a:xfrm>
                <a:off x="3456691" y="5571597"/>
                <a:ext cx="76002" cy="154871"/>
                <a:chOff x="4351982" y="1565085"/>
                <a:chExt cx="76002" cy="154871"/>
              </a:xfrm>
            </p:grpSpPr>
            <p:sp>
              <p:nvSpPr>
                <p:cNvPr id="1423" name="62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424" name="626 - Έλλειψη"/>
                <p:cNvSpPr>
                  <a:spLocks noChangeAspect="1"/>
                </p:cNvSpPr>
                <p:nvPr/>
              </p:nvSpPr>
              <p:spPr>
                <a:xfrm>
                  <a:off x="4351982" y="1565085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541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1421" name="623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422" name="624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558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1419" name="62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420" name="62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832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1417" name="61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418" name="62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833" name="635 - Ομάδα"/>
            <p:cNvGrpSpPr/>
            <p:nvPr/>
          </p:nvGrpSpPr>
          <p:grpSpPr>
            <a:xfrm rot="16738774">
              <a:off x="3144082" y="5495864"/>
              <a:ext cx="520422" cy="203022"/>
              <a:chOff x="3239281" y="5544864"/>
              <a:chExt cx="577110" cy="203022"/>
            </a:xfrm>
          </p:grpSpPr>
          <p:grpSp>
            <p:nvGrpSpPr>
              <p:cNvPr id="1595" name="585 - Ομάδα"/>
              <p:cNvGrpSpPr>
                <a:grpSpLocks noChangeAspect="1"/>
              </p:cNvGrpSpPr>
              <p:nvPr/>
            </p:nvGrpSpPr>
            <p:grpSpPr>
              <a:xfrm>
                <a:off x="3744383" y="5581074"/>
                <a:ext cx="72008" cy="159874"/>
                <a:chOff x="4355976" y="1560082"/>
                <a:chExt cx="72008" cy="159874"/>
              </a:xfrm>
            </p:grpSpPr>
            <p:sp>
              <p:nvSpPr>
                <p:cNvPr id="1407" name="65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408" name="65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596" name="588 - Ομάδα"/>
              <p:cNvGrpSpPr/>
              <p:nvPr/>
            </p:nvGrpSpPr>
            <p:grpSpPr>
              <a:xfrm>
                <a:off x="3673611" y="5588012"/>
                <a:ext cx="72008" cy="159874"/>
                <a:chOff x="4355976" y="1560082"/>
                <a:chExt cx="72008" cy="159874"/>
              </a:xfrm>
            </p:grpSpPr>
            <p:sp>
              <p:nvSpPr>
                <p:cNvPr id="1405" name="65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406" name="65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622" name="591 - Ομάδα"/>
              <p:cNvGrpSpPr/>
              <p:nvPr/>
            </p:nvGrpSpPr>
            <p:grpSpPr>
              <a:xfrm>
                <a:off x="3601603" y="5572346"/>
                <a:ext cx="72008" cy="159874"/>
                <a:chOff x="4355976" y="1560082"/>
                <a:chExt cx="72008" cy="159874"/>
              </a:xfrm>
            </p:grpSpPr>
            <p:sp>
              <p:nvSpPr>
                <p:cNvPr id="1403" name="65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404" name="65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623" name="594 - Ομάδα"/>
              <p:cNvGrpSpPr/>
              <p:nvPr/>
            </p:nvGrpSpPr>
            <p:grpSpPr>
              <a:xfrm>
                <a:off x="3530621" y="5568012"/>
                <a:ext cx="72008" cy="159874"/>
                <a:chOff x="4355976" y="1560082"/>
                <a:chExt cx="72008" cy="159874"/>
              </a:xfrm>
            </p:grpSpPr>
            <p:sp>
              <p:nvSpPr>
                <p:cNvPr id="1401" name="65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402" name="65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624" name="597 - Ομάδα"/>
              <p:cNvGrpSpPr>
                <a:grpSpLocks noChangeAspect="1"/>
              </p:cNvGrpSpPr>
              <p:nvPr/>
            </p:nvGrpSpPr>
            <p:grpSpPr>
              <a:xfrm>
                <a:off x="3460685" y="5566594"/>
                <a:ext cx="72008" cy="159874"/>
                <a:chOff x="4355976" y="1560082"/>
                <a:chExt cx="72008" cy="159874"/>
              </a:xfrm>
            </p:grpSpPr>
            <p:sp>
              <p:nvSpPr>
                <p:cNvPr id="1399" name="650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400" name="65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625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1397" name="64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398" name="64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626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1395" name="64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396" name="64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627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1393" name="64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394" name="64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1628" name="666 - Ομάδα"/>
            <p:cNvGrpSpPr/>
            <p:nvPr/>
          </p:nvGrpSpPr>
          <p:grpSpPr>
            <a:xfrm rot="16354571">
              <a:off x="3281896" y="5803590"/>
              <a:ext cx="73100" cy="159874"/>
              <a:chOff x="4346922" y="1560082"/>
              <a:chExt cx="81062" cy="159874"/>
            </a:xfrm>
          </p:grpSpPr>
          <p:sp>
            <p:nvSpPr>
              <p:cNvPr id="1383" name="667 - Έλλειψη"/>
              <p:cNvSpPr>
                <a:spLocks noChangeAspect="1"/>
              </p:cNvSpPr>
              <p:nvPr/>
            </p:nvSpPr>
            <p:spPr>
              <a:xfrm>
                <a:off x="4346922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84" name="66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29" name="678 - Ομάδα"/>
            <p:cNvGrpSpPr/>
            <p:nvPr/>
          </p:nvGrpSpPr>
          <p:grpSpPr>
            <a:xfrm rot="16354571">
              <a:off x="3724231" y="4163458"/>
              <a:ext cx="69017" cy="159874"/>
              <a:chOff x="4351449" y="1560082"/>
              <a:chExt cx="76535" cy="159874"/>
            </a:xfrm>
          </p:grpSpPr>
          <p:sp>
            <p:nvSpPr>
              <p:cNvPr id="1381" name="679 - Έλλειψη"/>
              <p:cNvSpPr>
                <a:spLocks noChangeAspect="1"/>
              </p:cNvSpPr>
              <p:nvPr/>
            </p:nvSpPr>
            <p:spPr>
              <a:xfrm>
                <a:off x="4351449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82" name="680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30" name="681 - Ομάδα"/>
            <p:cNvGrpSpPr/>
            <p:nvPr/>
          </p:nvGrpSpPr>
          <p:grpSpPr>
            <a:xfrm rot="15924672">
              <a:off x="3760617" y="2985459"/>
              <a:ext cx="67001" cy="156922"/>
              <a:chOff x="4358930" y="1560742"/>
              <a:chExt cx="74299" cy="156922"/>
            </a:xfrm>
          </p:grpSpPr>
          <p:sp>
            <p:nvSpPr>
              <p:cNvPr id="1379" name="682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80" name="683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31" name="684 - Ομάδα"/>
            <p:cNvGrpSpPr/>
            <p:nvPr/>
          </p:nvGrpSpPr>
          <p:grpSpPr>
            <a:xfrm rot="15969957">
              <a:off x="3774314" y="3048834"/>
              <a:ext cx="67304" cy="159578"/>
              <a:chOff x="4353349" y="1560082"/>
              <a:chExt cx="74635" cy="159578"/>
            </a:xfrm>
          </p:grpSpPr>
          <p:sp>
            <p:nvSpPr>
              <p:cNvPr id="1377" name="685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78" name="68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944" name="854 - Ομάδα"/>
            <p:cNvGrpSpPr/>
            <p:nvPr/>
          </p:nvGrpSpPr>
          <p:grpSpPr>
            <a:xfrm rot="15924672">
              <a:off x="3734956" y="2849298"/>
              <a:ext cx="68181" cy="157662"/>
              <a:chOff x="4361221" y="1560742"/>
              <a:chExt cx="75608" cy="157662"/>
            </a:xfrm>
          </p:grpSpPr>
          <p:sp>
            <p:nvSpPr>
              <p:cNvPr id="1375" name="855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76" name="85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945" name="857 - Ομάδα"/>
            <p:cNvGrpSpPr/>
            <p:nvPr/>
          </p:nvGrpSpPr>
          <p:grpSpPr>
            <a:xfrm rot="15969957">
              <a:off x="3749110" y="2915718"/>
              <a:ext cx="67304" cy="159578"/>
              <a:chOff x="4353349" y="1560082"/>
              <a:chExt cx="74635" cy="159578"/>
            </a:xfrm>
          </p:grpSpPr>
          <p:sp>
            <p:nvSpPr>
              <p:cNvPr id="1373" name="85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74" name="85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946" name="860 - Ομάδα"/>
            <p:cNvGrpSpPr/>
            <p:nvPr/>
          </p:nvGrpSpPr>
          <p:grpSpPr>
            <a:xfrm rot="15924672">
              <a:off x="3709737" y="2713496"/>
              <a:ext cx="68181" cy="157662"/>
              <a:chOff x="4361221" y="1560742"/>
              <a:chExt cx="75608" cy="157662"/>
            </a:xfrm>
          </p:grpSpPr>
          <p:sp>
            <p:nvSpPr>
              <p:cNvPr id="1371" name="86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72" name="86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947" name="863 - Ομάδα"/>
            <p:cNvGrpSpPr/>
            <p:nvPr/>
          </p:nvGrpSpPr>
          <p:grpSpPr>
            <a:xfrm rot="15969957">
              <a:off x="3729398" y="2782499"/>
              <a:ext cx="67887" cy="160241"/>
              <a:chOff x="4355976" y="1560082"/>
              <a:chExt cx="75282" cy="160241"/>
            </a:xfrm>
          </p:grpSpPr>
          <p:sp>
            <p:nvSpPr>
              <p:cNvPr id="1369" name="864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70" name="86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948" name="866 - Ομάδα"/>
            <p:cNvGrpSpPr/>
            <p:nvPr/>
          </p:nvGrpSpPr>
          <p:grpSpPr>
            <a:xfrm rot="15924672">
              <a:off x="3562965" y="1904463"/>
              <a:ext cx="68181" cy="157662"/>
              <a:chOff x="4361221" y="1560742"/>
              <a:chExt cx="75608" cy="157662"/>
            </a:xfrm>
          </p:grpSpPr>
          <p:sp>
            <p:nvSpPr>
              <p:cNvPr id="1367" name="867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68" name="868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949" name="869 - Ομάδα"/>
            <p:cNvGrpSpPr/>
            <p:nvPr/>
          </p:nvGrpSpPr>
          <p:grpSpPr>
            <a:xfrm rot="15924672">
              <a:off x="3692216" y="2646009"/>
              <a:ext cx="67001" cy="156922"/>
              <a:chOff x="4358930" y="1560742"/>
              <a:chExt cx="74299" cy="156922"/>
            </a:xfrm>
          </p:grpSpPr>
          <p:sp>
            <p:nvSpPr>
              <p:cNvPr id="1365" name="870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66" name="871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950" name="872 - Ομάδα"/>
            <p:cNvGrpSpPr/>
            <p:nvPr/>
          </p:nvGrpSpPr>
          <p:grpSpPr>
            <a:xfrm rot="15924672">
              <a:off x="3654691" y="2509367"/>
              <a:ext cx="68181" cy="157662"/>
              <a:chOff x="4361221" y="1560742"/>
              <a:chExt cx="75608" cy="157662"/>
            </a:xfrm>
          </p:grpSpPr>
          <p:sp>
            <p:nvSpPr>
              <p:cNvPr id="1363" name="873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64" name="874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951" name="878 - Ομάδα"/>
            <p:cNvGrpSpPr/>
            <p:nvPr/>
          </p:nvGrpSpPr>
          <p:grpSpPr>
            <a:xfrm rot="15924672">
              <a:off x="3623540" y="2373324"/>
              <a:ext cx="68181" cy="157662"/>
              <a:chOff x="4361221" y="1560742"/>
              <a:chExt cx="75608" cy="157662"/>
            </a:xfrm>
          </p:grpSpPr>
          <p:sp>
            <p:nvSpPr>
              <p:cNvPr id="1361" name="879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62" name="880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968" name="881 - Ομάδα"/>
            <p:cNvGrpSpPr/>
            <p:nvPr/>
          </p:nvGrpSpPr>
          <p:grpSpPr>
            <a:xfrm rot="15969957">
              <a:off x="3637269" y="2442086"/>
              <a:ext cx="67887" cy="160241"/>
              <a:chOff x="4355976" y="1560082"/>
              <a:chExt cx="75282" cy="160241"/>
            </a:xfrm>
          </p:grpSpPr>
          <p:sp>
            <p:nvSpPr>
              <p:cNvPr id="1359" name="882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60" name="88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969" name="884 - Ομάδα"/>
            <p:cNvGrpSpPr/>
            <p:nvPr/>
          </p:nvGrpSpPr>
          <p:grpSpPr>
            <a:xfrm rot="15924672">
              <a:off x="3596760" y="2237963"/>
              <a:ext cx="67001" cy="156921"/>
              <a:chOff x="4358930" y="1560742"/>
              <a:chExt cx="74299" cy="156921"/>
            </a:xfrm>
          </p:grpSpPr>
          <p:sp>
            <p:nvSpPr>
              <p:cNvPr id="1357" name="885 - Έλλειψη"/>
              <p:cNvSpPr>
                <a:spLocks noChangeAspect="1"/>
              </p:cNvSpPr>
              <p:nvPr/>
            </p:nvSpPr>
            <p:spPr>
              <a:xfrm>
                <a:off x="4358930" y="164565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58" name="88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970" name="887 - Ομάδα"/>
            <p:cNvGrpSpPr/>
            <p:nvPr/>
          </p:nvGrpSpPr>
          <p:grpSpPr>
            <a:xfrm rot="15969957">
              <a:off x="3604259" y="2306446"/>
              <a:ext cx="67304" cy="159578"/>
              <a:chOff x="4353349" y="1560082"/>
              <a:chExt cx="74635" cy="159578"/>
            </a:xfrm>
          </p:grpSpPr>
          <p:sp>
            <p:nvSpPr>
              <p:cNvPr id="1355" name="88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56" name="88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971" name="890 - Ομάδα"/>
            <p:cNvGrpSpPr/>
            <p:nvPr/>
          </p:nvGrpSpPr>
          <p:grpSpPr>
            <a:xfrm rot="15924672">
              <a:off x="3576750" y="2104706"/>
              <a:ext cx="68181" cy="157662"/>
              <a:chOff x="4361221" y="1560742"/>
              <a:chExt cx="75608" cy="157662"/>
            </a:xfrm>
          </p:grpSpPr>
          <p:sp>
            <p:nvSpPr>
              <p:cNvPr id="1353" name="89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54" name="89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972" name="893 - Ομάδα"/>
            <p:cNvGrpSpPr/>
            <p:nvPr/>
          </p:nvGrpSpPr>
          <p:grpSpPr>
            <a:xfrm rot="15969957">
              <a:off x="3590745" y="2168118"/>
              <a:ext cx="67887" cy="160241"/>
              <a:chOff x="4355976" y="1560082"/>
              <a:chExt cx="75282" cy="160241"/>
            </a:xfrm>
          </p:grpSpPr>
          <p:sp>
            <p:nvSpPr>
              <p:cNvPr id="1351" name="894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52" name="89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973" name="896 - Ομάδα"/>
            <p:cNvGrpSpPr/>
            <p:nvPr/>
          </p:nvGrpSpPr>
          <p:grpSpPr>
            <a:xfrm rot="15924672">
              <a:off x="3557619" y="1971720"/>
              <a:ext cx="68181" cy="157662"/>
              <a:chOff x="4361221" y="1560742"/>
              <a:chExt cx="75608" cy="157662"/>
            </a:xfrm>
          </p:grpSpPr>
          <p:sp>
            <p:nvSpPr>
              <p:cNvPr id="1349" name="897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50" name="898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974" name="899 - Ομάδα"/>
            <p:cNvGrpSpPr/>
            <p:nvPr/>
          </p:nvGrpSpPr>
          <p:grpSpPr>
            <a:xfrm rot="15969957">
              <a:off x="3571615" y="2035133"/>
              <a:ext cx="67887" cy="160241"/>
              <a:chOff x="4355976" y="1560082"/>
              <a:chExt cx="75282" cy="160241"/>
            </a:xfrm>
          </p:grpSpPr>
          <p:sp>
            <p:nvSpPr>
              <p:cNvPr id="1347" name="900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48" name="90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975" name="905 - Ομάδα"/>
            <p:cNvGrpSpPr/>
            <p:nvPr/>
          </p:nvGrpSpPr>
          <p:grpSpPr>
            <a:xfrm rot="15924672">
              <a:off x="3553538" y="1840052"/>
              <a:ext cx="68181" cy="157662"/>
              <a:chOff x="4361221" y="1560742"/>
              <a:chExt cx="75608" cy="157662"/>
            </a:xfrm>
          </p:grpSpPr>
          <p:sp>
            <p:nvSpPr>
              <p:cNvPr id="1345" name="906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46" name="907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992" name="908 - Ομάδα"/>
            <p:cNvGrpSpPr/>
            <p:nvPr/>
          </p:nvGrpSpPr>
          <p:grpSpPr>
            <a:xfrm rot="15924672">
              <a:off x="3543043" y="1711278"/>
              <a:ext cx="67001" cy="156921"/>
              <a:chOff x="4358930" y="1560742"/>
              <a:chExt cx="74299" cy="156921"/>
            </a:xfrm>
          </p:grpSpPr>
          <p:sp>
            <p:nvSpPr>
              <p:cNvPr id="1343" name="909 - Έλλειψη"/>
              <p:cNvSpPr>
                <a:spLocks noChangeAspect="1"/>
              </p:cNvSpPr>
              <p:nvPr/>
            </p:nvSpPr>
            <p:spPr>
              <a:xfrm>
                <a:off x="4358930" y="164565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44" name="910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993" name="911 - Ομάδα"/>
            <p:cNvGrpSpPr/>
            <p:nvPr/>
          </p:nvGrpSpPr>
          <p:grpSpPr>
            <a:xfrm rot="15969957">
              <a:off x="3545781" y="1775657"/>
              <a:ext cx="67304" cy="159578"/>
              <a:chOff x="4353349" y="1560082"/>
              <a:chExt cx="74635" cy="159578"/>
            </a:xfrm>
          </p:grpSpPr>
          <p:sp>
            <p:nvSpPr>
              <p:cNvPr id="1341" name="912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42" name="91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994" name="917 - Ομάδα"/>
            <p:cNvGrpSpPr/>
            <p:nvPr/>
          </p:nvGrpSpPr>
          <p:grpSpPr>
            <a:xfrm rot="15969957">
              <a:off x="3535880" y="1641573"/>
              <a:ext cx="67304" cy="159578"/>
              <a:chOff x="4353349" y="1560082"/>
              <a:chExt cx="74635" cy="159578"/>
            </a:xfrm>
          </p:grpSpPr>
          <p:sp>
            <p:nvSpPr>
              <p:cNvPr id="1339" name="91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40" name="91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995" name="926 - Ομάδα"/>
            <p:cNvGrpSpPr/>
            <p:nvPr/>
          </p:nvGrpSpPr>
          <p:grpSpPr>
            <a:xfrm rot="15969957">
              <a:off x="3544705" y="1574043"/>
              <a:ext cx="67304" cy="159578"/>
              <a:chOff x="4353349" y="1560082"/>
              <a:chExt cx="74635" cy="159578"/>
            </a:xfrm>
          </p:grpSpPr>
          <p:sp>
            <p:nvSpPr>
              <p:cNvPr id="1337" name="927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38" name="92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996" name="929 - Ομάδα"/>
            <p:cNvGrpSpPr/>
            <p:nvPr/>
          </p:nvGrpSpPr>
          <p:grpSpPr>
            <a:xfrm rot="15969957">
              <a:off x="3541232" y="1509431"/>
              <a:ext cx="67304" cy="159578"/>
              <a:chOff x="4353349" y="1560082"/>
              <a:chExt cx="74635" cy="159578"/>
            </a:xfrm>
          </p:grpSpPr>
          <p:sp>
            <p:nvSpPr>
              <p:cNvPr id="1335" name="930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36" name="93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997" name="941 - Ομάδα"/>
            <p:cNvGrpSpPr/>
            <p:nvPr/>
          </p:nvGrpSpPr>
          <p:grpSpPr>
            <a:xfrm rot="15969957">
              <a:off x="3540786" y="1320079"/>
              <a:ext cx="67304" cy="159578"/>
              <a:chOff x="4353349" y="1560082"/>
              <a:chExt cx="74635" cy="159578"/>
            </a:xfrm>
          </p:grpSpPr>
          <p:sp>
            <p:nvSpPr>
              <p:cNvPr id="1333" name="942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34" name="94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998" name="944 - Ομάδα"/>
            <p:cNvGrpSpPr/>
            <p:nvPr/>
          </p:nvGrpSpPr>
          <p:grpSpPr>
            <a:xfrm rot="15969957">
              <a:off x="3549610" y="1252550"/>
              <a:ext cx="67304" cy="159578"/>
              <a:chOff x="4353349" y="1560082"/>
              <a:chExt cx="74635" cy="159578"/>
            </a:xfrm>
          </p:grpSpPr>
          <p:sp>
            <p:nvSpPr>
              <p:cNvPr id="1331" name="945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32" name="94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999" name="950 - Ομάδα"/>
            <p:cNvGrpSpPr/>
            <p:nvPr/>
          </p:nvGrpSpPr>
          <p:grpSpPr>
            <a:xfrm rot="15969957">
              <a:off x="3538507" y="1444999"/>
              <a:ext cx="67304" cy="159578"/>
              <a:chOff x="4353349" y="1560082"/>
              <a:chExt cx="74635" cy="159578"/>
            </a:xfrm>
          </p:grpSpPr>
          <p:sp>
            <p:nvSpPr>
              <p:cNvPr id="1329" name="951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30" name="952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050" name="953 - Ομάδα"/>
            <p:cNvGrpSpPr/>
            <p:nvPr/>
          </p:nvGrpSpPr>
          <p:grpSpPr>
            <a:xfrm rot="15969957">
              <a:off x="3547671" y="1380371"/>
              <a:ext cx="67304" cy="159578"/>
              <a:chOff x="4353349" y="1560082"/>
              <a:chExt cx="74635" cy="159578"/>
            </a:xfrm>
          </p:grpSpPr>
          <p:sp>
            <p:nvSpPr>
              <p:cNvPr id="1327" name="954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28" name="95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051" name="860 - Ομάδα"/>
            <p:cNvGrpSpPr/>
            <p:nvPr/>
          </p:nvGrpSpPr>
          <p:grpSpPr>
            <a:xfrm rot="15924672">
              <a:off x="3698518" y="2575472"/>
              <a:ext cx="68181" cy="157662"/>
              <a:chOff x="4361221" y="1560742"/>
              <a:chExt cx="75608" cy="157662"/>
            </a:xfrm>
          </p:grpSpPr>
          <p:sp>
            <p:nvSpPr>
              <p:cNvPr id="1325" name="86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26" name="86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052" name="486 - Ομάδα"/>
            <p:cNvGrpSpPr/>
            <p:nvPr/>
          </p:nvGrpSpPr>
          <p:grpSpPr>
            <a:xfrm rot="16354571" flipH="1" flipV="1">
              <a:off x="3573588" y="3307687"/>
              <a:ext cx="64935" cy="159874"/>
              <a:chOff x="4355976" y="1560082"/>
              <a:chExt cx="72008" cy="159874"/>
            </a:xfrm>
          </p:grpSpPr>
          <p:sp>
            <p:nvSpPr>
              <p:cNvPr id="1323" name="487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24" name="48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053" name="489 - Ομάδα"/>
            <p:cNvGrpSpPr/>
            <p:nvPr/>
          </p:nvGrpSpPr>
          <p:grpSpPr>
            <a:xfrm rot="16354571" flipH="1" flipV="1">
              <a:off x="3577896" y="3242861"/>
              <a:ext cx="64935" cy="159874"/>
              <a:chOff x="4355976" y="1560082"/>
              <a:chExt cx="72008" cy="159874"/>
            </a:xfrm>
          </p:grpSpPr>
          <p:sp>
            <p:nvSpPr>
              <p:cNvPr id="1321" name="490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22" name="49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054" name="492 - Ομάδα"/>
            <p:cNvGrpSpPr/>
            <p:nvPr/>
          </p:nvGrpSpPr>
          <p:grpSpPr>
            <a:xfrm rot="15742809" flipH="1" flipV="1">
              <a:off x="3567475" y="3442274"/>
              <a:ext cx="71971" cy="158470"/>
              <a:chOff x="4348173" y="1560082"/>
              <a:chExt cx="79811" cy="158470"/>
            </a:xfrm>
          </p:grpSpPr>
          <p:sp>
            <p:nvSpPr>
              <p:cNvPr id="1319" name="493 - Έλλειψη"/>
              <p:cNvSpPr>
                <a:spLocks noChangeAspect="1"/>
              </p:cNvSpPr>
              <p:nvPr/>
            </p:nvSpPr>
            <p:spPr>
              <a:xfrm>
                <a:off x="4348173" y="164654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20" name="494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055" name="495 - Ομάδα"/>
            <p:cNvGrpSpPr/>
            <p:nvPr/>
          </p:nvGrpSpPr>
          <p:grpSpPr>
            <a:xfrm rot="16354571" flipH="1" flipV="1">
              <a:off x="3568218" y="3375266"/>
              <a:ext cx="64935" cy="159874"/>
              <a:chOff x="4355976" y="1560082"/>
              <a:chExt cx="72008" cy="159874"/>
            </a:xfrm>
          </p:grpSpPr>
          <p:sp>
            <p:nvSpPr>
              <p:cNvPr id="1317" name="496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18" name="49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152" name="498 - Ομάδα"/>
            <p:cNvGrpSpPr/>
            <p:nvPr/>
          </p:nvGrpSpPr>
          <p:grpSpPr>
            <a:xfrm rot="15742809" flipH="1" flipV="1">
              <a:off x="3566302" y="3507293"/>
              <a:ext cx="71971" cy="158470"/>
              <a:chOff x="4346646" y="1568572"/>
              <a:chExt cx="79811" cy="158470"/>
            </a:xfrm>
          </p:grpSpPr>
          <p:sp>
            <p:nvSpPr>
              <p:cNvPr id="1315" name="499 - Έλλειψη"/>
              <p:cNvSpPr>
                <a:spLocks noChangeAspect="1"/>
              </p:cNvSpPr>
              <p:nvPr/>
            </p:nvSpPr>
            <p:spPr>
              <a:xfrm>
                <a:off x="4346646" y="165503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16" name="500 - Έλλειψη"/>
              <p:cNvSpPr>
                <a:spLocks noChangeAspect="1"/>
              </p:cNvSpPr>
              <p:nvPr/>
            </p:nvSpPr>
            <p:spPr>
              <a:xfrm>
                <a:off x="4354449" y="156857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219" name="501 - Ομάδα"/>
            <p:cNvGrpSpPr/>
            <p:nvPr/>
          </p:nvGrpSpPr>
          <p:grpSpPr>
            <a:xfrm rot="15742809" flipH="1" flipV="1">
              <a:off x="3566946" y="3569935"/>
              <a:ext cx="71971" cy="158470"/>
              <a:chOff x="4348173" y="1560082"/>
              <a:chExt cx="79811" cy="158470"/>
            </a:xfrm>
          </p:grpSpPr>
          <p:sp>
            <p:nvSpPr>
              <p:cNvPr id="1313" name="502 - Έλλειψη"/>
              <p:cNvSpPr>
                <a:spLocks noChangeAspect="1"/>
              </p:cNvSpPr>
              <p:nvPr/>
            </p:nvSpPr>
            <p:spPr>
              <a:xfrm>
                <a:off x="4348173" y="164654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14" name="50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220" name="504 - Ομάδα"/>
            <p:cNvGrpSpPr/>
            <p:nvPr/>
          </p:nvGrpSpPr>
          <p:grpSpPr>
            <a:xfrm rot="15924672" flipH="1" flipV="1">
              <a:off x="3597504" y="3702039"/>
              <a:ext cx="67001" cy="156922"/>
              <a:chOff x="4358930" y="1560742"/>
              <a:chExt cx="74299" cy="156922"/>
            </a:xfrm>
          </p:grpSpPr>
          <p:sp>
            <p:nvSpPr>
              <p:cNvPr id="1311" name="505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12" name="50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221" name="507 - Ομάδα"/>
            <p:cNvGrpSpPr/>
            <p:nvPr/>
          </p:nvGrpSpPr>
          <p:grpSpPr>
            <a:xfrm rot="15969957" flipH="1" flipV="1">
              <a:off x="3583505" y="3636008"/>
              <a:ext cx="67304" cy="159578"/>
              <a:chOff x="4353349" y="1560082"/>
              <a:chExt cx="74635" cy="159578"/>
            </a:xfrm>
          </p:grpSpPr>
          <p:sp>
            <p:nvSpPr>
              <p:cNvPr id="1309" name="50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10" name="50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222" name="510 - Ομάδα"/>
            <p:cNvGrpSpPr>
              <a:grpSpLocks noChangeAspect="1"/>
            </p:cNvGrpSpPr>
            <p:nvPr/>
          </p:nvGrpSpPr>
          <p:grpSpPr>
            <a:xfrm rot="16354571" flipH="1" flipV="1">
              <a:off x="3579766" y="3174435"/>
              <a:ext cx="64935" cy="159874"/>
              <a:chOff x="4355976" y="1560082"/>
              <a:chExt cx="72008" cy="159874"/>
            </a:xfrm>
          </p:grpSpPr>
          <p:sp>
            <p:nvSpPr>
              <p:cNvPr id="1307" name="511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08" name="512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223" name="513 - Ομάδα"/>
            <p:cNvGrpSpPr/>
            <p:nvPr/>
          </p:nvGrpSpPr>
          <p:grpSpPr>
            <a:xfrm rot="16354571" flipH="1" flipV="1">
              <a:off x="3586638" y="3110829"/>
              <a:ext cx="64935" cy="159874"/>
              <a:chOff x="4355976" y="1560082"/>
              <a:chExt cx="72008" cy="159874"/>
            </a:xfrm>
          </p:grpSpPr>
          <p:sp>
            <p:nvSpPr>
              <p:cNvPr id="1305" name="514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06" name="51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224" name="516 - Ομάδα"/>
            <p:cNvGrpSpPr/>
            <p:nvPr/>
          </p:nvGrpSpPr>
          <p:grpSpPr>
            <a:xfrm rot="16354571" flipH="1" flipV="1">
              <a:off x="3594903" y="3046164"/>
              <a:ext cx="64935" cy="159874"/>
              <a:chOff x="4355976" y="1560082"/>
              <a:chExt cx="72008" cy="159874"/>
            </a:xfrm>
          </p:grpSpPr>
          <p:sp>
            <p:nvSpPr>
              <p:cNvPr id="1303" name="517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04" name="51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225" name="519 - Ομάδα"/>
            <p:cNvGrpSpPr/>
            <p:nvPr/>
          </p:nvGrpSpPr>
          <p:grpSpPr>
            <a:xfrm rot="16354571" flipH="1" flipV="1">
              <a:off x="3602423" y="2982395"/>
              <a:ext cx="64935" cy="159874"/>
              <a:chOff x="4355976" y="1560082"/>
              <a:chExt cx="72008" cy="159874"/>
            </a:xfrm>
          </p:grpSpPr>
          <p:sp>
            <p:nvSpPr>
              <p:cNvPr id="1301" name="520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02" name="52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226" name="525 - Ομάδα"/>
            <p:cNvGrpSpPr/>
            <p:nvPr/>
          </p:nvGrpSpPr>
          <p:grpSpPr>
            <a:xfrm rot="16354571" flipH="1" flipV="1">
              <a:off x="3662347" y="2583644"/>
              <a:ext cx="69017" cy="159874"/>
              <a:chOff x="4351449" y="1560082"/>
              <a:chExt cx="76535" cy="159874"/>
            </a:xfrm>
          </p:grpSpPr>
          <p:sp>
            <p:nvSpPr>
              <p:cNvPr id="1299" name="526 - Έλλειψη"/>
              <p:cNvSpPr>
                <a:spLocks noChangeAspect="1"/>
              </p:cNvSpPr>
              <p:nvPr/>
            </p:nvSpPr>
            <p:spPr>
              <a:xfrm>
                <a:off x="4351449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00" name="52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243" name="555 - Ομάδα"/>
            <p:cNvGrpSpPr>
              <a:grpSpLocks noChangeAspect="1"/>
            </p:cNvGrpSpPr>
            <p:nvPr/>
          </p:nvGrpSpPr>
          <p:grpSpPr>
            <a:xfrm rot="16354571" flipH="1" flipV="1">
              <a:off x="3606983" y="2919449"/>
              <a:ext cx="64935" cy="159874"/>
              <a:chOff x="4355976" y="1560082"/>
              <a:chExt cx="72008" cy="159874"/>
            </a:xfrm>
          </p:grpSpPr>
          <p:sp>
            <p:nvSpPr>
              <p:cNvPr id="1297" name="556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298" name="55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244" name="558 - Ομάδα"/>
            <p:cNvGrpSpPr/>
            <p:nvPr/>
          </p:nvGrpSpPr>
          <p:grpSpPr>
            <a:xfrm rot="16354571" flipH="1" flipV="1">
              <a:off x="3612087" y="2851860"/>
              <a:ext cx="64935" cy="159874"/>
              <a:chOff x="4355976" y="1560082"/>
              <a:chExt cx="72008" cy="159874"/>
            </a:xfrm>
          </p:grpSpPr>
          <p:sp>
            <p:nvSpPr>
              <p:cNvPr id="1295" name="559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296" name="560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245" name="561 - Ομάδα"/>
            <p:cNvGrpSpPr/>
            <p:nvPr/>
          </p:nvGrpSpPr>
          <p:grpSpPr>
            <a:xfrm rot="16354571" flipH="1" flipV="1">
              <a:off x="3622269" y="2788198"/>
              <a:ext cx="64935" cy="159874"/>
              <a:chOff x="4355976" y="1560082"/>
              <a:chExt cx="72008" cy="159874"/>
            </a:xfrm>
          </p:grpSpPr>
          <p:sp>
            <p:nvSpPr>
              <p:cNvPr id="1293" name="562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294" name="56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246" name="564 - Ομάδα"/>
            <p:cNvGrpSpPr/>
            <p:nvPr/>
          </p:nvGrpSpPr>
          <p:grpSpPr>
            <a:xfrm rot="16354571" flipH="1" flipV="1">
              <a:off x="3638643" y="2720875"/>
              <a:ext cx="64935" cy="159874"/>
              <a:chOff x="4355976" y="1560082"/>
              <a:chExt cx="72008" cy="159874"/>
            </a:xfrm>
          </p:grpSpPr>
          <p:sp>
            <p:nvSpPr>
              <p:cNvPr id="1291" name="565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292" name="56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247" name="609 - Ομάδα"/>
            <p:cNvGrpSpPr/>
            <p:nvPr/>
          </p:nvGrpSpPr>
          <p:grpSpPr>
            <a:xfrm rot="16738774" flipH="1" flipV="1">
              <a:off x="3509635" y="2274720"/>
              <a:ext cx="520422" cy="203022"/>
              <a:chOff x="3239281" y="5544864"/>
              <a:chExt cx="577110" cy="203022"/>
            </a:xfrm>
          </p:grpSpPr>
          <p:grpSp>
            <p:nvGrpSpPr>
              <p:cNvPr id="1248" name="585 - Ομάδα"/>
              <p:cNvGrpSpPr>
                <a:grpSpLocks noChangeAspect="1"/>
              </p:cNvGrpSpPr>
              <p:nvPr/>
            </p:nvGrpSpPr>
            <p:grpSpPr>
              <a:xfrm>
                <a:off x="3744383" y="5581074"/>
                <a:ext cx="72008" cy="159874"/>
                <a:chOff x="4355976" y="1560082"/>
                <a:chExt cx="72008" cy="159874"/>
              </a:xfrm>
            </p:grpSpPr>
            <p:sp>
              <p:nvSpPr>
                <p:cNvPr id="1289" name="58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290" name="58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249" name="588 - Ομάδα"/>
              <p:cNvGrpSpPr/>
              <p:nvPr/>
            </p:nvGrpSpPr>
            <p:grpSpPr>
              <a:xfrm>
                <a:off x="3673611" y="5588012"/>
                <a:ext cx="72008" cy="159874"/>
                <a:chOff x="4355976" y="1560082"/>
                <a:chExt cx="72008" cy="159874"/>
              </a:xfrm>
            </p:grpSpPr>
            <p:sp>
              <p:nvSpPr>
                <p:cNvPr id="1287" name="58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288" name="59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250" name="591 - Ομάδα"/>
              <p:cNvGrpSpPr/>
              <p:nvPr/>
            </p:nvGrpSpPr>
            <p:grpSpPr>
              <a:xfrm>
                <a:off x="3601603" y="5572346"/>
                <a:ext cx="72008" cy="159874"/>
                <a:chOff x="4355976" y="1560082"/>
                <a:chExt cx="72008" cy="159874"/>
              </a:xfrm>
            </p:grpSpPr>
            <p:sp>
              <p:nvSpPr>
                <p:cNvPr id="1285" name="59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286" name="59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267" name="594 - Ομάδα"/>
              <p:cNvGrpSpPr/>
              <p:nvPr/>
            </p:nvGrpSpPr>
            <p:grpSpPr>
              <a:xfrm>
                <a:off x="3530621" y="5568012"/>
                <a:ext cx="72008" cy="159874"/>
                <a:chOff x="4355976" y="1560082"/>
                <a:chExt cx="72008" cy="159874"/>
              </a:xfrm>
            </p:grpSpPr>
            <p:sp>
              <p:nvSpPr>
                <p:cNvPr id="1283" name="59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284" name="59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268" name="597 - Ομάδα"/>
              <p:cNvGrpSpPr>
                <a:grpSpLocks noChangeAspect="1"/>
              </p:cNvGrpSpPr>
              <p:nvPr/>
            </p:nvGrpSpPr>
            <p:grpSpPr>
              <a:xfrm>
                <a:off x="3460685" y="5566594"/>
                <a:ext cx="72008" cy="159874"/>
                <a:chOff x="4355976" y="1560082"/>
                <a:chExt cx="72008" cy="159874"/>
              </a:xfrm>
            </p:grpSpPr>
            <p:sp>
              <p:nvSpPr>
                <p:cNvPr id="1281" name="59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282" name="59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269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1279" name="60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280" name="60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270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1277" name="60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278" name="60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271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1275" name="607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276" name="60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1272" name="610 - Ομάδα"/>
            <p:cNvGrpSpPr/>
            <p:nvPr/>
          </p:nvGrpSpPr>
          <p:grpSpPr>
            <a:xfrm rot="16738774" flipH="1" flipV="1">
              <a:off x="3648399" y="1776935"/>
              <a:ext cx="520879" cy="207521"/>
              <a:chOff x="3239281" y="5544864"/>
              <a:chExt cx="577616" cy="207521"/>
            </a:xfrm>
          </p:grpSpPr>
          <p:grpSp>
            <p:nvGrpSpPr>
              <p:cNvPr id="1273" name="585 - Ομάδα"/>
              <p:cNvGrpSpPr>
                <a:grpSpLocks noChangeAspect="1"/>
              </p:cNvGrpSpPr>
              <p:nvPr/>
            </p:nvGrpSpPr>
            <p:grpSpPr>
              <a:xfrm>
                <a:off x="3744888" y="5585573"/>
                <a:ext cx="72009" cy="159874"/>
                <a:chOff x="4356481" y="1564581"/>
                <a:chExt cx="72009" cy="159874"/>
              </a:xfrm>
            </p:grpSpPr>
            <p:sp>
              <p:nvSpPr>
                <p:cNvPr id="1265" name="633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266" name="634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274" name="588 - Ομάδα"/>
              <p:cNvGrpSpPr/>
              <p:nvPr/>
            </p:nvGrpSpPr>
            <p:grpSpPr>
              <a:xfrm>
                <a:off x="3674116" y="5592511"/>
                <a:ext cx="72009" cy="159874"/>
                <a:chOff x="4356481" y="1564581"/>
                <a:chExt cx="72009" cy="159874"/>
              </a:xfrm>
            </p:grpSpPr>
            <p:sp>
              <p:nvSpPr>
                <p:cNvPr id="1263" name="631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264" name="632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44" name="591 - Ομάδα"/>
              <p:cNvGrpSpPr/>
              <p:nvPr/>
            </p:nvGrpSpPr>
            <p:grpSpPr>
              <a:xfrm>
                <a:off x="3602108" y="5576845"/>
                <a:ext cx="72009" cy="159874"/>
                <a:chOff x="4356481" y="1564581"/>
                <a:chExt cx="72009" cy="159874"/>
              </a:xfrm>
            </p:grpSpPr>
            <p:sp>
              <p:nvSpPr>
                <p:cNvPr id="1261" name="629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262" name="630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45" name="594 - Ομάδα"/>
              <p:cNvGrpSpPr/>
              <p:nvPr/>
            </p:nvGrpSpPr>
            <p:grpSpPr>
              <a:xfrm>
                <a:off x="3531125" y="5572511"/>
                <a:ext cx="72009" cy="159874"/>
                <a:chOff x="4356480" y="1564581"/>
                <a:chExt cx="72009" cy="159874"/>
              </a:xfrm>
            </p:grpSpPr>
            <p:sp>
              <p:nvSpPr>
                <p:cNvPr id="1259" name="627 - Έλλειψη"/>
                <p:cNvSpPr>
                  <a:spLocks noChangeAspect="1"/>
                </p:cNvSpPr>
                <p:nvPr/>
              </p:nvSpPr>
              <p:spPr>
                <a:xfrm>
                  <a:off x="4356480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260" name="628 - Έλλειψη"/>
                <p:cNvSpPr>
                  <a:spLocks noChangeAspect="1"/>
                </p:cNvSpPr>
                <p:nvPr/>
              </p:nvSpPr>
              <p:spPr>
                <a:xfrm>
                  <a:off x="4356481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46" name="597 - Ομάδα"/>
              <p:cNvGrpSpPr>
                <a:grpSpLocks noChangeAspect="1"/>
              </p:cNvGrpSpPr>
              <p:nvPr/>
            </p:nvGrpSpPr>
            <p:grpSpPr>
              <a:xfrm>
                <a:off x="3456691" y="5571597"/>
                <a:ext cx="76002" cy="154871"/>
                <a:chOff x="4351982" y="1565085"/>
                <a:chExt cx="76002" cy="154871"/>
              </a:xfrm>
            </p:grpSpPr>
            <p:sp>
              <p:nvSpPr>
                <p:cNvPr id="1257" name="62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258" name="626 - Έλλειψη"/>
                <p:cNvSpPr>
                  <a:spLocks noChangeAspect="1"/>
                </p:cNvSpPr>
                <p:nvPr/>
              </p:nvSpPr>
              <p:spPr>
                <a:xfrm>
                  <a:off x="4351982" y="1565085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47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1255" name="623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256" name="624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48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1253" name="62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254" name="62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49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1251" name="61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252" name="62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550" name="635 - Ομάδα"/>
            <p:cNvGrpSpPr/>
            <p:nvPr/>
          </p:nvGrpSpPr>
          <p:grpSpPr>
            <a:xfrm rot="16738774" flipH="1" flipV="1">
              <a:off x="3780172" y="1275746"/>
              <a:ext cx="520422" cy="203022"/>
              <a:chOff x="3239281" y="5544864"/>
              <a:chExt cx="577110" cy="203022"/>
            </a:xfrm>
          </p:grpSpPr>
          <p:grpSp>
            <p:nvGrpSpPr>
              <p:cNvPr id="551" name="585 - Ομάδα"/>
              <p:cNvGrpSpPr>
                <a:grpSpLocks noChangeAspect="1"/>
              </p:cNvGrpSpPr>
              <p:nvPr/>
            </p:nvGrpSpPr>
            <p:grpSpPr>
              <a:xfrm>
                <a:off x="3744383" y="5581074"/>
                <a:ext cx="72008" cy="159874"/>
                <a:chOff x="4355976" y="1560082"/>
                <a:chExt cx="72008" cy="159874"/>
              </a:xfrm>
            </p:grpSpPr>
            <p:sp>
              <p:nvSpPr>
                <p:cNvPr id="1241" name="65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242" name="65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52" name="588 - Ομάδα"/>
              <p:cNvGrpSpPr/>
              <p:nvPr/>
            </p:nvGrpSpPr>
            <p:grpSpPr>
              <a:xfrm>
                <a:off x="3673611" y="5588012"/>
                <a:ext cx="72008" cy="159874"/>
                <a:chOff x="4355976" y="1560082"/>
                <a:chExt cx="72008" cy="159874"/>
              </a:xfrm>
            </p:grpSpPr>
            <p:sp>
              <p:nvSpPr>
                <p:cNvPr id="1239" name="65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240" name="65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53" name="591 - Ομάδα"/>
              <p:cNvGrpSpPr/>
              <p:nvPr/>
            </p:nvGrpSpPr>
            <p:grpSpPr>
              <a:xfrm>
                <a:off x="3601603" y="5572346"/>
                <a:ext cx="72008" cy="159874"/>
                <a:chOff x="4355976" y="1560082"/>
                <a:chExt cx="72008" cy="159874"/>
              </a:xfrm>
            </p:grpSpPr>
            <p:sp>
              <p:nvSpPr>
                <p:cNvPr id="1237" name="65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238" name="65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54" name="594 - Ομάδα"/>
              <p:cNvGrpSpPr/>
              <p:nvPr/>
            </p:nvGrpSpPr>
            <p:grpSpPr>
              <a:xfrm>
                <a:off x="3530621" y="5568012"/>
                <a:ext cx="72008" cy="159874"/>
                <a:chOff x="4355976" y="1560082"/>
                <a:chExt cx="72008" cy="159874"/>
              </a:xfrm>
            </p:grpSpPr>
            <p:sp>
              <p:nvSpPr>
                <p:cNvPr id="1235" name="65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236" name="65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55" name="597 - Ομάδα"/>
              <p:cNvGrpSpPr>
                <a:grpSpLocks noChangeAspect="1"/>
              </p:cNvGrpSpPr>
              <p:nvPr/>
            </p:nvGrpSpPr>
            <p:grpSpPr>
              <a:xfrm>
                <a:off x="3460685" y="5566594"/>
                <a:ext cx="72008" cy="159874"/>
                <a:chOff x="4355976" y="1560082"/>
                <a:chExt cx="72008" cy="159874"/>
              </a:xfrm>
            </p:grpSpPr>
            <p:sp>
              <p:nvSpPr>
                <p:cNvPr id="1233" name="650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234" name="65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56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1231" name="64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232" name="64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57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1229" name="64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230" name="64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58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1227" name="64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228" name="64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559" name="678 - Ομάδα"/>
            <p:cNvGrpSpPr/>
            <p:nvPr/>
          </p:nvGrpSpPr>
          <p:grpSpPr>
            <a:xfrm rot="16354571" flipH="1" flipV="1">
              <a:off x="3651428" y="2651300"/>
              <a:ext cx="69017" cy="159874"/>
              <a:chOff x="4351449" y="1560082"/>
              <a:chExt cx="76535" cy="159874"/>
            </a:xfrm>
          </p:grpSpPr>
          <p:sp>
            <p:nvSpPr>
              <p:cNvPr id="1217" name="679 - Έλλειψη"/>
              <p:cNvSpPr>
                <a:spLocks noChangeAspect="1"/>
              </p:cNvSpPr>
              <p:nvPr/>
            </p:nvSpPr>
            <p:spPr>
              <a:xfrm>
                <a:off x="4351449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218" name="680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60" name="681 - Ομάδα"/>
            <p:cNvGrpSpPr/>
            <p:nvPr/>
          </p:nvGrpSpPr>
          <p:grpSpPr>
            <a:xfrm rot="15924672" flipH="1" flipV="1">
              <a:off x="3617058" y="3832251"/>
              <a:ext cx="67001" cy="156922"/>
              <a:chOff x="4358930" y="1560742"/>
              <a:chExt cx="74299" cy="156922"/>
            </a:xfrm>
          </p:grpSpPr>
          <p:sp>
            <p:nvSpPr>
              <p:cNvPr id="1215" name="682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216" name="683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61" name="684 - Ομάδα"/>
            <p:cNvGrpSpPr/>
            <p:nvPr/>
          </p:nvGrpSpPr>
          <p:grpSpPr>
            <a:xfrm rot="15969957" flipH="1" flipV="1">
              <a:off x="3603059" y="3766220"/>
              <a:ext cx="67304" cy="159578"/>
              <a:chOff x="4353349" y="1560082"/>
              <a:chExt cx="74635" cy="159578"/>
            </a:xfrm>
          </p:grpSpPr>
          <p:sp>
            <p:nvSpPr>
              <p:cNvPr id="1213" name="685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214" name="68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62" name="854 - Ομάδα"/>
            <p:cNvGrpSpPr/>
            <p:nvPr/>
          </p:nvGrpSpPr>
          <p:grpSpPr>
            <a:xfrm rot="15924672" flipH="1" flipV="1">
              <a:off x="3641538" y="3967672"/>
              <a:ext cx="68181" cy="157662"/>
              <a:chOff x="4361221" y="1560742"/>
              <a:chExt cx="75608" cy="157662"/>
            </a:xfrm>
          </p:grpSpPr>
          <p:sp>
            <p:nvSpPr>
              <p:cNvPr id="1211" name="855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212" name="85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64" name="857 - Ομάδα"/>
            <p:cNvGrpSpPr/>
            <p:nvPr/>
          </p:nvGrpSpPr>
          <p:grpSpPr>
            <a:xfrm rot="15969957" flipH="1" flipV="1">
              <a:off x="3628263" y="3899336"/>
              <a:ext cx="67304" cy="159578"/>
              <a:chOff x="4353349" y="1560082"/>
              <a:chExt cx="74635" cy="159578"/>
            </a:xfrm>
          </p:grpSpPr>
          <p:sp>
            <p:nvSpPr>
              <p:cNvPr id="1209" name="85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210" name="85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65" name="860 - Ομάδα"/>
            <p:cNvGrpSpPr/>
            <p:nvPr/>
          </p:nvGrpSpPr>
          <p:grpSpPr>
            <a:xfrm rot="15924672" flipH="1" flipV="1">
              <a:off x="3666757" y="4103474"/>
              <a:ext cx="68181" cy="157662"/>
              <a:chOff x="4361221" y="1560742"/>
              <a:chExt cx="75608" cy="157662"/>
            </a:xfrm>
          </p:grpSpPr>
          <p:sp>
            <p:nvSpPr>
              <p:cNvPr id="1207" name="86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208" name="86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66" name="863 - Ομάδα"/>
            <p:cNvGrpSpPr/>
            <p:nvPr/>
          </p:nvGrpSpPr>
          <p:grpSpPr>
            <a:xfrm rot="15969957" flipH="1" flipV="1">
              <a:off x="3647390" y="4031892"/>
              <a:ext cx="67887" cy="160241"/>
              <a:chOff x="4355976" y="1560082"/>
              <a:chExt cx="75282" cy="160241"/>
            </a:xfrm>
          </p:grpSpPr>
          <p:sp>
            <p:nvSpPr>
              <p:cNvPr id="1205" name="864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206" name="86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67" name="866 - Ομάδα"/>
            <p:cNvGrpSpPr/>
            <p:nvPr/>
          </p:nvGrpSpPr>
          <p:grpSpPr>
            <a:xfrm rot="15924672" flipH="1" flipV="1">
              <a:off x="3813529" y="4912507"/>
              <a:ext cx="68181" cy="157662"/>
              <a:chOff x="4361221" y="1560742"/>
              <a:chExt cx="75608" cy="157662"/>
            </a:xfrm>
          </p:grpSpPr>
          <p:sp>
            <p:nvSpPr>
              <p:cNvPr id="1203" name="867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204" name="868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68" name="869 - Ομάδα"/>
            <p:cNvGrpSpPr/>
            <p:nvPr/>
          </p:nvGrpSpPr>
          <p:grpSpPr>
            <a:xfrm rot="15924672" flipH="1" flipV="1">
              <a:off x="3685459" y="4171701"/>
              <a:ext cx="67001" cy="156922"/>
              <a:chOff x="4358930" y="1560742"/>
              <a:chExt cx="74299" cy="156922"/>
            </a:xfrm>
          </p:grpSpPr>
          <p:sp>
            <p:nvSpPr>
              <p:cNvPr id="1201" name="870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202" name="871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73" name="872 - Ομάδα"/>
            <p:cNvGrpSpPr/>
            <p:nvPr/>
          </p:nvGrpSpPr>
          <p:grpSpPr>
            <a:xfrm rot="15924672" flipH="1" flipV="1">
              <a:off x="3721803" y="4307603"/>
              <a:ext cx="68181" cy="157662"/>
              <a:chOff x="4361221" y="1560742"/>
              <a:chExt cx="75608" cy="157662"/>
            </a:xfrm>
          </p:grpSpPr>
          <p:sp>
            <p:nvSpPr>
              <p:cNvPr id="1199" name="873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200" name="874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81" name="878 - Ομάδα"/>
            <p:cNvGrpSpPr/>
            <p:nvPr/>
          </p:nvGrpSpPr>
          <p:grpSpPr>
            <a:xfrm rot="15924672" flipH="1" flipV="1">
              <a:off x="3752954" y="4443646"/>
              <a:ext cx="68181" cy="157662"/>
              <a:chOff x="4361221" y="1560742"/>
              <a:chExt cx="75608" cy="157662"/>
            </a:xfrm>
          </p:grpSpPr>
          <p:sp>
            <p:nvSpPr>
              <p:cNvPr id="1197" name="879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98" name="880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89" name="881 - Ομάδα"/>
            <p:cNvGrpSpPr/>
            <p:nvPr/>
          </p:nvGrpSpPr>
          <p:grpSpPr>
            <a:xfrm rot="15969957" flipH="1" flipV="1">
              <a:off x="3739519" y="4372305"/>
              <a:ext cx="67887" cy="160241"/>
              <a:chOff x="4355976" y="1560082"/>
              <a:chExt cx="75282" cy="160241"/>
            </a:xfrm>
          </p:grpSpPr>
          <p:sp>
            <p:nvSpPr>
              <p:cNvPr id="1195" name="882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96" name="88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0" name="884 - Ομάδα"/>
            <p:cNvGrpSpPr/>
            <p:nvPr/>
          </p:nvGrpSpPr>
          <p:grpSpPr>
            <a:xfrm rot="15924672" flipH="1" flipV="1">
              <a:off x="3780915" y="4579748"/>
              <a:ext cx="67001" cy="156921"/>
              <a:chOff x="4358930" y="1560742"/>
              <a:chExt cx="74299" cy="156921"/>
            </a:xfrm>
          </p:grpSpPr>
          <p:sp>
            <p:nvSpPr>
              <p:cNvPr id="1193" name="885 - Έλλειψη"/>
              <p:cNvSpPr>
                <a:spLocks noChangeAspect="1"/>
              </p:cNvSpPr>
              <p:nvPr/>
            </p:nvSpPr>
            <p:spPr>
              <a:xfrm>
                <a:off x="4358930" y="164565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94" name="88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1" name="887 - Ομάδα"/>
            <p:cNvGrpSpPr/>
            <p:nvPr/>
          </p:nvGrpSpPr>
          <p:grpSpPr>
            <a:xfrm rot="15969957" flipH="1" flipV="1">
              <a:off x="3773114" y="4508608"/>
              <a:ext cx="67304" cy="159578"/>
              <a:chOff x="4353349" y="1560082"/>
              <a:chExt cx="74635" cy="159578"/>
            </a:xfrm>
          </p:grpSpPr>
          <p:sp>
            <p:nvSpPr>
              <p:cNvPr id="1191" name="88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92" name="88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2" name="890 - Ομάδα"/>
            <p:cNvGrpSpPr/>
            <p:nvPr/>
          </p:nvGrpSpPr>
          <p:grpSpPr>
            <a:xfrm rot="15924672" flipH="1" flipV="1">
              <a:off x="3799744" y="4712264"/>
              <a:ext cx="68181" cy="157662"/>
              <a:chOff x="4361221" y="1560742"/>
              <a:chExt cx="75608" cy="157662"/>
            </a:xfrm>
          </p:grpSpPr>
          <p:sp>
            <p:nvSpPr>
              <p:cNvPr id="1189" name="89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90" name="89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3" name="893 - Ομάδα"/>
            <p:cNvGrpSpPr/>
            <p:nvPr/>
          </p:nvGrpSpPr>
          <p:grpSpPr>
            <a:xfrm rot="15969957" flipH="1" flipV="1">
              <a:off x="3786043" y="4646273"/>
              <a:ext cx="67887" cy="160241"/>
              <a:chOff x="4355976" y="1560082"/>
              <a:chExt cx="75282" cy="160241"/>
            </a:xfrm>
          </p:grpSpPr>
          <p:sp>
            <p:nvSpPr>
              <p:cNvPr id="1187" name="894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88" name="89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4" name="896 - Ομάδα"/>
            <p:cNvGrpSpPr/>
            <p:nvPr/>
          </p:nvGrpSpPr>
          <p:grpSpPr>
            <a:xfrm rot="15924672" flipH="1" flipV="1">
              <a:off x="3818875" y="4845250"/>
              <a:ext cx="68181" cy="157662"/>
              <a:chOff x="4361221" y="1560742"/>
              <a:chExt cx="75608" cy="157662"/>
            </a:xfrm>
          </p:grpSpPr>
          <p:sp>
            <p:nvSpPr>
              <p:cNvPr id="1185" name="897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86" name="898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609" name="899 - Ομάδα"/>
            <p:cNvGrpSpPr/>
            <p:nvPr/>
          </p:nvGrpSpPr>
          <p:grpSpPr>
            <a:xfrm rot="15969957" flipH="1" flipV="1">
              <a:off x="3805173" y="4779258"/>
              <a:ext cx="67887" cy="160241"/>
              <a:chOff x="4355976" y="1560082"/>
              <a:chExt cx="75282" cy="160241"/>
            </a:xfrm>
          </p:grpSpPr>
          <p:sp>
            <p:nvSpPr>
              <p:cNvPr id="1183" name="900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84" name="90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610" name="905 - Ομάδα"/>
            <p:cNvGrpSpPr/>
            <p:nvPr/>
          </p:nvGrpSpPr>
          <p:grpSpPr>
            <a:xfrm rot="15924672" flipH="1" flipV="1">
              <a:off x="3822956" y="4976918"/>
              <a:ext cx="68181" cy="157662"/>
              <a:chOff x="4361221" y="1560742"/>
              <a:chExt cx="75608" cy="157662"/>
            </a:xfrm>
          </p:grpSpPr>
          <p:sp>
            <p:nvSpPr>
              <p:cNvPr id="1181" name="906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82" name="907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611" name="908 - Ομάδα"/>
            <p:cNvGrpSpPr/>
            <p:nvPr/>
          </p:nvGrpSpPr>
          <p:grpSpPr>
            <a:xfrm rot="15924672" flipH="1" flipV="1">
              <a:off x="3834632" y="5106433"/>
              <a:ext cx="67001" cy="156921"/>
              <a:chOff x="4358930" y="1560742"/>
              <a:chExt cx="74299" cy="156921"/>
            </a:xfrm>
          </p:grpSpPr>
          <p:sp>
            <p:nvSpPr>
              <p:cNvPr id="1179" name="909 - Έλλειψη"/>
              <p:cNvSpPr>
                <a:spLocks noChangeAspect="1"/>
              </p:cNvSpPr>
              <p:nvPr/>
            </p:nvSpPr>
            <p:spPr>
              <a:xfrm>
                <a:off x="4358930" y="164565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80" name="910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612" name="911 - Ομάδα"/>
            <p:cNvGrpSpPr/>
            <p:nvPr/>
          </p:nvGrpSpPr>
          <p:grpSpPr>
            <a:xfrm rot="15969957" flipH="1" flipV="1">
              <a:off x="3831592" y="5039397"/>
              <a:ext cx="67304" cy="159578"/>
              <a:chOff x="4353349" y="1560082"/>
              <a:chExt cx="74635" cy="159578"/>
            </a:xfrm>
          </p:grpSpPr>
          <p:sp>
            <p:nvSpPr>
              <p:cNvPr id="1177" name="912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78" name="91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613" name="917 - Ομάδα"/>
            <p:cNvGrpSpPr/>
            <p:nvPr/>
          </p:nvGrpSpPr>
          <p:grpSpPr>
            <a:xfrm rot="15969957" flipH="1" flipV="1">
              <a:off x="3841493" y="5173481"/>
              <a:ext cx="67304" cy="159578"/>
              <a:chOff x="4353349" y="1560082"/>
              <a:chExt cx="74635" cy="159578"/>
            </a:xfrm>
          </p:grpSpPr>
          <p:sp>
            <p:nvSpPr>
              <p:cNvPr id="1175" name="91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76" name="91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614" name="926 - Ομάδα"/>
            <p:cNvGrpSpPr/>
            <p:nvPr/>
          </p:nvGrpSpPr>
          <p:grpSpPr>
            <a:xfrm rot="15969957" flipH="1" flipV="1">
              <a:off x="3832668" y="5241011"/>
              <a:ext cx="67304" cy="159578"/>
              <a:chOff x="4353349" y="1560082"/>
              <a:chExt cx="74635" cy="159578"/>
            </a:xfrm>
          </p:grpSpPr>
          <p:sp>
            <p:nvSpPr>
              <p:cNvPr id="1173" name="927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74" name="92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615" name="929 - Ομάδα"/>
            <p:cNvGrpSpPr/>
            <p:nvPr/>
          </p:nvGrpSpPr>
          <p:grpSpPr>
            <a:xfrm rot="15969957" flipH="1" flipV="1">
              <a:off x="3836141" y="5305623"/>
              <a:ext cx="67304" cy="159578"/>
              <a:chOff x="4353349" y="1560082"/>
              <a:chExt cx="74635" cy="159578"/>
            </a:xfrm>
          </p:grpSpPr>
          <p:sp>
            <p:nvSpPr>
              <p:cNvPr id="1171" name="930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72" name="93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616" name="932 - Ομάδα"/>
            <p:cNvGrpSpPr/>
            <p:nvPr/>
          </p:nvGrpSpPr>
          <p:grpSpPr>
            <a:xfrm rot="15969957" flipH="1" flipV="1">
              <a:off x="3821629" y="5690728"/>
              <a:ext cx="67304" cy="159578"/>
              <a:chOff x="4353349" y="1560082"/>
              <a:chExt cx="74635" cy="159578"/>
            </a:xfrm>
          </p:grpSpPr>
          <p:sp>
            <p:nvSpPr>
              <p:cNvPr id="1169" name="933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70" name="934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617" name="935 - Ομάδα"/>
            <p:cNvGrpSpPr/>
            <p:nvPr/>
          </p:nvGrpSpPr>
          <p:grpSpPr>
            <a:xfrm rot="15969957" flipH="1" flipV="1">
              <a:off x="3812804" y="5758257"/>
              <a:ext cx="67304" cy="159578"/>
              <a:chOff x="4353349" y="1560082"/>
              <a:chExt cx="74635" cy="159578"/>
            </a:xfrm>
          </p:grpSpPr>
          <p:sp>
            <p:nvSpPr>
              <p:cNvPr id="1167" name="936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68" name="93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618" name="938 - Ομάδα"/>
            <p:cNvGrpSpPr/>
            <p:nvPr/>
          </p:nvGrpSpPr>
          <p:grpSpPr>
            <a:xfrm rot="15969957" flipH="1" flipV="1">
              <a:off x="3816277" y="5822869"/>
              <a:ext cx="67304" cy="159578"/>
              <a:chOff x="4353349" y="1560082"/>
              <a:chExt cx="74635" cy="159578"/>
            </a:xfrm>
          </p:grpSpPr>
          <p:sp>
            <p:nvSpPr>
              <p:cNvPr id="1165" name="939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66" name="940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619" name="941 - Ομάδα"/>
            <p:cNvGrpSpPr/>
            <p:nvPr/>
          </p:nvGrpSpPr>
          <p:grpSpPr>
            <a:xfrm rot="15969957" flipH="1" flipV="1">
              <a:off x="3836587" y="5494975"/>
              <a:ext cx="67304" cy="159578"/>
              <a:chOff x="4353349" y="1560082"/>
              <a:chExt cx="74635" cy="159578"/>
            </a:xfrm>
          </p:grpSpPr>
          <p:sp>
            <p:nvSpPr>
              <p:cNvPr id="1163" name="942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64" name="94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620" name="944 - Ομάδα"/>
            <p:cNvGrpSpPr/>
            <p:nvPr/>
          </p:nvGrpSpPr>
          <p:grpSpPr>
            <a:xfrm rot="15969957" flipH="1" flipV="1">
              <a:off x="3827763" y="5562504"/>
              <a:ext cx="67304" cy="159578"/>
              <a:chOff x="4353349" y="1560082"/>
              <a:chExt cx="74635" cy="159578"/>
            </a:xfrm>
          </p:grpSpPr>
          <p:sp>
            <p:nvSpPr>
              <p:cNvPr id="1161" name="945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62" name="94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621" name="947 - Ομάδα"/>
            <p:cNvGrpSpPr/>
            <p:nvPr/>
          </p:nvGrpSpPr>
          <p:grpSpPr>
            <a:xfrm rot="15969957" flipH="1" flipV="1">
              <a:off x="3831236" y="5627116"/>
              <a:ext cx="67304" cy="159578"/>
              <a:chOff x="4353349" y="1560082"/>
              <a:chExt cx="74635" cy="159578"/>
            </a:xfrm>
          </p:grpSpPr>
          <p:sp>
            <p:nvSpPr>
              <p:cNvPr id="1159" name="94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60" name="94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622" name="950 - Ομάδα"/>
            <p:cNvGrpSpPr/>
            <p:nvPr/>
          </p:nvGrpSpPr>
          <p:grpSpPr>
            <a:xfrm rot="15969957" flipH="1" flipV="1">
              <a:off x="3838866" y="5370055"/>
              <a:ext cx="67304" cy="159578"/>
              <a:chOff x="4353349" y="1560082"/>
              <a:chExt cx="74635" cy="159578"/>
            </a:xfrm>
          </p:grpSpPr>
          <p:sp>
            <p:nvSpPr>
              <p:cNvPr id="1157" name="951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58" name="952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623" name="953 - Ομάδα"/>
            <p:cNvGrpSpPr/>
            <p:nvPr/>
          </p:nvGrpSpPr>
          <p:grpSpPr>
            <a:xfrm rot="15969957" flipH="1" flipV="1">
              <a:off x="3829702" y="5434683"/>
              <a:ext cx="67304" cy="159578"/>
              <a:chOff x="4353349" y="1560082"/>
              <a:chExt cx="74635" cy="159578"/>
            </a:xfrm>
          </p:grpSpPr>
          <p:sp>
            <p:nvSpPr>
              <p:cNvPr id="1155" name="954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56" name="95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624" name="860 - Ομάδα"/>
            <p:cNvGrpSpPr/>
            <p:nvPr/>
          </p:nvGrpSpPr>
          <p:grpSpPr>
            <a:xfrm rot="15924672" flipH="1" flipV="1">
              <a:off x="3677976" y="4241498"/>
              <a:ext cx="68181" cy="157662"/>
              <a:chOff x="4361221" y="1560742"/>
              <a:chExt cx="75608" cy="157662"/>
            </a:xfrm>
          </p:grpSpPr>
          <p:sp>
            <p:nvSpPr>
              <p:cNvPr id="1153" name="86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54" name="86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</p:grpSp>
      <p:grpSp>
        <p:nvGrpSpPr>
          <p:cNvPr id="625" name="Group 617"/>
          <p:cNvGrpSpPr/>
          <p:nvPr/>
        </p:nvGrpSpPr>
        <p:grpSpPr>
          <a:xfrm>
            <a:off x="6694893" y="764704"/>
            <a:ext cx="325379" cy="2232248"/>
            <a:chOff x="3238509" y="1117046"/>
            <a:chExt cx="903385" cy="4819264"/>
          </a:xfrm>
        </p:grpSpPr>
        <p:grpSp>
          <p:nvGrpSpPr>
            <p:cNvPr id="626" name="486 - Ομάδα"/>
            <p:cNvGrpSpPr/>
            <p:nvPr/>
          </p:nvGrpSpPr>
          <p:grpSpPr>
            <a:xfrm rot="16354571">
              <a:off x="3806154" y="3507071"/>
              <a:ext cx="64935" cy="159874"/>
              <a:chOff x="4355976" y="1560082"/>
              <a:chExt cx="72008" cy="159874"/>
            </a:xfrm>
          </p:grpSpPr>
          <p:sp>
            <p:nvSpPr>
              <p:cNvPr id="1048" name="487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049" name="48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627" name="489 - Ομάδα"/>
            <p:cNvGrpSpPr/>
            <p:nvPr/>
          </p:nvGrpSpPr>
          <p:grpSpPr>
            <a:xfrm rot="16354571">
              <a:off x="3801846" y="3571897"/>
              <a:ext cx="64935" cy="159874"/>
              <a:chOff x="4355976" y="1560082"/>
              <a:chExt cx="72008" cy="159874"/>
            </a:xfrm>
          </p:grpSpPr>
          <p:sp>
            <p:nvSpPr>
              <p:cNvPr id="1046" name="490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047" name="49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628" name="492 - Ομάδα"/>
            <p:cNvGrpSpPr/>
            <p:nvPr/>
          </p:nvGrpSpPr>
          <p:grpSpPr>
            <a:xfrm rot="15742809">
              <a:off x="3805230" y="3373888"/>
              <a:ext cx="71971" cy="158470"/>
              <a:chOff x="4348173" y="1560082"/>
              <a:chExt cx="79811" cy="158470"/>
            </a:xfrm>
          </p:grpSpPr>
          <p:sp>
            <p:nvSpPr>
              <p:cNvPr id="1044" name="493 - Έλλειψη"/>
              <p:cNvSpPr>
                <a:spLocks noChangeAspect="1"/>
              </p:cNvSpPr>
              <p:nvPr/>
            </p:nvSpPr>
            <p:spPr>
              <a:xfrm>
                <a:off x="4348173" y="164654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045" name="494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629" name="495 - Ομάδα"/>
            <p:cNvGrpSpPr/>
            <p:nvPr/>
          </p:nvGrpSpPr>
          <p:grpSpPr>
            <a:xfrm rot="16354571">
              <a:off x="3811524" y="3439492"/>
              <a:ext cx="64935" cy="159874"/>
              <a:chOff x="4355976" y="1560082"/>
              <a:chExt cx="72008" cy="159874"/>
            </a:xfrm>
          </p:grpSpPr>
          <p:sp>
            <p:nvSpPr>
              <p:cNvPr id="1042" name="496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043" name="49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630" name="498 - Ομάδα"/>
            <p:cNvGrpSpPr/>
            <p:nvPr/>
          </p:nvGrpSpPr>
          <p:grpSpPr>
            <a:xfrm rot="15742809">
              <a:off x="3806403" y="3308869"/>
              <a:ext cx="71971" cy="158470"/>
              <a:chOff x="4346646" y="1568572"/>
              <a:chExt cx="79811" cy="158470"/>
            </a:xfrm>
          </p:grpSpPr>
          <p:sp>
            <p:nvSpPr>
              <p:cNvPr id="1040" name="499 - Έλλειψη"/>
              <p:cNvSpPr>
                <a:spLocks noChangeAspect="1"/>
              </p:cNvSpPr>
              <p:nvPr/>
            </p:nvSpPr>
            <p:spPr>
              <a:xfrm>
                <a:off x="4346646" y="165503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041" name="500 - Έλλειψη"/>
              <p:cNvSpPr>
                <a:spLocks noChangeAspect="1"/>
              </p:cNvSpPr>
              <p:nvPr/>
            </p:nvSpPr>
            <p:spPr>
              <a:xfrm>
                <a:off x="4354449" y="156857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631" name="501 - Ομάδα"/>
            <p:cNvGrpSpPr/>
            <p:nvPr/>
          </p:nvGrpSpPr>
          <p:grpSpPr>
            <a:xfrm rot="15742809">
              <a:off x="3805759" y="3246227"/>
              <a:ext cx="71971" cy="158470"/>
              <a:chOff x="4348173" y="1560082"/>
              <a:chExt cx="79811" cy="158470"/>
            </a:xfrm>
          </p:grpSpPr>
          <p:sp>
            <p:nvSpPr>
              <p:cNvPr id="1038" name="502 - Έλλειψη"/>
              <p:cNvSpPr>
                <a:spLocks noChangeAspect="1"/>
              </p:cNvSpPr>
              <p:nvPr/>
            </p:nvSpPr>
            <p:spPr>
              <a:xfrm>
                <a:off x="4348173" y="164654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039" name="50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632" name="504 - Ομάδα"/>
            <p:cNvGrpSpPr/>
            <p:nvPr/>
          </p:nvGrpSpPr>
          <p:grpSpPr>
            <a:xfrm rot="15924672">
              <a:off x="3780171" y="3115671"/>
              <a:ext cx="67001" cy="156922"/>
              <a:chOff x="4358930" y="1560742"/>
              <a:chExt cx="74299" cy="156922"/>
            </a:xfrm>
          </p:grpSpPr>
          <p:sp>
            <p:nvSpPr>
              <p:cNvPr id="1036" name="505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037" name="50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633" name="507 - Ομάδα"/>
            <p:cNvGrpSpPr/>
            <p:nvPr/>
          </p:nvGrpSpPr>
          <p:grpSpPr>
            <a:xfrm rot="15969957">
              <a:off x="3793868" y="3179046"/>
              <a:ext cx="67304" cy="159578"/>
              <a:chOff x="4353349" y="1560082"/>
              <a:chExt cx="74635" cy="159578"/>
            </a:xfrm>
          </p:grpSpPr>
          <p:sp>
            <p:nvSpPr>
              <p:cNvPr id="1034" name="50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035" name="50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634" name="510 - Ομάδα"/>
            <p:cNvGrpSpPr>
              <a:grpSpLocks noChangeAspect="1"/>
            </p:cNvGrpSpPr>
            <p:nvPr/>
          </p:nvGrpSpPr>
          <p:grpSpPr>
            <a:xfrm rot="16354571">
              <a:off x="3799976" y="3640323"/>
              <a:ext cx="64935" cy="159874"/>
              <a:chOff x="4355976" y="1560082"/>
              <a:chExt cx="72008" cy="159874"/>
            </a:xfrm>
          </p:grpSpPr>
          <p:sp>
            <p:nvSpPr>
              <p:cNvPr id="1032" name="511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033" name="512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635" name="513 - Ομάδα"/>
            <p:cNvGrpSpPr/>
            <p:nvPr/>
          </p:nvGrpSpPr>
          <p:grpSpPr>
            <a:xfrm rot="16354571">
              <a:off x="3793104" y="3703929"/>
              <a:ext cx="64935" cy="159874"/>
              <a:chOff x="4355976" y="1560082"/>
              <a:chExt cx="72008" cy="159874"/>
            </a:xfrm>
          </p:grpSpPr>
          <p:sp>
            <p:nvSpPr>
              <p:cNvPr id="1030" name="514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031" name="51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636" name="516 - Ομάδα"/>
            <p:cNvGrpSpPr/>
            <p:nvPr/>
          </p:nvGrpSpPr>
          <p:grpSpPr>
            <a:xfrm rot="16354571">
              <a:off x="3784839" y="3768594"/>
              <a:ext cx="64935" cy="159874"/>
              <a:chOff x="4355976" y="1560082"/>
              <a:chExt cx="72008" cy="159874"/>
            </a:xfrm>
          </p:grpSpPr>
          <p:sp>
            <p:nvSpPr>
              <p:cNvPr id="1028" name="517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029" name="51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637" name="519 - Ομάδα"/>
            <p:cNvGrpSpPr/>
            <p:nvPr/>
          </p:nvGrpSpPr>
          <p:grpSpPr>
            <a:xfrm rot="16354571">
              <a:off x="3777319" y="3832363"/>
              <a:ext cx="64935" cy="159874"/>
              <a:chOff x="4355976" y="1560082"/>
              <a:chExt cx="72008" cy="159874"/>
            </a:xfrm>
          </p:grpSpPr>
          <p:sp>
            <p:nvSpPr>
              <p:cNvPr id="1026" name="520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027" name="52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638" name="525 - Ομάδα"/>
            <p:cNvGrpSpPr/>
            <p:nvPr/>
          </p:nvGrpSpPr>
          <p:grpSpPr>
            <a:xfrm rot="16354571">
              <a:off x="3713312" y="4231114"/>
              <a:ext cx="69017" cy="159874"/>
              <a:chOff x="4351449" y="1560082"/>
              <a:chExt cx="76535" cy="159874"/>
            </a:xfrm>
          </p:grpSpPr>
          <p:sp>
            <p:nvSpPr>
              <p:cNvPr id="1024" name="526 - Έλλειψη"/>
              <p:cNvSpPr>
                <a:spLocks noChangeAspect="1"/>
              </p:cNvSpPr>
              <p:nvPr/>
            </p:nvSpPr>
            <p:spPr>
              <a:xfrm>
                <a:off x="4351449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025" name="52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639" name="555 - Ομάδα"/>
            <p:cNvGrpSpPr>
              <a:grpSpLocks noChangeAspect="1"/>
            </p:cNvGrpSpPr>
            <p:nvPr/>
          </p:nvGrpSpPr>
          <p:grpSpPr>
            <a:xfrm rot="16354571">
              <a:off x="3772759" y="3895309"/>
              <a:ext cx="64935" cy="159874"/>
              <a:chOff x="4355976" y="1560082"/>
              <a:chExt cx="72008" cy="159874"/>
            </a:xfrm>
          </p:grpSpPr>
          <p:sp>
            <p:nvSpPr>
              <p:cNvPr id="1022" name="556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023" name="55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385" name="558 - Ομάδα"/>
            <p:cNvGrpSpPr/>
            <p:nvPr/>
          </p:nvGrpSpPr>
          <p:grpSpPr>
            <a:xfrm rot="16354571">
              <a:off x="3767655" y="3962898"/>
              <a:ext cx="64935" cy="159874"/>
              <a:chOff x="4355976" y="1560082"/>
              <a:chExt cx="72008" cy="159874"/>
            </a:xfrm>
          </p:grpSpPr>
          <p:sp>
            <p:nvSpPr>
              <p:cNvPr id="1020" name="559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021" name="560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386" name="561 - Ομάδα"/>
            <p:cNvGrpSpPr/>
            <p:nvPr/>
          </p:nvGrpSpPr>
          <p:grpSpPr>
            <a:xfrm rot="16354571">
              <a:off x="3757473" y="4026560"/>
              <a:ext cx="64935" cy="159874"/>
              <a:chOff x="4355976" y="1560082"/>
              <a:chExt cx="72008" cy="159874"/>
            </a:xfrm>
          </p:grpSpPr>
          <p:sp>
            <p:nvSpPr>
              <p:cNvPr id="1018" name="562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019" name="56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387" name="564 - Ομάδα"/>
            <p:cNvGrpSpPr/>
            <p:nvPr/>
          </p:nvGrpSpPr>
          <p:grpSpPr>
            <a:xfrm rot="16354571">
              <a:off x="3741099" y="4093883"/>
              <a:ext cx="64935" cy="159874"/>
              <a:chOff x="4355976" y="1560082"/>
              <a:chExt cx="72008" cy="159874"/>
            </a:xfrm>
          </p:grpSpPr>
          <p:sp>
            <p:nvSpPr>
              <p:cNvPr id="1016" name="565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017" name="56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388" name="609 - Ομάδα"/>
            <p:cNvGrpSpPr/>
            <p:nvPr/>
          </p:nvGrpSpPr>
          <p:grpSpPr>
            <a:xfrm rot="16738774">
              <a:off x="3414619" y="4496890"/>
              <a:ext cx="520422" cy="203022"/>
              <a:chOff x="3239281" y="5544864"/>
              <a:chExt cx="577110" cy="203022"/>
            </a:xfrm>
          </p:grpSpPr>
          <p:grpSp>
            <p:nvGrpSpPr>
              <p:cNvPr id="1389" name="585 - Ομάδα"/>
              <p:cNvGrpSpPr>
                <a:grpSpLocks noChangeAspect="1"/>
              </p:cNvGrpSpPr>
              <p:nvPr/>
            </p:nvGrpSpPr>
            <p:grpSpPr>
              <a:xfrm>
                <a:off x="3744383" y="5581074"/>
                <a:ext cx="72008" cy="159874"/>
                <a:chOff x="4355976" y="1560082"/>
                <a:chExt cx="72008" cy="159874"/>
              </a:xfrm>
            </p:grpSpPr>
            <p:sp>
              <p:nvSpPr>
                <p:cNvPr id="1014" name="58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015" name="58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390" name="588 - Ομάδα"/>
              <p:cNvGrpSpPr/>
              <p:nvPr/>
            </p:nvGrpSpPr>
            <p:grpSpPr>
              <a:xfrm>
                <a:off x="3673611" y="5588012"/>
                <a:ext cx="72008" cy="159874"/>
                <a:chOff x="4355976" y="1560082"/>
                <a:chExt cx="72008" cy="159874"/>
              </a:xfrm>
            </p:grpSpPr>
            <p:sp>
              <p:nvSpPr>
                <p:cNvPr id="1012" name="58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013" name="59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391" name="591 - Ομάδα"/>
              <p:cNvGrpSpPr/>
              <p:nvPr/>
            </p:nvGrpSpPr>
            <p:grpSpPr>
              <a:xfrm>
                <a:off x="3601603" y="5572346"/>
                <a:ext cx="72008" cy="159874"/>
                <a:chOff x="4355976" y="1560082"/>
                <a:chExt cx="72008" cy="159874"/>
              </a:xfrm>
            </p:grpSpPr>
            <p:sp>
              <p:nvSpPr>
                <p:cNvPr id="1010" name="59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011" name="59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392" name="594 - Ομάδα"/>
              <p:cNvGrpSpPr/>
              <p:nvPr/>
            </p:nvGrpSpPr>
            <p:grpSpPr>
              <a:xfrm>
                <a:off x="3530621" y="5568012"/>
                <a:ext cx="72008" cy="159874"/>
                <a:chOff x="4355976" y="1560082"/>
                <a:chExt cx="72008" cy="159874"/>
              </a:xfrm>
            </p:grpSpPr>
            <p:sp>
              <p:nvSpPr>
                <p:cNvPr id="1008" name="59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009" name="59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409" name="597 - Ομάδα"/>
              <p:cNvGrpSpPr>
                <a:grpSpLocks noChangeAspect="1"/>
              </p:cNvGrpSpPr>
              <p:nvPr/>
            </p:nvGrpSpPr>
            <p:grpSpPr>
              <a:xfrm>
                <a:off x="3460685" y="5566594"/>
                <a:ext cx="72008" cy="159874"/>
                <a:chOff x="4355976" y="1560082"/>
                <a:chExt cx="72008" cy="159874"/>
              </a:xfrm>
            </p:grpSpPr>
            <p:sp>
              <p:nvSpPr>
                <p:cNvPr id="1006" name="59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007" name="59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410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1004" name="60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005" name="60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411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1002" name="60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003" name="60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412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1000" name="607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001" name="60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1413" name="610 - Ομάδα"/>
            <p:cNvGrpSpPr/>
            <p:nvPr/>
          </p:nvGrpSpPr>
          <p:grpSpPr>
            <a:xfrm rot="16738774">
              <a:off x="3275399" y="4990176"/>
              <a:ext cx="520879" cy="207521"/>
              <a:chOff x="3239281" y="5544864"/>
              <a:chExt cx="577616" cy="207521"/>
            </a:xfrm>
          </p:grpSpPr>
          <p:grpSp>
            <p:nvGrpSpPr>
              <p:cNvPr id="1414" name="585 - Ομάδα"/>
              <p:cNvGrpSpPr>
                <a:grpSpLocks noChangeAspect="1"/>
              </p:cNvGrpSpPr>
              <p:nvPr/>
            </p:nvGrpSpPr>
            <p:grpSpPr>
              <a:xfrm>
                <a:off x="3744888" y="5585573"/>
                <a:ext cx="72009" cy="159874"/>
                <a:chOff x="4356481" y="1564581"/>
                <a:chExt cx="72009" cy="159874"/>
              </a:xfrm>
            </p:grpSpPr>
            <p:sp>
              <p:nvSpPr>
                <p:cNvPr id="990" name="633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991" name="634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415" name="588 - Ομάδα"/>
              <p:cNvGrpSpPr/>
              <p:nvPr/>
            </p:nvGrpSpPr>
            <p:grpSpPr>
              <a:xfrm>
                <a:off x="3674116" y="5592511"/>
                <a:ext cx="72009" cy="159874"/>
                <a:chOff x="4356481" y="1564581"/>
                <a:chExt cx="72009" cy="159874"/>
              </a:xfrm>
            </p:grpSpPr>
            <p:sp>
              <p:nvSpPr>
                <p:cNvPr id="988" name="631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989" name="632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416" name="591 - Ομάδα"/>
              <p:cNvGrpSpPr/>
              <p:nvPr/>
            </p:nvGrpSpPr>
            <p:grpSpPr>
              <a:xfrm>
                <a:off x="3602108" y="5576845"/>
                <a:ext cx="72009" cy="159874"/>
                <a:chOff x="4356481" y="1564581"/>
                <a:chExt cx="72009" cy="159874"/>
              </a:xfrm>
            </p:grpSpPr>
            <p:sp>
              <p:nvSpPr>
                <p:cNvPr id="986" name="629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987" name="630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433" name="594 - Ομάδα"/>
              <p:cNvGrpSpPr/>
              <p:nvPr/>
            </p:nvGrpSpPr>
            <p:grpSpPr>
              <a:xfrm>
                <a:off x="3531125" y="5572511"/>
                <a:ext cx="72009" cy="159874"/>
                <a:chOff x="4356480" y="1564581"/>
                <a:chExt cx="72009" cy="159874"/>
              </a:xfrm>
            </p:grpSpPr>
            <p:sp>
              <p:nvSpPr>
                <p:cNvPr id="984" name="627 - Έλλειψη"/>
                <p:cNvSpPr>
                  <a:spLocks noChangeAspect="1"/>
                </p:cNvSpPr>
                <p:nvPr/>
              </p:nvSpPr>
              <p:spPr>
                <a:xfrm>
                  <a:off x="4356480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985" name="628 - Έλλειψη"/>
                <p:cNvSpPr>
                  <a:spLocks noChangeAspect="1"/>
                </p:cNvSpPr>
                <p:nvPr/>
              </p:nvSpPr>
              <p:spPr>
                <a:xfrm>
                  <a:off x="4356481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434" name="597 - Ομάδα"/>
              <p:cNvGrpSpPr>
                <a:grpSpLocks noChangeAspect="1"/>
              </p:cNvGrpSpPr>
              <p:nvPr/>
            </p:nvGrpSpPr>
            <p:grpSpPr>
              <a:xfrm>
                <a:off x="3456691" y="5571597"/>
                <a:ext cx="76002" cy="154871"/>
                <a:chOff x="4351982" y="1565085"/>
                <a:chExt cx="76002" cy="154871"/>
              </a:xfrm>
            </p:grpSpPr>
            <p:sp>
              <p:nvSpPr>
                <p:cNvPr id="982" name="62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983" name="626 - Έλλειψη"/>
                <p:cNvSpPr>
                  <a:spLocks noChangeAspect="1"/>
                </p:cNvSpPr>
                <p:nvPr/>
              </p:nvSpPr>
              <p:spPr>
                <a:xfrm>
                  <a:off x="4351982" y="1565085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435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980" name="623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981" name="624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436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978" name="62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979" name="62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437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976" name="61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977" name="62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1438" name="635 - Ομάδα"/>
            <p:cNvGrpSpPr/>
            <p:nvPr/>
          </p:nvGrpSpPr>
          <p:grpSpPr>
            <a:xfrm rot="16738774">
              <a:off x="3144082" y="5495864"/>
              <a:ext cx="520422" cy="203022"/>
              <a:chOff x="3239281" y="5544864"/>
              <a:chExt cx="577110" cy="203022"/>
            </a:xfrm>
          </p:grpSpPr>
          <p:grpSp>
            <p:nvGrpSpPr>
              <p:cNvPr id="1439" name="585 - Ομάδα"/>
              <p:cNvGrpSpPr>
                <a:grpSpLocks noChangeAspect="1"/>
              </p:cNvGrpSpPr>
              <p:nvPr/>
            </p:nvGrpSpPr>
            <p:grpSpPr>
              <a:xfrm>
                <a:off x="3744383" y="5581074"/>
                <a:ext cx="72008" cy="159874"/>
                <a:chOff x="4355976" y="1560082"/>
                <a:chExt cx="72008" cy="159874"/>
              </a:xfrm>
            </p:grpSpPr>
            <p:sp>
              <p:nvSpPr>
                <p:cNvPr id="966" name="65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967" name="65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704" name="588 - Ομάδα"/>
              <p:cNvGrpSpPr/>
              <p:nvPr/>
            </p:nvGrpSpPr>
            <p:grpSpPr>
              <a:xfrm>
                <a:off x="3673611" y="5588012"/>
                <a:ext cx="72008" cy="159874"/>
                <a:chOff x="4355976" y="1560082"/>
                <a:chExt cx="72008" cy="159874"/>
              </a:xfrm>
            </p:grpSpPr>
            <p:sp>
              <p:nvSpPr>
                <p:cNvPr id="964" name="65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965" name="65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705" name="591 - Ομάδα"/>
              <p:cNvGrpSpPr/>
              <p:nvPr/>
            </p:nvGrpSpPr>
            <p:grpSpPr>
              <a:xfrm>
                <a:off x="3601603" y="5572346"/>
                <a:ext cx="72008" cy="159874"/>
                <a:chOff x="4355976" y="1560082"/>
                <a:chExt cx="72008" cy="159874"/>
              </a:xfrm>
            </p:grpSpPr>
            <p:sp>
              <p:nvSpPr>
                <p:cNvPr id="962" name="65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963" name="65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706" name="594 - Ομάδα"/>
              <p:cNvGrpSpPr/>
              <p:nvPr/>
            </p:nvGrpSpPr>
            <p:grpSpPr>
              <a:xfrm>
                <a:off x="3530621" y="5568012"/>
                <a:ext cx="72008" cy="159874"/>
                <a:chOff x="4355976" y="1560082"/>
                <a:chExt cx="72008" cy="159874"/>
              </a:xfrm>
            </p:grpSpPr>
            <p:sp>
              <p:nvSpPr>
                <p:cNvPr id="960" name="65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961" name="65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707" name="597 - Ομάδα"/>
              <p:cNvGrpSpPr>
                <a:grpSpLocks noChangeAspect="1"/>
              </p:cNvGrpSpPr>
              <p:nvPr/>
            </p:nvGrpSpPr>
            <p:grpSpPr>
              <a:xfrm>
                <a:off x="3460685" y="5566594"/>
                <a:ext cx="72008" cy="159874"/>
                <a:chOff x="4355976" y="1560082"/>
                <a:chExt cx="72008" cy="159874"/>
              </a:xfrm>
            </p:grpSpPr>
            <p:sp>
              <p:nvSpPr>
                <p:cNvPr id="958" name="650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959" name="65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708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956" name="64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957" name="64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709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954" name="64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955" name="64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710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952" name="64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953" name="64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711" name="666 - Ομάδα"/>
            <p:cNvGrpSpPr/>
            <p:nvPr/>
          </p:nvGrpSpPr>
          <p:grpSpPr>
            <a:xfrm rot="16354571">
              <a:off x="3281896" y="5803590"/>
              <a:ext cx="73100" cy="159874"/>
              <a:chOff x="4346922" y="1560082"/>
              <a:chExt cx="81062" cy="159874"/>
            </a:xfrm>
          </p:grpSpPr>
          <p:sp>
            <p:nvSpPr>
              <p:cNvPr id="942" name="667 - Έλλειψη"/>
              <p:cNvSpPr>
                <a:spLocks noChangeAspect="1"/>
              </p:cNvSpPr>
              <p:nvPr/>
            </p:nvSpPr>
            <p:spPr>
              <a:xfrm>
                <a:off x="4346922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943" name="66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440" name="678 - Ομάδα"/>
            <p:cNvGrpSpPr/>
            <p:nvPr/>
          </p:nvGrpSpPr>
          <p:grpSpPr>
            <a:xfrm rot="16354571">
              <a:off x="3724231" y="4163458"/>
              <a:ext cx="69017" cy="159874"/>
              <a:chOff x="4351449" y="1560082"/>
              <a:chExt cx="76535" cy="159874"/>
            </a:xfrm>
          </p:grpSpPr>
          <p:sp>
            <p:nvSpPr>
              <p:cNvPr id="940" name="679 - Έλλειψη"/>
              <p:cNvSpPr>
                <a:spLocks noChangeAspect="1"/>
              </p:cNvSpPr>
              <p:nvPr/>
            </p:nvSpPr>
            <p:spPr>
              <a:xfrm>
                <a:off x="4351449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941" name="680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32" name="681 - Ομάδα"/>
            <p:cNvGrpSpPr/>
            <p:nvPr/>
          </p:nvGrpSpPr>
          <p:grpSpPr>
            <a:xfrm rot="15924672">
              <a:off x="3760617" y="2985459"/>
              <a:ext cx="67001" cy="156922"/>
              <a:chOff x="4358930" y="1560742"/>
              <a:chExt cx="74299" cy="156922"/>
            </a:xfrm>
          </p:grpSpPr>
          <p:sp>
            <p:nvSpPr>
              <p:cNvPr id="938" name="682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939" name="683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33" name="684 - Ομάδα"/>
            <p:cNvGrpSpPr/>
            <p:nvPr/>
          </p:nvGrpSpPr>
          <p:grpSpPr>
            <a:xfrm rot="15969957">
              <a:off x="3774314" y="3048834"/>
              <a:ext cx="67304" cy="159578"/>
              <a:chOff x="4353349" y="1560082"/>
              <a:chExt cx="74635" cy="159578"/>
            </a:xfrm>
          </p:grpSpPr>
          <p:sp>
            <p:nvSpPr>
              <p:cNvPr id="936" name="685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937" name="68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34" name="854 - Ομάδα"/>
            <p:cNvGrpSpPr/>
            <p:nvPr/>
          </p:nvGrpSpPr>
          <p:grpSpPr>
            <a:xfrm rot="15924672">
              <a:off x="3734956" y="2849298"/>
              <a:ext cx="68181" cy="157662"/>
              <a:chOff x="4361221" y="1560742"/>
              <a:chExt cx="75608" cy="157662"/>
            </a:xfrm>
          </p:grpSpPr>
          <p:sp>
            <p:nvSpPr>
              <p:cNvPr id="934" name="855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935" name="85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35" name="857 - Ομάδα"/>
            <p:cNvGrpSpPr/>
            <p:nvPr/>
          </p:nvGrpSpPr>
          <p:grpSpPr>
            <a:xfrm rot="15969957">
              <a:off x="3749110" y="2915718"/>
              <a:ext cx="67304" cy="159578"/>
              <a:chOff x="4353349" y="1560082"/>
              <a:chExt cx="74635" cy="159578"/>
            </a:xfrm>
          </p:grpSpPr>
          <p:sp>
            <p:nvSpPr>
              <p:cNvPr id="932" name="85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933" name="85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36" name="860 - Ομάδα"/>
            <p:cNvGrpSpPr/>
            <p:nvPr/>
          </p:nvGrpSpPr>
          <p:grpSpPr>
            <a:xfrm rot="15924672">
              <a:off x="3709737" y="2713496"/>
              <a:ext cx="68181" cy="157662"/>
              <a:chOff x="4361221" y="1560742"/>
              <a:chExt cx="75608" cy="157662"/>
            </a:xfrm>
          </p:grpSpPr>
          <p:sp>
            <p:nvSpPr>
              <p:cNvPr id="930" name="86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931" name="86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37" name="863 - Ομάδα"/>
            <p:cNvGrpSpPr/>
            <p:nvPr/>
          </p:nvGrpSpPr>
          <p:grpSpPr>
            <a:xfrm rot="15969957">
              <a:off x="3729398" y="2782499"/>
              <a:ext cx="67887" cy="160241"/>
              <a:chOff x="4355976" y="1560082"/>
              <a:chExt cx="75282" cy="160241"/>
            </a:xfrm>
          </p:grpSpPr>
          <p:sp>
            <p:nvSpPr>
              <p:cNvPr id="928" name="864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929" name="86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38" name="866 - Ομάδα"/>
            <p:cNvGrpSpPr/>
            <p:nvPr/>
          </p:nvGrpSpPr>
          <p:grpSpPr>
            <a:xfrm rot="15924672">
              <a:off x="3562965" y="1904463"/>
              <a:ext cx="68181" cy="157662"/>
              <a:chOff x="4361221" y="1560742"/>
              <a:chExt cx="75608" cy="157662"/>
            </a:xfrm>
          </p:grpSpPr>
          <p:sp>
            <p:nvSpPr>
              <p:cNvPr id="926" name="867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927" name="868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39" name="869 - Ομάδα"/>
            <p:cNvGrpSpPr/>
            <p:nvPr/>
          </p:nvGrpSpPr>
          <p:grpSpPr>
            <a:xfrm rot="15924672">
              <a:off x="3692216" y="2646009"/>
              <a:ext cx="67001" cy="156922"/>
              <a:chOff x="4358930" y="1560742"/>
              <a:chExt cx="74299" cy="156922"/>
            </a:xfrm>
          </p:grpSpPr>
          <p:sp>
            <p:nvSpPr>
              <p:cNvPr id="924" name="870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925" name="871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40" name="872 - Ομάδα"/>
            <p:cNvGrpSpPr/>
            <p:nvPr/>
          </p:nvGrpSpPr>
          <p:grpSpPr>
            <a:xfrm rot="15924672">
              <a:off x="3654691" y="2509367"/>
              <a:ext cx="68181" cy="157662"/>
              <a:chOff x="4361221" y="1560742"/>
              <a:chExt cx="75608" cy="157662"/>
            </a:xfrm>
          </p:grpSpPr>
          <p:sp>
            <p:nvSpPr>
              <p:cNvPr id="922" name="873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923" name="874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41" name="878 - Ομάδα"/>
            <p:cNvGrpSpPr/>
            <p:nvPr/>
          </p:nvGrpSpPr>
          <p:grpSpPr>
            <a:xfrm rot="15924672">
              <a:off x="3623540" y="2373324"/>
              <a:ext cx="68181" cy="157662"/>
              <a:chOff x="4361221" y="1560742"/>
              <a:chExt cx="75608" cy="157662"/>
            </a:xfrm>
          </p:grpSpPr>
          <p:sp>
            <p:nvSpPr>
              <p:cNvPr id="920" name="879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921" name="880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42" name="881 - Ομάδα"/>
            <p:cNvGrpSpPr/>
            <p:nvPr/>
          </p:nvGrpSpPr>
          <p:grpSpPr>
            <a:xfrm rot="15969957">
              <a:off x="3637269" y="2442086"/>
              <a:ext cx="67887" cy="160241"/>
              <a:chOff x="4355976" y="1560082"/>
              <a:chExt cx="75282" cy="160241"/>
            </a:xfrm>
          </p:grpSpPr>
          <p:sp>
            <p:nvSpPr>
              <p:cNvPr id="918" name="882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919" name="88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43" name="884 - Ομάδα"/>
            <p:cNvGrpSpPr/>
            <p:nvPr/>
          </p:nvGrpSpPr>
          <p:grpSpPr>
            <a:xfrm rot="15924672">
              <a:off x="3596760" y="2237963"/>
              <a:ext cx="67001" cy="156921"/>
              <a:chOff x="4358930" y="1560742"/>
              <a:chExt cx="74299" cy="156921"/>
            </a:xfrm>
          </p:grpSpPr>
          <p:sp>
            <p:nvSpPr>
              <p:cNvPr id="916" name="885 - Έλλειψη"/>
              <p:cNvSpPr>
                <a:spLocks noChangeAspect="1"/>
              </p:cNvSpPr>
              <p:nvPr/>
            </p:nvSpPr>
            <p:spPr>
              <a:xfrm>
                <a:off x="4358930" y="164565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917" name="88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44" name="887 - Ομάδα"/>
            <p:cNvGrpSpPr/>
            <p:nvPr/>
          </p:nvGrpSpPr>
          <p:grpSpPr>
            <a:xfrm rot="15969957">
              <a:off x="3604259" y="2306446"/>
              <a:ext cx="67304" cy="159578"/>
              <a:chOff x="4353349" y="1560082"/>
              <a:chExt cx="74635" cy="159578"/>
            </a:xfrm>
          </p:grpSpPr>
          <p:sp>
            <p:nvSpPr>
              <p:cNvPr id="914" name="88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915" name="88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45" name="890 - Ομάδα"/>
            <p:cNvGrpSpPr/>
            <p:nvPr/>
          </p:nvGrpSpPr>
          <p:grpSpPr>
            <a:xfrm rot="15924672">
              <a:off x="3576750" y="2104706"/>
              <a:ext cx="68181" cy="157662"/>
              <a:chOff x="4361221" y="1560742"/>
              <a:chExt cx="75608" cy="157662"/>
            </a:xfrm>
          </p:grpSpPr>
          <p:sp>
            <p:nvSpPr>
              <p:cNvPr id="912" name="89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913" name="89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46" name="893 - Ομάδα"/>
            <p:cNvGrpSpPr/>
            <p:nvPr/>
          </p:nvGrpSpPr>
          <p:grpSpPr>
            <a:xfrm rot="15969957">
              <a:off x="3590745" y="2168118"/>
              <a:ext cx="67887" cy="160241"/>
              <a:chOff x="4355976" y="1560082"/>
              <a:chExt cx="75282" cy="160241"/>
            </a:xfrm>
          </p:grpSpPr>
          <p:sp>
            <p:nvSpPr>
              <p:cNvPr id="910" name="894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911" name="89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47" name="896 - Ομάδα"/>
            <p:cNvGrpSpPr/>
            <p:nvPr/>
          </p:nvGrpSpPr>
          <p:grpSpPr>
            <a:xfrm rot="15924672">
              <a:off x="3557619" y="1971720"/>
              <a:ext cx="68181" cy="157662"/>
              <a:chOff x="4361221" y="1560742"/>
              <a:chExt cx="75608" cy="157662"/>
            </a:xfrm>
          </p:grpSpPr>
          <p:sp>
            <p:nvSpPr>
              <p:cNvPr id="908" name="897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909" name="898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48" name="899 - Ομάδα"/>
            <p:cNvGrpSpPr/>
            <p:nvPr/>
          </p:nvGrpSpPr>
          <p:grpSpPr>
            <a:xfrm rot="15969957">
              <a:off x="3571615" y="2035133"/>
              <a:ext cx="67887" cy="160241"/>
              <a:chOff x="4355976" y="1560082"/>
              <a:chExt cx="75282" cy="160241"/>
            </a:xfrm>
          </p:grpSpPr>
          <p:sp>
            <p:nvSpPr>
              <p:cNvPr id="906" name="900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907" name="90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49" name="905 - Ομάδα"/>
            <p:cNvGrpSpPr/>
            <p:nvPr/>
          </p:nvGrpSpPr>
          <p:grpSpPr>
            <a:xfrm rot="15924672">
              <a:off x="3553538" y="1840052"/>
              <a:ext cx="68181" cy="157662"/>
              <a:chOff x="4361221" y="1560742"/>
              <a:chExt cx="75608" cy="157662"/>
            </a:xfrm>
          </p:grpSpPr>
          <p:sp>
            <p:nvSpPr>
              <p:cNvPr id="904" name="906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905" name="907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50" name="908 - Ομάδα"/>
            <p:cNvGrpSpPr/>
            <p:nvPr/>
          </p:nvGrpSpPr>
          <p:grpSpPr>
            <a:xfrm rot="15924672">
              <a:off x="3543043" y="1711278"/>
              <a:ext cx="67001" cy="156921"/>
              <a:chOff x="4358930" y="1560742"/>
              <a:chExt cx="74299" cy="156921"/>
            </a:xfrm>
          </p:grpSpPr>
          <p:sp>
            <p:nvSpPr>
              <p:cNvPr id="902" name="909 - Έλλειψη"/>
              <p:cNvSpPr>
                <a:spLocks noChangeAspect="1"/>
              </p:cNvSpPr>
              <p:nvPr/>
            </p:nvSpPr>
            <p:spPr>
              <a:xfrm>
                <a:off x="4358930" y="164565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903" name="910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51" name="911 - Ομάδα"/>
            <p:cNvGrpSpPr/>
            <p:nvPr/>
          </p:nvGrpSpPr>
          <p:grpSpPr>
            <a:xfrm rot="15969957">
              <a:off x="3545781" y="1775657"/>
              <a:ext cx="67304" cy="159578"/>
              <a:chOff x="4353349" y="1560082"/>
              <a:chExt cx="74635" cy="159578"/>
            </a:xfrm>
          </p:grpSpPr>
          <p:sp>
            <p:nvSpPr>
              <p:cNvPr id="900" name="912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901" name="91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52" name="917 - Ομάδα"/>
            <p:cNvGrpSpPr/>
            <p:nvPr/>
          </p:nvGrpSpPr>
          <p:grpSpPr>
            <a:xfrm rot="15969957">
              <a:off x="3535880" y="1641573"/>
              <a:ext cx="67304" cy="159578"/>
              <a:chOff x="4353349" y="1560082"/>
              <a:chExt cx="74635" cy="159578"/>
            </a:xfrm>
          </p:grpSpPr>
          <p:sp>
            <p:nvSpPr>
              <p:cNvPr id="898" name="91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99" name="91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53" name="926 - Ομάδα"/>
            <p:cNvGrpSpPr/>
            <p:nvPr/>
          </p:nvGrpSpPr>
          <p:grpSpPr>
            <a:xfrm rot="15969957">
              <a:off x="3544705" y="1574043"/>
              <a:ext cx="67304" cy="159578"/>
              <a:chOff x="4353349" y="1560082"/>
              <a:chExt cx="74635" cy="159578"/>
            </a:xfrm>
          </p:grpSpPr>
          <p:sp>
            <p:nvSpPr>
              <p:cNvPr id="896" name="927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97" name="92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54" name="929 - Ομάδα"/>
            <p:cNvGrpSpPr/>
            <p:nvPr/>
          </p:nvGrpSpPr>
          <p:grpSpPr>
            <a:xfrm rot="15969957">
              <a:off x="3541232" y="1509431"/>
              <a:ext cx="67304" cy="159578"/>
              <a:chOff x="4353349" y="1560082"/>
              <a:chExt cx="74635" cy="159578"/>
            </a:xfrm>
          </p:grpSpPr>
          <p:sp>
            <p:nvSpPr>
              <p:cNvPr id="894" name="930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95" name="93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55" name="941 - Ομάδα"/>
            <p:cNvGrpSpPr/>
            <p:nvPr/>
          </p:nvGrpSpPr>
          <p:grpSpPr>
            <a:xfrm rot="15969957">
              <a:off x="3540786" y="1320079"/>
              <a:ext cx="67304" cy="159578"/>
              <a:chOff x="4353349" y="1560082"/>
              <a:chExt cx="74635" cy="159578"/>
            </a:xfrm>
          </p:grpSpPr>
          <p:sp>
            <p:nvSpPr>
              <p:cNvPr id="892" name="942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93" name="94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56" name="944 - Ομάδα"/>
            <p:cNvGrpSpPr/>
            <p:nvPr/>
          </p:nvGrpSpPr>
          <p:grpSpPr>
            <a:xfrm rot="15969957">
              <a:off x="3549610" y="1252550"/>
              <a:ext cx="67304" cy="159578"/>
              <a:chOff x="4353349" y="1560082"/>
              <a:chExt cx="74635" cy="159578"/>
            </a:xfrm>
          </p:grpSpPr>
          <p:sp>
            <p:nvSpPr>
              <p:cNvPr id="890" name="945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91" name="94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57" name="950 - Ομάδα"/>
            <p:cNvGrpSpPr/>
            <p:nvPr/>
          </p:nvGrpSpPr>
          <p:grpSpPr>
            <a:xfrm rot="15969957">
              <a:off x="3538507" y="1444999"/>
              <a:ext cx="67304" cy="159578"/>
              <a:chOff x="4353349" y="1560082"/>
              <a:chExt cx="74635" cy="159578"/>
            </a:xfrm>
          </p:grpSpPr>
          <p:sp>
            <p:nvSpPr>
              <p:cNvPr id="888" name="951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89" name="952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58" name="953 - Ομάδα"/>
            <p:cNvGrpSpPr/>
            <p:nvPr/>
          </p:nvGrpSpPr>
          <p:grpSpPr>
            <a:xfrm rot="15969957">
              <a:off x="3547671" y="1380371"/>
              <a:ext cx="67304" cy="159578"/>
              <a:chOff x="4353349" y="1560082"/>
              <a:chExt cx="74635" cy="159578"/>
            </a:xfrm>
          </p:grpSpPr>
          <p:sp>
            <p:nvSpPr>
              <p:cNvPr id="886" name="954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87" name="95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59" name="860 - Ομάδα"/>
            <p:cNvGrpSpPr/>
            <p:nvPr/>
          </p:nvGrpSpPr>
          <p:grpSpPr>
            <a:xfrm rot="15924672">
              <a:off x="3698518" y="2575472"/>
              <a:ext cx="68181" cy="157662"/>
              <a:chOff x="4361221" y="1560742"/>
              <a:chExt cx="75608" cy="157662"/>
            </a:xfrm>
          </p:grpSpPr>
          <p:sp>
            <p:nvSpPr>
              <p:cNvPr id="884" name="86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85" name="86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60" name="486 - Ομάδα"/>
            <p:cNvGrpSpPr/>
            <p:nvPr/>
          </p:nvGrpSpPr>
          <p:grpSpPr>
            <a:xfrm rot="16354571" flipH="1" flipV="1">
              <a:off x="3573588" y="3307687"/>
              <a:ext cx="64935" cy="159874"/>
              <a:chOff x="4355976" y="1560082"/>
              <a:chExt cx="72008" cy="159874"/>
            </a:xfrm>
          </p:grpSpPr>
          <p:sp>
            <p:nvSpPr>
              <p:cNvPr id="882" name="487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83" name="48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61" name="489 - Ομάδα"/>
            <p:cNvGrpSpPr/>
            <p:nvPr/>
          </p:nvGrpSpPr>
          <p:grpSpPr>
            <a:xfrm rot="16354571" flipH="1" flipV="1">
              <a:off x="3577896" y="3242861"/>
              <a:ext cx="64935" cy="159874"/>
              <a:chOff x="4355976" y="1560082"/>
              <a:chExt cx="72008" cy="159874"/>
            </a:xfrm>
          </p:grpSpPr>
          <p:sp>
            <p:nvSpPr>
              <p:cNvPr id="880" name="490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81" name="49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62" name="492 - Ομάδα"/>
            <p:cNvGrpSpPr/>
            <p:nvPr/>
          </p:nvGrpSpPr>
          <p:grpSpPr>
            <a:xfrm rot="15742809" flipH="1" flipV="1">
              <a:off x="3567475" y="3442274"/>
              <a:ext cx="71971" cy="158470"/>
              <a:chOff x="4348173" y="1560082"/>
              <a:chExt cx="79811" cy="158470"/>
            </a:xfrm>
          </p:grpSpPr>
          <p:sp>
            <p:nvSpPr>
              <p:cNvPr id="878" name="493 - Έλλειψη"/>
              <p:cNvSpPr>
                <a:spLocks noChangeAspect="1"/>
              </p:cNvSpPr>
              <p:nvPr/>
            </p:nvSpPr>
            <p:spPr>
              <a:xfrm>
                <a:off x="4348173" y="164654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79" name="494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63" name="495 - Ομάδα"/>
            <p:cNvGrpSpPr/>
            <p:nvPr/>
          </p:nvGrpSpPr>
          <p:grpSpPr>
            <a:xfrm rot="16354571" flipH="1" flipV="1">
              <a:off x="3568218" y="3375266"/>
              <a:ext cx="64935" cy="159874"/>
              <a:chOff x="4355976" y="1560082"/>
              <a:chExt cx="72008" cy="159874"/>
            </a:xfrm>
          </p:grpSpPr>
          <p:sp>
            <p:nvSpPr>
              <p:cNvPr id="876" name="496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77" name="49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64" name="498 - Ομάδα"/>
            <p:cNvGrpSpPr/>
            <p:nvPr/>
          </p:nvGrpSpPr>
          <p:grpSpPr>
            <a:xfrm rot="15742809" flipH="1" flipV="1">
              <a:off x="3566302" y="3507293"/>
              <a:ext cx="71971" cy="158470"/>
              <a:chOff x="4346646" y="1568572"/>
              <a:chExt cx="79811" cy="158470"/>
            </a:xfrm>
          </p:grpSpPr>
          <p:sp>
            <p:nvSpPr>
              <p:cNvPr id="874" name="499 - Έλλειψη"/>
              <p:cNvSpPr>
                <a:spLocks noChangeAspect="1"/>
              </p:cNvSpPr>
              <p:nvPr/>
            </p:nvSpPr>
            <p:spPr>
              <a:xfrm>
                <a:off x="4346646" y="165503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75" name="500 - Έλλειψη"/>
              <p:cNvSpPr>
                <a:spLocks noChangeAspect="1"/>
              </p:cNvSpPr>
              <p:nvPr/>
            </p:nvSpPr>
            <p:spPr>
              <a:xfrm>
                <a:off x="4354449" y="156857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65" name="501 - Ομάδα"/>
            <p:cNvGrpSpPr/>
            <p:nvPr/>
          </p:nvGrpSpPr>
          <p:grpSpPr>
            <a:xfrm rot="15742809" flipH="1" flipV="1">
              <a:off x="3566946" y="3569935"/>
              <a:ext cx="71971" cy="158470"/>
              <a:chOff x="4348173" y="1560082"/>
              <a:chExt cx="79811" cy="158470"/>
            </a:xfrm>
          </p:grpSpPr>
          <p:sp>
            <p:nvSpPr>
              <p:cNvPr id="872" name="502 - Έλλειψη"/>
              <p:cNvSpPr>
                <a:spLocks noChangeAspect="1"/>
              </p:cNvSpPr>
              <p:nvPr/>
            </p:nvSpPr>
            <p:spPr>
              <a:xfrm>
                <a:off x="4348173" y="164654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73" name="50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66" name="504 - Ομάδα"/>
            <p:cNvGrpSpPr/>
            <p:nvPr/>
          </p:nvGrpSpPr>
          <p:grpSpPr>
            <a:xfrm rot="15924672" flipH="1" flipV="1">
              <a:off x="3597504" y="3702039"/>
              <a:ext cx="67001" cy="156922"/>
              <a:chOff x="4358930" y="1560742"/>
              <a:chExt cx="74299" cy="156922"/>
            </a:xfrm>
          </p:grpSpPr>
          <p:sp>
            <p:nvSpPr>
              <p:cNvPr id="870" name="505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71" name="50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67" name="507 - Ομάδα"/>
            <p:cNvGrpSpPr/>
            <p:nvPr/>
          </p:nvGrpSpPr>
          <p:grpSpPr>
            <a:xfrm rot="15969957" flipH="1" flipV="1">
              <a:off x="3583505" y="3636008"/>
              <a:ext cx="67304" cy="159578"/>
              <a:chOff x="4353349" y="1560082"/>
              <a:chExt cx="74635" cy="159578"/>
            </a:xfrm>
          </p:grpSpPr>
          <p:sp>
            <p:nvSpPr>
              <p:cNvPr id="868" name="50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69" name="50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68" name="510 - Ομάδα"/>
            <p:cNvGrpSpPr>
              <a:grpSpLocks noChangeAspect="1"/>
            </p:cNvGrpSpPr>
            <p:nvPr/>
          </p:nvGrpSpPr>
          <p:grpSpPr>
            <a:xfrm rot="16354571" flipH="1" flipV="1">
              <a:off x="3579766" y="3174435"/>
              <a:ext cx="64935" cy="159874"/>
              <a:chOff x="4355976" y="1560082"/>
              <a:chExt cx="72008" cy="159874"/>
            </a:xfrm>
          </p:grpSpPr>
          <p:sp>
            <p:nvSpPr>
              <p:cNvPr id="866" name="511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67" name="512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69" name="513 - Ομάδα"/>
            <p:cNvGrpSpPr/>
            <p:nvPr/>
          </p:nvGrpSpPr>
          <p:grpSpPr>
            <a:xfrm rot="16354571" flipH="1" flipV="1">
              <a:off x="3586638" y="3110829"/>
              <a:ext cx="64935" cy="159874"/>
              <a:chOff x="4355976" y="1560082"/>
              <a:chExt cx="72008" cy="159874"/>
            </a:xfrm>
          </p:grpSpPr>
          <p:sp>
            <p:nvSpPr>
              <p:cNvPr id="864" name="514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65" name="51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70" name="516 - Ομάδα"/>
            <p:cNvGrpSpPr/>
            <p:nvPr/>
          </p:nvGrpSpPr>
          <p:grpSpPr>
            <a:xfrm rot="16354571" flipH="1" flipV="1">
              <a:off x="3594903" y="3046164"/>
              <a:ext cx="64935" cy="159874"/>
              <a:chOff x="4355976" y="1560082"/>
              <a:chExt cx="72008" cy="159874"/>
            </a:xfrm>
          </p:grpSpPr>
          <p:sp>
            <p:nvSpPr>
              <p:cNvPr id="862" name="517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63" name="51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71" name="519 - Ομάδα"/>
            <p:cNvGrpSpPr/>
            <p:nvPr/>
          </p:nvGrpSpPr>
          <p:grpSpPr>
            <a:xfrm rot="16354571" flipH="1" flipV="1">
              <a:off x="3602423" y="2982395"/>
              <a:ext cx="64935" cy="159874"/>
              <a:chOff x="4355976" y="1560082"/>
              <a:chExt cx="72008" cy="159874"/>
            </a:xfrm>
          </p:grpSpPr>
          <p:sp>
            <p:nvSpPr>
              <p:cNvPr id="860" name="520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61" name="52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72" name="525 - Ομάδα"/>
            <p:cNvGrpSpPr/>
            <p:nvPr/>
          </p:nvGrpSpPr>
          <p:grpSpPr>
            <a:xfrm rot="16354571" flipH="1" flipV="1">
              <a:off x="3662347" y="2583644"/>
              <a:ext cx="69017" cy="159874"/>
              <a:chOff x="4351449" y="1560082"/>
              <a:chExt cx="76535" cy="159874"/>
            </a:xfrm>
          </p:grpSpPr>
          <p:sp>
            <p:nvSpPr>
              <p:cNvPr id="858" name="526 - Έλλειψη"/>
              <p:cNvSpPr>
                <a:spLocks noChangeAspect="1"/>
              </p:cNvSpPr>
              <p:nvPr/>
            </p:nvSpPr>
            <p:spPr>
              <a:xfrm>
                <a:off x="4351449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59" name="52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73" name="555 - Ομάδα"/>
            <p:cNvGrpSpPr>
              <a:grpSpLocks noChangeAspect="1"/>
            </p:cNvGrpSpPr>
            <p:nvPr/>
          </p:nvGrpSpPr>
          <p:grpSpPr>
            <a:xfrm rot="16354571" flipH="1" flipV="1">
              <a:off x="3606983" y="2919449"/>
              <a:ext cx="64935" cy="159874"/>
              <a:chOff x="4355976" y="1560082"/>
              <a:chExt cx="72008" cy="159874"/>
            </a:xfrm>
          </p:grpSpPr>
          <p:sp>
            <p:nvSpPr>
              <p:cNvPr id="856" name="556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57" name="55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74" name="558 - Ομάδα"/>
            <p:cNvGrpSpPr/>
            <p:nvPr/>
          </p:nvGrpSpPr>
          <p:grpSpPr>
            <a:xfrm rot="16354571" flipH="1" flipV="1">
              <a:off x="3612087" y="2851860"/>
              <a:ext cx="64935" cy="159874"/>
              <a:chOff x="4355976" y="1560082"/>
              <a:chExt cx="72008" cy="159874"/>
            </a:xfrm>
          </p:grpSpPr>
          <p:sp>
            <p:nvSpPr>
              <p:cNvPr id="854" name="559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55" name="560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75" name="561 - Ομάδα"/>
            <p:cNvGrpSpPr/>
            <p:nvPr/>
          </p:nvGrpSpPr>
          <p:grpSpPr>
            <a:xfrm rot="16354571" flipH="1" flipV="1">
              <a:off x="3622269" y="2788198"/>
              <a:ext cx="64935" cy="159874"/>
              <a:chOff x="4355976" y="1560082"/>
              <a:chExt cx="72008" cy="159874"/>
            </a:xfrm>
          </p:grpSpPr>
          <p:sp>
            <p:nvSpPr>
              <p:cNvPr id="852" name="562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53" name="56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76" name="564 - Ομάδα"/>
            <p:cNvGrpSpPr/>
            <p:nvPr/>
          </p:nvGrpSpPr>
          <p:grpSpPr>
            <a:xfrm rot="16354571" flipH="1" flipV="1">
              <a:off x="3638643" y="2720875"/>
              <a:ext cx="64935" cy="159874"/>
              <a:chOff x="4355976" y="1560082"/>
              <a:chExt cx="72008" cy="159874"/>
            </a:xfrm>
          </p:grpSpPr>
          <p:sp>
            <p:nvSpPr>
              <p:cNvPr id="850" name="565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51" name="56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677" name="609 - Ομάδα"/>
            <p:cNvGrpSpPr/>
            <p:nvPr/>
          </p:nvGrpSpPr>
          <p:grpSpPr>
            <a:xfrm rot="16738774" flipH="1" flipV="1">
              <a:off x="3509635" y="2274720"/>
              <a:ext cx="520422" cy="203022"/>
              <a:chOff x="3239281" y="5544864"/>
              <a:chExt cx="577110" cy="203022"/>
            </a:xfrm>
          </p:grpSpPr>
          <p:grpSp>
            <p:nvGrpSpPr>
              <p:cNvPr id="1678" name="585 - Ομάδα"/>
              <p:cNvGrpSpPr>
                <a:grpSpLocks noChangeAspect="1"/>
              </p:cNvGrpSpPr>
              <p:nvPr/>
            </p:nvGrpSpPr>
            <p:grpSpPr>
              <a:xfrm>
                <a:off x="3744383" y="5581074"/>
                <a:ext cx="72008" cy="159874"/>
                <a:chOff x="4355976" y="1560082"/>
                <a:chExt cx="72008" cy="159874"/>
              </a:xfrm>
            </p:grpSpPr>
            <p:sp>
              <p:nvSpPr>
                <p:cNvPr id="848" name="58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849" name="58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679" name="588 - Ομάδα"/>
              <p:cNvGrpSpPr/>
              <p:nvPr/>
            </p:nvGrpSpPr>
            <p:grpSpPr>
              <a:xfrm>
                <a:off x="3673611" y="5588012"/>
                <a:ext cx="72008" cy="159874"/>
                <a:chOff x="4355976" y="1560082"/>
                <a:chExt cx="72008" cy="159874"/>
              </a:xfrm>
            </p:grpSpPr>
            <p:sp>
              <p:nvSpPr>
                <p:cNvPr id="846" name="58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847" name="59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680" name="591 - Ομάδα"/>
              <p:cNvGrpSpPr/>
              <p:nvPr/>
            </p:nvGrpSpPr>
            <p:grpSpPr>
              <a:xfrm>
                <a:off x="3601603" y="5572346"/>
                <a:ext cx="72008" cy="159874"/>
                <a:chOff x="4355976" y="1560082"/>
                <a:chExt cx="72008" cy="159874"/>
              </a:xfrm>
            </p:grpSpPr>
            <p:sp>
              <p:nvSpPr>
                <p:cNvPr id="844" name="59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845" name="59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681" name="594 - Ομάδα"/>
              <p:cNvGrpSpPr/>
              <p:nvPr/>
            </p:nvGrpSpPr>
            <p:grpSpPr>
              <a:xfrm>
                <a:off x="3530621" y="5568012"/>
                <a:ext cx="72008" cy="159874"/>
                <a:chOff x="4355976" y="1560082"/>
                <a:chExt cx="72008" cy="159874"/>
              </a:xfrm>
            </p:grpSpPr>
            <p:sp>
              <p:nvSpPr>
                <p:cNvPr id="842" name="59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843" name="59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682" name="597 - Ομάδα"/>
              <p:cNvGrpSpPr>
                <a:grpSpLocks noChangeAspect="1"/>
              </p:cNvGrpSpPr>
              <p:nvPr/>
            </p:nvGrpSpPr>
            <p:grpSpPr>
              <a:xfrm>
                <a:off x="3460685" y="5566594"/>
                <a:ext cx="72008" cy="159874"/>
                <a:chOff x="4355976" y="1560082"/>
                <a:chExt cx="72008" cy="159874"/>
              </a:xfrm>
            </p:grpSpPr>
            <p:sp>
              <p:nvSpPr>
                <p:cNvPr id="840" name="59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841" name="59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683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838" name="60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839" name="60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684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836" name="60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837" name="60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685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834" name="607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835" name="60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1686" name="610 - Ομάδα"/>
            <p:cNvGrpSpPr/>
            <p:nvPr/>
          </p:nvGrpSpPr>
          <p:grpSpPr>
            <a:xfrm rot="16738774" flipH="1" flipV="1">
              <a:off x="3648399" y="1776935"/>
              <a:ext cx="520879" cy="207521"/>
              <a:chOff x="3239281" y="5544864"/>
              <a:chExt cx="577616" cy="207521"/>
            </a:xfrm>
          </p:grpSpPr>
          <p:grpSp>
            <p:nvGrpSpPr>
              <p:cNvPr id="1687" name="585 - Ομάδα"/>
              <p:cNvGrpSpPr>
                <a:grpSpLocks noChangeAspect="1"/>
              </p:cNvGrpSpPr>
              <p:nvPr/>
            </p:nvGrpSpPr>
            <p:grpSpPr>
              <a:xfrm>
                <a:off x="3744888" y="5585573"/>
                <a:ext cx="72009" cy="159874"/>
                <a:chOff x="4356481" y="1564581"/>
                <a:chExt cx="72009" cy="159874"/>
              </a:xfrm>
            </p:grpSpPr>
            <p:sp>
              <p:nvSpPr>
                <p:cNvPr id="824" name="633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825" name="634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688" name="588 - Ομάδα"/>
              <p:cNvGrpSpPr/>
              <p:nvPr/>
            </p:nvGrpSpPr>
            <p:grpSpPr>
              <a:xfrm>
                <a:off x="3674116" y="5592511"/>
                <a:ext cx="72009" cy="159874"/>
                <a:chOff x="4356481" y="1564581"/>
                <a:chExt cx="72009" cy="159874"/>
              </a:xfrm>
            </p:grpSpPr>
            <p:sp>
              <p:nvSpPr>
                <p:cNvPr id="822" name="631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823" name="632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689" name="591 - Ομάδα"/>
              <p:cNvGrpSpPr/>
              <p:nvPr/>
            </p:nvGrpSpPr>
            <p:grpSpPr>
              <a:xfrm>
                <a:off x="3602108" y="5576845"/>
                <a:ext cx="72009" cy="159874"/>
                <a:chOff x="4356481" y="1564581"/>
                <a:chExt cx="72009" cy="159874"/>
              </a:xfrm>
            </p:grpSpPr>
            <p:sp>
              <p:nvSpPr>
                <p:cNvPr id="820" name="629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821" name="630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690" name="594 - Ομάδα"/>
              <p:cNvGrpSpPr/>
              <p:nvPr/>
            </p:nvGrpSpPr>
            <p:grpSpPr>
              <a:xfrm>
                <a:off x="3531125" y="5572511"/>
                <a:ext cx="72009" cy="159874"/>
                <a:chOff x="4356480" y="1564581"/>
                <a:chExt cx="72009" cy="159874"/>
              </a:xfrm>
            </p:grpSpPr>
            <p:sp>
              <p:nvSpPr>
                <p:cNvPr id="818" name="627 - Έλλειψη"/>
                <p:cNvSpPr>
                  <a:spLocks noChangeAspect="1"/>
                </p:cNvSpPr>
                <p:nvPr/>
              </p:nvSpPr>
              <p:spPr>
                <a:xfrm>
                  <a:off x="4356480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819" name="628 - Έλλειψη"/>
                <p:cNvSpPr>
                  <a:spLocks noChangeAspect="1"/>
                </p:cNvSpPr>
                <p:nvPr/>
              </p:nvSpPr>
              <p:spPr>
                <a:xfrm>
                  <a:off x="4356481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691" name="597 - Ομάδα"/>
              <p:cNvGrpSpPr>
                <a:grpSpLocks noChangeAspect="1"/>
              </p:cNvGrpSpPr>
              <p:nvPr/>
            </p:nvGrpSpPr>
            <p:grpSpPr>
              <a:xfrm>
                <a:off x="3456691" y="5571597"/>
                <a:ext cx="76002" cy="154871"/>
                <a:chOff x="4351982" y="1565085"/>
                <a:chExt cx="76002" cy="154871"/>
              </a:xfrm>
            </p:grpSpPr>
            <p:sp>
              <p:nvSpPr>
                <p:cNvPr id="816" name="62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817" name="626 - Έλλειψη"/>
                <p:cNvSpPr>
                  <a:spLocks noChangeAspect="1"/>
                </p:cNvSpPr>
                <p:nvPr/>
              </p:nvSpPr>
              <p:spPr>
                <a:xfrm>
                  <a:off x="4351982" y="1565085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692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814" name="623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815" name="624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693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812" name="62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813" name="62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694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810" name="61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811" name="62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1695" name="635 - Ομάδα"/>
            <p:cNvGrpSpPr/>
            <p:nvPr/>
          </p:nvGrpSpPr>
          <p:grpSpPr>
            <a:xfrm rot="16738774" flipH="1" flipV="1">
              <a:off x="3780172" y="1275746"/>
              <a:ext cx="520422" cy="203022"/>
              <a:chOff x="3239281" y="5544864"/>
              <a:chExt cx="577110" cy="203022"/>
            </a:xfrm>
          </p:grpSpPr>
          <p:grpSp>
            <p:nvGrpSpPr>
              <p:cNvPr id="1696" name="585 - Ομάδα"/>
              <p:cNvGrpSpPr>
                <a:grpSpLocks noChangeAspect="1"/>
              </p:cNvGrpSpPr>
              <p:nvPr/>
            </p:nvGrpSpPr>
            <p:grpSpPr>
              <a:xfrm>
                <a:off x="3744383" y="5581074"/>
                <a:ext cx="72008" cy="159874"/>
                <a:chOff x="4355976" y="1560082"/>
                <a:chExt cx="72008" cy="159874"/>
              </a:xfrm>
            </p:grpSpPr>
            <p:sp>
              <p:nvSpPr>
                <p:cNvPr id="800" name="65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801" name="65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697" name="588 - Ομάδα"/>
              <p:cNvGrpSpPr/>
              <p:nvPr/>
            </p:nvGrpSpPr>
            <p:grpSpPr>
              <a:xfrm>
                <a:off x="3673611" y="5588012"/>
                <a:ext cx="72008" cy="159874"/>
                <a:chOff x="4355976" y="1560082"/>
                <a:chExt cx="72008" cy="159874"/>
              </a:xfrm>
            </p:grpSpPr>
            <p:sp>
              <p:nvSpPr>
                <p:cNvPr id="798" name="65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799" name="65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698" name="591 - Ομάδα"/>
              <p:cNvGrpSpPr/>
              <p:nvPr/>
            </p:nvGrpSpPr>
            <p:grpSpPr>
              <a:xfrm>
                <a:off x="3601603" y="5572346"/>
                <a:ext cx="72008" cy="159874"/>
                <a:chOff x="4355976" y="1560082"/>
                <a:chExt cx="72008" cy="159874"/>
              </a:xfrm>
            </p:grpSpPr>
            <p:sp>
              <p:nvSpPr>
                <p:cNvPr id="796" name="65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797" name="65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699" name="594 - Ομάδα"/>
              <p:cNvGrpSpPr/>
              <p:nvPr/>
            </p:nvGrpSpPr>
            <p:grpSpPr>
              <a:xfrm>
                <a:off x="3530621" y="5568012"/>
                <a:ext cx="72008" cy="159874"/>
                <a:chOff x="4355976" y="1560082"/>
                <a:chExt cx="72008" cy="159874"/>
              </a:xfrm>
            </p:grpSpPr>
            <p:sp>
              <p:nvSpPr>
                <p:cNvPr id="794" name="65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795" name="65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00" name="597 - Ομάδα"/>
              <p:cNvGrpSpPr>
                <a:grpSpLocks noChangeAspect="1"/>
              </p:cNvGrpSpPr>
              <p:nvPr/>
            </p:nvGrpSpPr>
            <p:grpSpPr>
              <a:xfrm>
                <a:off x="3460685" y="5566594"/>
                <a:ext cx="72008" cy="159874"/>
                <a:chOff x="4355976" y="1560082"/>
                <a:chExt cx="72008" cy="159874"/>
              </a:xfrm>
            </p:grpSpPr>
            <p:sp>
              <p:nvSpPr>
                <p:cNvPr id="792" name="650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793" name="65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01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790" name="64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791" name="64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02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788" name="64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789" name="64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03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786" name="64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787" name="64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1704" name="678 - Ομάδα"/>
            <p:cNvGrpSpPr/>
            <p:nvPr/>
          </p:nvGrpSpPr>
          <p:grpSpPr>
            <a:xfrm rot="16354571" flipH="1" flipV="1">
              <a:off x="3651428" y="2651300"/>
              <a:ext cx="69017" cy="159874"/>
              <a:chOff x="4351449" y="1560082"/>
              <a:chExt cx="76535" cy="159874"/>
            </a:xfrm>
          </p:grpSpPr>
          <p:sp>
            <p:nvSpPr>
              <p:cNvPr id="776" name="679 - Έλλειψη"/>
              <p:cNvSpPr>
                <a:spLocks noChangeAspect="1"/>
              </p:cNvSpPr>
              <p:nvPr/>
            </p:nvSpPr>
            <p:spPr>
              <a:xfrm>
                <a:off x="4351449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77" name="680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705" name="681 - Ομάδα"/>
            <p:cNvGrpSpPr/>
            <p:nvPr/>
          </p:nvGrpSpPr>
          <p:grpSpPr>
            <a:xfrm rot="15924672" flipH="1" flipV="1">
              <a:off x="3617058" y="3832251"/>
              <a:ext cx="67001" cy="156922"/>
              <a:chOff x="4358930" y="1560742"/>
              <a:chExt cx="74299" cy="156922"/>
            </a:xfrm>
          </p:grpSpPr>
          <p:sp>
            <p:nvSpPr>
              <p:cNvPr id="774" name="682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75" name="683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706" name="684 - Ομάδα"/>
            <p:cNvGrpSpPr/>
            <p:nvPr/>
          </p:nvGrpSpPr>
          <p:grpSpPr>
            <a:xfrm rot="15969957" flipH="1" flipV="1">
              <a:off x="3603059" y="3766220"/>
              <a:ext cx="67304" cy="159578"/>
              <a:chOff x="4353349" y="1560082"/>
              <a:chExt cx="74635" cy="159578"/>
            </a:xfrm>
          </p:grpSpPr>
          <p:sp>
            <p:nvSpPr>
              <p:cNvPr id="772" name="685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73" name="68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707" name="854 - Ομάδα"/>
            <p:cNvGrpSpPr/>
            <p:nvPr/>
          </p:nvGrpSpPr>
          <p:grpSpPr>
            <a:xfrm rot="15924672" flipH="1" flipV="1">
              <a:off x="3641538" y="3967672"/>
              <a:ext cx="68181" cy="157662"/>
              <a:chOff x="4361221" y="1560742"/>
              <a:chExt cx="75608" cy="157662"/>
            </a:xfrm>
          </p:grpSpPr>
          <p:sp>
            <p:nvSpPr>
              <p:cNvPr id="770" name="855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71" name="85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708" name="857 - Ομάδα"/>
            <p:cNvGrpSpPr/>
            <p:nvPr/>
          </p:nvGrpSpPr>
          <p:grpSpPr>
            <a:xfrm rot="15969957" flipH="1" flipV="1">
              <a:off x="3628263" y="3899336"/>
              <a:ext cx="67304" cy="159578"/>
              <a:chOff x="4353349" y="1560082"/>
              <a:chExt cx="74635" cy="159578"/>
            </a:xfrm>
          </p:grpSpPr>
          <p:sp>
            <p:nvSpPr>
              <p:cNvPr id="768" name="85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69" name="85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709" name="860 - Ομάδα"/>
            <p:cNvGrpSpPr/>
            <p:nvPr/>
          </p:nvGrpSpPr>
          <p:grpSpPr>
            <a:xfrm rot="15924672" flipH="1" flipV="1">
              <a:off x="3666757" y="4103474"/>
              <a:ext cx="68181" cy="157662"/>
              <a:chOff x="4361221" y="1560742"/>
              <a:chExt cx="75608" cy="157662"/>
            </a:xfrm>
          </p:grpSpPr>
          <p:sp>
            <p:nvSpPr>
              <p:cNvPr id="766" name="86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67" name="86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710" name="863 - Ομάδα"/>
            <p:cNvGrpSpPr/>
            <p:nvPr/>
          </p:nvGrpSpPr>
          <p:grpSpPr>
            <a:xfrm rot="15969957" flipH="1" flipV="1">
              <a:off x="3647390" y="4031892"/>
              <a:ext cx="67887" cy="160241"/>
              <a:chOff x="4355976" y="1560082"/>
              <a:chExt cx="75282" cy="160241"/>
            </a:xfrm>
          </p:grpSpPr>
          <p:sp>
            <p:nvSpPr>
              <p:cNvPr id="764" name="864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65" name="86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711" name="866 - Ομάδα"/>
            <p:cNvGrpSpPr/>
            <p:nvPr/>
          </p:nvGrpSpPr>
          <p:grpSpPr>
            <a:xfrm rot="15924672" flipH="1" flipV="1">
              <a:off x="3813529" y="4912507"/>
              <a:ext cx="68181" cy="157662"/>
              <a:chOff x="4361221" y="1560742"/>
              <a:chExt cx="75608" cy="157662"/>
            </a:xfrm>
          </p:grpSpPr>
          <p:sp>
            <p:nvSpPr>
              <p:cNvPr id="762" name="867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63" name="868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712" name="869 - Ομάδα"/>
            <p:cNvGrpSpPr/>
            <p:nvPr/>
          </p:nvGrpSpPr>
          <p:grpSpPr>
            <a:xfrm rot="15924672" flipH="1" flipV="1">
              <a:off x="3685459" y="4171701"/>
              <a:ext cx="67001" cy="156922"/>
              <a:chOff x="4358930" y="1560742"/>
              <a:chExt cx="74299" cy="156922"/>
            </a:xfrm>
          </p:grpSpPr>
          <p:sp>
            <p:nvSpPr>
              <p:cNvPr id="760" name="870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61" name="871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713" name="872 - Ομάδα"/>
            <p:cNvGrpSpPr/>
            <p:nvPr/>
          </p:nvGrpSpPr>
          <p:grpSpPr>
            <a:xfrm rot="15924672" flipH="1" flipV="1">
              <a:off x="3721803" y="4307603"/>
              <a:ext cx="68181" cy="157662"/>
              <a:chOff x="4361221" y="1560742"/>
              <a:chExt cx="75608" cy="157662"/>
            </a:xfrm>
          </p:grpSpPr>
          <p:sp>
            <p:nvSpPr>
              <p:cNvPr id="758" name="873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59" name="874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714" name="878 - Ομάδα"/>
            <p:cNvGrpSpPr/>
            <p:nvPr/>
          </p:nvGrpSpPr>
          <p:grpSpPr>
            <a:xfrm rot="15924672" flipH="1" flipV="1">
              <a:off x="3752954" y="4443646"/>
              <a:ext cx="68181" cy="157662"/>
              <a:chOff x="4361221" y="1560742"/>
              <a:chExt cx="75608" cy="157662"/>
            </a:xfrm>
          </p:grpSpPr>
          <p:sp>
            <p:nvSpPr>
              <p:cNvPr id="756" name="879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57" name="880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715" name="881 - Ομάδα"/>
            <p:cNvGrpSpPr/>
            <p:nvPr/>
          </p:nvGrpSpPr>
          <p:grpSpPr>
            <a:xfrm rot="15969957" flipH="1" flipV="1">
              <a:off x="3739519" y="4372305"/>
              <a:ext cx="67887" cy="160241"/>
              <a:chOff x="4355976" y="1560082"/>
              <a:chExt cx="75282" cy="160241"/>
            </a:xfrm>
          </p:grpSpPr>
          <p:sp>
            <p:nvSpPr>
              <p:cNvPr id="754" name="882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55" name="88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716" name="884 - Ομάδα"/>
            <p:cNvGrpSpPr/>
            <p:nvPr/>
          </p:nvGrpSpPr>
          <p:grpSpPr>
            <a:xfrm rot="15924672" flipH="1" flipV="1">
              <a:off x="3780915" y="4579748"/>
              <a:ext cx="67001" cy="156921"/>
              <a:chOff x="4358930" y="1560742"/>
              <a:chExt cx="74299" cy="156921"/>
            </a:xfrm>
          </p:grpSpPr>
          <p:sp>
            <p:nvSpPr>
              <p:cNvPr id="752" name="885 - Έλλειψη"/>
              <p:cNvSpPr>
                <a:spLocks noChangeAspect="1"/>
              </p:cNvSpPr>
              <p:nvPr/>
            </p:nvSpPr>
            <p:spPr>
              <a:xfrm>
                <a:off x="4358930" y="164565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53" name="88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717" name="887 - Ομάδα"/>
            <p:cNvGrpSpPr/>
            <p:nvPr/>
          </p:nvGrpSpPr>
          <p:grpSpPr>
            <a:xfrm rot="15969957" flipH="1" flipV="1">
              <a:off x="3773114" y="4508608"/>
              <a:ext cx="67304" cy="159578"/>
              <a:chOff x="4353349" y="1560082"/>
              <a:chExt cx="74635" cy="159578"/>
            </a:xfrm>
          </p:grpSpPr>
          <p:sp>
            <p:nvSpPr>
              <p:cNvPr id="750" name="88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51" name="88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718" name="890 - Ομάδα"/>
            <p:cNvGrpSpPr/>
            <p:nvPr/>
          </p:nvGrpSpPr>
          <p:grpSpPr>
            <a:xfrm rot="15924672" flipH="1" flipV="1">
              <a:off x="3799744" y="4712264"/>
              <a:ext cx="68181" cy="157662"/>
              <a:chOff x="4361221" y="1560742"/>
              <a:chExt cx="75608" cy="157662"/>
            </a:xfrm>
          </p:grpSpPr>
          <p:sp>
            <p:nvSpPr>
              <p:cNvPr id="748" name="89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49" name="89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719" name="893 - Ομάδα"/>
            <p:cNvGrpSpPr/>
            <p:nvPr/>
          </p:nvGrpSpPr>
          <p:grpSpPr>
            <a:xfrm rot="15969957" flipH="1" flipV="1">
              <a:off x="3786043" y="4646273"/>
              <a:ext cx="67887" cy="160241"/>
              <a:chOff x="4355976" y="1560082"/>
              <a:chExt cx="75282" cy="160241"/>
            </a:xfrm>
          </p:grpSpPr>
          <p:sp>
            <p:nvSpPr>
              <p:cNvPr id="746" name="894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47" name="89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720" name="896 - Ομάδα"/>
            <p:cNvGrpSpPr/>
            <p:nvPr/>
          </p:nvGrpSpPr>
          <p:grpSpPr>
            <a:xfrm rot="15924672" flipH="1" flipV="1">
              <a:off x="3818875" y="4845250"/>
              <a:ext cx="68181" cy="157662"/>
              <a:chOff x="4361221" y="1560742"/>
              <a:chExt cx="75608" cy="157662"/>
            </a:xfrm>
          </p:grpSpPr>
          <p:sp>
            <p:nvSpPr>
              <p:cNvPr id="744" name="897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45" name="898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721" name="899 - Ομάδα"/>
            <p:cNvGrpSpPr/>
            <p:nvPr/>
          </p:nvGrpSpPr>
          <p:grpSpPr>
            <a:xfrm rot="15969957" flipH="1" flipV="1">
              <a:off x="3805173" y="4779258"/>
              <a:ext cx="67887" cy="160241"/>
              <a:chOff x="4355976" y="1560082"/>
              <a:chExt cx="75282" cy="160241"/>
            </a:xfrm>
          </p:grpSpPr>
          <p:sp>
            <p:nvSpPr>
              <p:cNvPr id="742" name="900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43" name="90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722" name="905 - Ομάδα"/>
            <p:cNvGrpSpPr/>
            <p:nvPr/>
          </p:nvGrpSpPr>
          <p:grpSpPr>
            <a:xfrm rot="15924672" flipH="1" flipV="1">
              <a:off x="3822956" y="4976918"/>
              <a:ext cx="68181" cy="157662"/>
              <a:chOff x="4361221" y="1560742"/>
              <a:chExt cx="75608" cy="157662"/>
            </a:xfrm>
          </p:grpSpPr>
          <p:sp>
            <p:nvSpPr>
              <p:cNvPr id="740" name="906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41" name="907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723" name="908 - Ομάδα"/>
            <p:cNvGrpSpPr/>
            <p:nvPr/>
          </p:nvGrpSpPr>
          <p:grpSpPr>
            <a:xfrm rot="15924672" flipH="1" flipV="1">
              <a:off x="3834632" y="5106433"/>
              <a:ext cx="67001" cy="156921"/>
              <a:chOff x="4358930" y="1560742"/>
              <a:chExt cx="74299" cy="156921"/>
            </a:xfrm>
          </p:grpSpPr>
          <p:sp>
            <p:nvSpPr>
              <p:cNvPr id="738" name="909 - Έλλειψη"/>
              <p:cNvSpPr>
                <a:spLocks noChangeAspect="1"/>
              </p:cNvSpPr>
              <p:nvPr/>
            </p:nvSpPr>
            <p:spPr>
              <a:xfrm>
                <a:off x="4358930" y="164565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39" name="910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724" name="911 - Ομάδα"/>
            <p:cNvGrpSpPr/>
            <p:nvPr/>
          </p:nvGrpSpPr>
          <p:grpSpPr>
            <a:xfrm rot="15969957" flipH="1" flipV="1">
              <a:off x="3831592" y="5039397"/>
              <a:ext cx="67304" cy="159578"/>
              <a:chOff x="4353349" y="1560082"/>
              <a:chExt cx="74635" cy="159578"/>
            </a:xfrm>
          </p:grpSpPr>
          <p:sp>
            <p:nvSpPr>
              <p:cNvPr id="736" name="912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37" name="91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725" name="917 - Ομάδα"/>
            <p:cNvGrpSpPr/>
            <p:nvPr/>
          </p:nvGrpSpPr>
          <p:grpSpPr>
            <a:xfrm rot="15969957" flipH="1" flipV="1">
              <a:off x="3841493" y="5173481"/>
              <a:ext cx="67304" cy="159578"/>
              <a:chOff x="4353349" y="1560082"/>
              <a:chExt cx="74635" cy="159578"/>
            </a:xfrm>
          </p:grpSpPr>
          <p:sp>
            <p:nvSpPr>
              <p:cNvPr id="734" name="91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35" name="91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726" name="926 - Ομάδα"/>
            <p:cNvGrpSpPr/>
            <p:nvPr/>
          </p:nvGrpSpPr>
          <p:grpSpPr>
            <a:xfrm rot="15969957" flipH="1" flipV="1">
              <a:off x="3832668" y="5241011"/>
              <a:ext cx="67304" cy="159578"/>
              <a:chOff x="4353349" y="1560082"/>
              <a:chExt cx="74635" cy="159578"/>
            </a:xfrm>
          </p:grpSpPr>
          <p:sp>
            <p:nvSpPr>
              <p:cNvPr id="732" name="927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33" name="92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727" name="929 - Ομάδα"/>
            <p:cNvGrpSpPr/>
            <p:nvPr/>
          </p:nvGrpSpPr>
          <p:grpSpPr>
            <a:xfrm rot="15969957" flipH="1" flipV="1">
              <a:off x="3836141" y="5305623"/>
              <a:ext cx="67304" cy="159578"/>
              <a:chOff x="4353349" y="1560082"/>
              <a:chExt cx="74635" cy="159578"/>
            </a:xfrm>
          </p:grpSpPr>
          <p:sp>
            <p:nvSpPr>
              <p:cNvPr id="730" name="930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31" name="93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728" name="932 - Ομάδα"/>
            <p:cNvGrpSpPr/>
            <p:nvPr/>
          </p:nvGrpSpPr>
          <p:grpSpPr>
            <a:xfrm rot="15969957" flipH="1" flipV="1">
              <a:off x="3821629" y="5690728"/>
              <a:ext cx="67304" cy="159578"/>
              <a:chOff x="4353349" y="1560082"/>
              <a:chExt cx="74635" cy="159578"/>
            </a:xfrm>
          </p:grpSpPr>
          <p:sp>
            <p:nvSpPr>
              <p:cNvPr id="728" name="933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29" name="934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729" name="935 - Ομάδα"/>
            <p:cNvGrpSpPr/>
            <p:nvPr/>
          </p:nvGrpSpPr>
          <p:grpSpPr>
            <a:xfrm rot="15969957" flipH="1" flipV="1">
              <a:off x="3812804" y="5758257"/>
              <a:ext cx="67304" cy="159578"/>
              <a:chOff x="4353349" y="1560082"/>
              <a:chExt cx="74635" cy="159578"/>
            </a:xfrm>
          </p:grpSpPr>
          <p:sp>
            <p:nvSpPr>
              <p:cNvPr id="726" name="936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27" name="93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730" name="938 - Ομάδα"/>
            <p:cNvGrpSpPr/>
            <p:nvPr/>
          </p:nvGrpSpPr>
          <p:grpSpPr>
            <a:xfrm rot="15969957" flipH="1" flipV="1">
              <a:off x="3816277" y="5822869"/>
              <a:ext cx="67304" cy="159578"/>
              <a:chOff x="4353349" y="1560082"/>
              <a:chExt cx="74635" cy="159578"/>
            </a:xfrm>
          </p:grpSpPr>
          <p:sp>
            <p:nvSpPr>
              <p:cNvPr id="724" name="939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25" name="940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731" name="941 - Ομάδα"/>
            <p:cNvGrpSpPr/>
            <p:nvPr/>
          </p:nvGrpSpPr>
          <p:grpSpPr>
            <a:xfrm rot="15969957" flipH="1" flipV="1">
              <a:off x="3836587" y="5494975"/>
              <a:ext cx="67304" cy="159578"/>
              <a:chOff x="4353349" y="1560082"/>
              <a:chExt cx="74635" cy="159578"/>
            </a:xfrm>
          </p:grpSpPr>
          <p:sp>
            <p:nvSpPr>
              <p:cNvPr id="722" name="942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23" name="94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732" name="944 - Ομάδα"/>
            <p:cNvGrpSpPr/>
            <p:nvPr/>
          </p:nvGrpSpPr>
          <p:grpSpPr>
            <a:xfrm rot="15969957" flipH="1" flipV="1">
              <a:off x="3827763" y="5562504"/>
              <a:ext cx="67304" cy="159578"/>
              <a:chOff x="4353349" y="1560082"/>
              <a:chExt cx="74635" cy="159578"/>
            </a:xfrm>
          </p:grpSpPr>
          <p:sp>
            <p:nvSpPr>
              <p:cNvPr id="720" name="945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21" name="94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733" name="947 - Ομάδα"/>
            <p:cNvGrpSpPr/>
            <p:nvPr/>
          </p:nvGrpSpPr>
          <p:grpSpPr>
            <a:xfrm rot="15969957" flipH="1" flipV="1">
              <a:off x="3831236" y="5627116"/>
              <a:ext cx="67304" cy="159578"/>
              <a:chOff x="4353349" y="1560082"/>
              <a:chExt cx="74635" cy="159578"/>
            </a:xfrm>
          </p:grpSpPr>
          <p:sp>
            <p:nvSpPr>
              <p:cNvPr id="718" name="94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19" name="94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734" name="950 - Ομάδα"/>
            <p:cNvGrpSpPr/>
            <p:nvPr/>
          </p:nvGrpSpPr>
          <p:grpSpPr>
            <a:xfrm rot="15969957" flipH="1" flipV="1">
              <a:off x="3838866" y="5370055"/>
              <a:ext cx="67304" cy="159578"/>
              <a:chOff x="4353349" y="1560082"/>
              <a:chExt cx="74635" cy="159578"/>
            </a:xfrm>
          </p:grpSpPr>
          <p:sp>
            <p:nvSpPr>
              <p:cNvPr id="716" name="951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17" name="952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735" name="953 - Ομάδα"/>
            <p:cNvGrpSpPr/>
            <p:nvPr/>
          </p:nvGrpSpPr>
          <p:grpSpPr>
            <a:xfrm rot="15969957" flipH="1" flipV="1">
              <a:off x="3829702" y="5434683"/>
              <a:ext cx="67304" cy="159578"/>
              <a:chOff x="4353349" y="1560082"/>
              <a:chExt cx="74635" cy="159578"/>
            </a:xfrm>
          </p:grpSpPr>
          <p:sp>
            <p:nvSpPr>
              <p:cNvPr id="714" name="954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15" name="95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736" name="860 - Ομάδα"/>
            <p:cNvGrpSpPr/>
            <p:nvPr/>
          </p:nvGrpSpPr>
          <p:grpSpPr>
            <a:xfrm rot="15924672" flipH="1" flipV="1">
              <a:off x="3677976" y="4241498"/>
              <a:ext cx="68181" cy="157662"/>
              <a:chOff x="4361221" y="1560742"/>
              <a:chExt cx="75608" cy="157662"/>
            </a:xfrm>
          </p:grpSpPr>
          <p:sp>
            <p:nvSpPr>
              <p:cNvPr id="712" name="86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13" name="86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</p:grpSp>
      <p:sp>
        <p:nvSpPr>
          <p:cNvPr id="595" name="TextBox 594"/>
          <p:cNvSpPr txBox="1"/>
          <p:nvPr/>
        </p:nvSpPr>
        <p:spPr>
          <a:xfrm>
            <a:off x="1403648" y="1340768"/>
            <a:ext cx="12241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 err="1" smtClean="0"/>
              <a:t>actin</a:t>
            </a:r>
            <a:r>
              <a:rPr lang="en-US" sz="1600" b="1" i="1" dirty="0" smtClean="0"/>
              <a:t> </a:t>
            </a:r>
          </a:p>
          <a:p>
            <a:r>
              <a:rPr lang="en-US" sz="1600" b="1" i="1" dirty="0" smtClean="0"/>
              <a:t>filament</a:t>
            </a:r>
            <a:endParaRPr lang="el-GR" sz="1600" b="1" i="1" dirty="0"/>
          </a:p>
        </p:txBody>
      </p:sp>
      <p:sp>
        <p:nvSpPr>
          <p:cNvPr id="596" name="TextBox 595"/>
          <p:cNvSpPr txBox="1"/>
          <p:nvPr/>
        </p:nvSpPr>
        <p:spPr>
          <a:xfrm>
            <a:off x="5580112" y="2924944"/>
            <a:ext cx="13681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 err="1" smtClean="0"/>
              <a:t>desmoglein</a:t>
            </a:r>
            <a:endParaRPr lang="el-GR" sz="1600" b="1" i="1" dirty="0"/>
          </a:p>
        </p:txBody>
      </p:sp>
      <p:sp>
        <p:nvSpPr>
          <p:cNvPr id="597" name="TextBox 596"/>
          <p:cNvSpPr txBox="1"/>
          <p:nvPr/>
        </p:nvSpPr>
        <p:spPr>
          <a:xfrm>
            <a:off x="5796136" y="5106670"/>
            <a:ext cx="13681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 err="1" smtClean="0"/>
              <a:t>desmocollin</a:t>
            </a:r>
            <a:endParaRPr lang="el-GR" sz="1600" b="1" i="1" dirty="0"/>
          </a:p>
        </p:txBody>
      </p:sp>
      <p:sp>
        <p:nvSpPr>
          <p:cNvPr id="598" name="TextBox 597"/>
          <p:cNvSpPr txBox="1"/>
          <p:nvPr/>
        </p:nvSpPr>
        <p:spPr>
          <a:xfrm>
            <a:off x="7452320" y="5890046"/>
            <a:ext cx="161967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i="1" dirty="0" smtClean="0"/>
              <a:t>Intermediate</a:t>
            </a:r>
          </a:p>
          <a:p>
            <a:pPr algn="r"/>
            <a:r>
              <a:rPr lang="en-US" sz="1600" b="1" i="1" dirty="0" smtClean="0"/>
              <a:t>filaments </a:t>
            </a:r>
          </a:p>
          <a:p>
            <a:pPr algn="r"/>
            <a:endParaRPr lang="el-GR" sz="1600" b="1" i="1" dirty="0"/>
          </a:p>
        </p:txBody>
      </p:sp>
      <p:sp>
        <p:nvSpPr>
          <p:cNvPr id="599" name="TextBox 598"/>
          <p:cNvSpPr txBox="1"/>
          <p:nvPr/>
        </p:nvSpPr>
        <p:spPr>
          <a:xfrm>
            <a:off x="2555776" y="2854677"/>
            <a:ext cx="1619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 err="1" smtClean="0"/>
              <a:t>placophilin</a:t>
            </a:r>
            <a:endParaRPr lang="en-US" sz="1600" b="1" i="1" dirty="0" smtClean="0"/>
          </a:p>
          <a:p>
            <a:endParaRPr lang="el-GR" sz="1600" b="1" i="1" dirty="0"/>
          </a:p>
        </p:txBody>
      </p:sp>
      <p:sp>
        <p:nvSpPr>
          <p:cNvPr id="600" name="TextBox 599"/>
          <p:cNvSpPr txBox="1"/>
          <p:nvPr/>
        </p:nvSpPr>
        <p:spPr>
          <a:xfrm>
            <a:off x="1728192" y="3265820"/>
            <a:ext cx="16196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 err="1" smtClean="0"/>
              <a:t>desmoplakin</a:t>
            </a:r>
            <a:endParaRPr lang="en-US" sz="1400" b="1" i="1" dirty="0" smtClean="0"/>
          </a:p>
          <a:p>
            <a:endParaRPr lang="el-GR" sz="1400" b="1" i="1" dirty="0"/>
          </a:p>
        </p:txBody>
      </p:sp>
      <p:sp>
        <p:nvSpPr>
          <p:cNvPr id="601" name="TextBox 600"/>
          <p:cNvSpPr txBox="1"/>
          <p:nvPr/>
        </p:nvSpPr>
        <p:spPr>
          <a:xfrm>
            <a:off x="5580112" y="692696"/>
            <a:ext cx="13681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 err="1" smtClean="0"/>
              <a:t>placoglobin</a:t>
            </a:r>
            <a:endParaRPr lang="el-GR" sz="1600" b="1" i="1" dirty="0"/>
          </a:p>
        </p:txBody>
      </p:sp>
      <p:sp>
        <p:nvSpPr>
          <p:cNvPr id="602" name="TextBox 601"/>
          <p:cNvSpPr txBox="1"/>
          <p:nvPr/>
        </p:nvSpPr>
        <p:spPr>
          <a:xfrm>
            <a:off x="3995936" y="4941168"/>
            <a:ext cx="13681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 err="1" smtClean="0"/>
              <a:t>desmosome</a:t>
            </a:r>
            <a:endParaRPr lang="el-GR" sz="1600" b="1" i="1" dirty="0"/>
          </a:p>
        </p:txBody>
      </p:sp>
      <p:sp>
        <p:nvSpPr>
          <p:cNvPr id="603" name="Right Brace 602"/>
          <p:cNvSpPr/>
          <p:nvPr/>
        </p:nvSpPr>
        <p:spPr>
          <a:xfrm rot="5400000">
            <a:off x="4446088" y="4167184"/>
            <a:ext cx="288000" cy="1548000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04" name="Right Brace 603"/>
          <p:cNvSpPr/>
          <p:nvPr/>
        </p:nvSpPr>
        <p:spPr>
          <a:xfrm rot="5400000">
            <a:off x="2051720" y="5157192"/>
            <a:ext cx="144016" cy="1008112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05" name="Right Brace 604"/>
          <p:cNvSpPr/>
          <p:nvPr/>
        </p:nvSpPr>
        <p:spPr>
          <a:xfrm rot="5400000">
            <a:off x="2915784" y="5301240"/>
            <a:ext cx="144000" cy="720000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06" name="TextBox 605"/>
          <p:cNvSpPr txBox="1"/>
          <p:nvPr/>
        </p:nvSpPr>
        <p:spPr>
          <a:xfrm>
            <a:off x="1907704" y="5682734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IDP</a:t>
            </a:r>
            <a:endParaRPr lang="el-GR" sz="1600" b="1" dirty="0"/>
          </a:p>
        </p:txBody>
      </p:sp>
      <p:sp>
        <p:nvSpPr>
          <p:cNvPr id="607" name="TextBox 606"/>
          <p:cNvSpPr txBox="1"/>
          <p:nvPr/>
        </p:nvSpPr>
        <p:spPr>
          <a:xfrm>
            <a:off x="2699792" y="5682734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ODP</a:t>
            </a:r>
            <a:endParaRPr lang="el-GR" sz="1600" b="1" dirty="0"/>
          </a:p>
        </p:txBody>
      </p:sp>
      <p:cxnSp>
        <p:nvCxnSpPr>
          <p:cNvPr id="608" name="Straight Connector 607"/>
          <p:cNvCxnSpPr/>
          <p:nvPr/>
        </p:nvCxnSpPr>
        <p:spPr>
          <a:xfrm>
            <a:off x="2627784" y="5013176"/>
            <a:ext cx="0" cy="504056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85" name="2941 - Έλλειψη"/>
          <p:cNvSpPr/>
          <p:nvPr/>
        </p:nvSpPr>
        <p:spPr bwMode="auto">
          <a:xfrm>
            <a:off x="2843808" y="3717032"/>
            <a:ext cx="360040" cy="360040"/>
          </a:xfrm>
          <a:prstGeom prst="ellipse">
            <a:avLst/>
          </a:prstGeom>
          <a:gradFill flip="none" rotWithShape="1">
            <a:gsLst>
              <a:gs pos="18000">
                <a:schemeClr val="bg1"/>
              </a:gs>
              <a:gs pos="79000">
                <a:srgbClr val="FFC000"/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chemeClr val="accent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l-GR" dirty="0"/>
          </a:p>
        </p:txBody>
      </p:sp>
      <p:sp>
        <p:nvSpPr>
          <p:cNvPr id="1621" name="TextBox 1620"/>
          <p:cNvSpPr txBox="1"/>
          <p:nvPr/>
        </p:nvSpPr>
        <p:spPr>
          <a:xfrm>
            <a:off x="0" y="6488668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FIGURE 1</a:t>
            </a:r>
            <a:endParaRPr lang="el-GR" b="1" dirty="0"/>
          </a:p>
        </p:txBody>
      </p:sp>
      <p:cxnSp>
        <p:nvCxnSpPr>
          <p:cNvPr id="1065" name="Straight Connector 1064"/>
          <p:cNvCxnSpPr/>
          <p:nvPr/>
        </p:nvCxnSpPr>
        <p:spPr>
          <a:xfrm>
            <a:off x="6228184" y="980728"/>
            <a:ext cx="0" cy="39600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7" name="Straight Connector 1066"/>
          <p:cNvCxnSpPr/>
          <p:nvPr/>
        </p:nvCxnSpPr>
        <p:spPr>
          <a:xfrm>
            <a:off x="6228184" y="3212976"/>
            <a:ext cx="0" cy="39600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8" name="Straight Connector 1067"/>
          <p:cNvCxnSpPr/>
          <p:nvPr/>
        </p:nvCxnSpPr>
        <p:spPr>
          <a:xfrm>
            <a:off x="6228184" y="4797152"/>
            <a:ext cx="0" cy="39600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9" name="Straight Connector 1068"/>
          <p:cNvCxnSpPr/>
          <p:nvPr/>
        </p:nvCxnSpPr>
        <p:spPr>
          <a:xfrm rot="5400000">
            <a:off x="2177712" y="1358792"/>
            <a:ext cx="0" cy="396000"/>
          </a:xfrm>
          <a:prstGeom prst="line">
            <a:avLst/>
          </a:prstGeom>
          <a:ln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071" name="Έλλειψη 49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06729" y="3645024"/>
            <a:ext cx="529167" cy="385887"/>
          </a:xfrm>
          <a:prstGeom prst="rect">
            <a:avLst/>
          </a:prstGeom>
          <a:noFill/>
        </p:spPr>
      </p:pic>
      <p:pic>
        <p:nvPicPr>
          <p:cNvPr id="1072" name="Έλλειψη 49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06729" y="4123233"/>
            <a:ext cx="529167" cy="385887"/>
          </a:xfrm>
          <a:prstGeom prst="rect">
            <a:avLst/>
          </a:prstGeom>
          <a:noFill/>
        </p:spPr>
      </p:pic>
      <p:pic>
        <p:nvPicPr>
          <p:cNvPr id="1073" name="Έλλειψη 49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27009" y="3645024"/>
            <a:ext cx="529167" cy="385887"/>
          </a:xfrm>
          <a:prstGeom prst="rect">
            <a:avLst/>
          </a:prstGeom>
          <a:noFill/>
        </p:spPr>
      </p:pic>
      <p:pic>
        <p:nvPicPr>
          <p:cNvPr id="1074" name="Έλλειψη 49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27009" y="4123233"/>
            <a:ext cx="529167" cy="385887"/>
          </a:xfrm>
          <a:prstGeom prst="rect">
            <a:avLst/>
          </a:prstGeom>
          <a:noFill/>
        </p:spPr>
      </p:pic>
      <p:cxnSp>
        <p:nvCxnSpPr>
          <p:cNvPr id="1075" name="Straight Connector 1074"/>
          <p:cNvCxnSpPr/>
          <p:nvPr/>
        </p:nvCxnSpPr>
        <p:spPr>
          <a:xfrm>
            <a:off x="3347864" y="3177040"/>
            <a:ext cx="0" cy="61200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548" name="Group 2547"/>
          <p:cNvGrpSpPr/>
          <p:nvPr/>
        </p:nvGrpSpPr>
        <p:grpSpPr>
          <a:xfrm>
            <a:off x="683568" y="2708918"/>
            <a:ext cx="1304527" cy="3176739"/>
            <a:chOff x="747193" y="2708918"/>
            <a:chExt cx="1304527" cy="3176739"/>
          </a:xfrm>
        </p:grpSpPr>
        <p:grpSp>
          <p:nvGrpSpPr>
            <p:cNvPr id="2103" name="Group 2102"/>
            <p:cNvGrpSpPr/>
            <p:nvPr/>
          </p:nvGrpSpPr>
          <p:grpSpPr>
            <a:xfrm>
              <a:off x="747193" y="2708918"/>
              <a:ext cx="973449" cy="3024339"/>
              <a:chOff x="934254" y="2708918"/>
              <a:chExt cx="973449" cy="3024339"/>
            </a:xfrm>
          </p:grpSpPr>
          <p:cxnSp>
            <p:nvCxnSpPr>
              <p:cNvPr id="563" name="Straight Connector 562"/>
              <p:cNvCxnSpPr/>
              <p:nvPr/>
            </p:nvCxnSpPr>
            <p:spPr>
              <a:xfrm>
                <a:off x="1619672" y="4869160"/>
                <a:ext cx="0" cy="720080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66" name="Straight Connector 1065"/>
              <p:cNvCxnSpPr/>
              <p:nvPr/>
            </p:nvCxnSpPr>
            <p:spPr>
              <a:xfrm>
                <a:off x="1835696" y="3429000"/>
                <a:ext cx="0" cy="396000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1077" name="486 - Ομάδα"/>
              <p:cNvGrpSpPr/>
              <p:nvPr/>
            </p:nvGrpSpPr>
            <p:grpSpPr>
              <a:xfrm rot="5554571">
                <a:off x="1240670" y="4097090"/>
                <a:ext cx="40750" cy="172275"/>
                <a:chOff x="4355976" y="1560082"/>
                <a:chExt cx="72008" cy="159874"/>
              </a:xfrm>
            </p:grpSpPr>
            <p:sp>
              <p:nvSpPr>
                <p:cNvPr id="2101" name="487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102" name="48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078" name="489 - Ομάδα"/>
              <p:cNvGrpSpPr/>
              <p:nvPr/>
            </p:nvGrpSpPr>
            <p:grpSpPr>
              <a:xfrm rot="5554571">
                <a:off x="1245312" y="4056409"/>
                <a:ext cx="40750" cy="172275"/>
                <a:chOff x="4355976" y="1560082"/>
                <a:chExt cx="72008" cy="159874"/>
              </a:xfrm>
            </p:grpSpPr>
            <p:sp>
              <p:nvSpPr>
                <p:cNvPr id="2099" name="490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100" name="49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079" name="492 - Ομάδα"/>
              <p:cNvGrpSpPr/>
              <p:nvPr/>
            </p:nvGrpSpPr>
            <p:grpSpPr>
              <a:xfrm rot="4942809">
                <a:off x="1235668" y="4181868"/>
                <a:ext cx="45166" cy="170761"/>
                <a:chOff x="4348173" y="1560082"/>
                <a:chExt cx="79811" cy="158470"/>
              </a:xfrm>
            </p:grpSpPr>
            <p:sp>
              <p:nvSpPr>
                <p:cNvPr id="2097" name="493 - Έλλειψη"/>
                <p:cNvSpPr>
                  <a:spLocks noChangeAspect="1"/>
                </p:cNvSpPr>
                <p:nvPr/>
              </p:nvSpPr>
              <p:spPr>
                <a:xfrm>
                  <a:off x="4348173" y="1646544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098" name="494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080" name="495 - Ομάδα"/>
              <p:cNvGrpSpPr/>
              <p:nvPr/>
            </p:nvGrpSpPr>
            <p:grpSpPr>
              <a:xfrm rot="5554571">
                <a:off x="1234885" y="4139499"/>
                <a:ext cx="40750" cy="172275"/>
                <a:chOff x="4355976" y="1560082"/>
                <a:chExt cx="72008" cy="159874"/>
              </a:xfrm>
            </p:grpSpPr>
            <p:sp>
              <p:nvSpPr>
                <p:cNvPr id="2095" name="49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096" name="49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081" name="498 - Ομάδα"/>
              <p:cNvGrpSpPr/>
              <p:nvPr/>
            </p:nvGrpSpPr>
            <p:grpSpPr>
              <a:xfrm rot="4942809">
                <a:off x="1234403" y="4222670"/>
                <a:ext cx="45166" cy="170761"/>
                <a:chOff x="4346646" y="1568572"/>
                <a:chExt cx="79811" cy="158470"/>
              </a:xfrm>
            </p:grpSpPr>
            <p:sp>
              <p:nvSpPr>
                <p:cNvPr id="2093" name="499 - Έλλειψη"/>
                <p:cNvSpPr>
                  <a:spLocks noChangeAspect="1"/>
                </p:cNvSpPr>
                <p:nvPr/>
              </p:nvSpPr>
              <p:spPr>
                <a:xfrm>
                  <a:off x="4346646" y="1655034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094" name="500 - Έλλειψη"/>
                <p:cNvSpPr>
                  <a:spLocks noChangeAspect="1"/>
                </p:cNvSpPr>
                <p:nvPr/>
              </p:nvSpPr>
              <p:spPr>
                <a:xfrm>
                  <a:off x="4354449" y="156857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082" name="501 - Ομάδα"/>
              <p:cNvGrpSpPr/>
              <p:nvPr/>
            </p:nvGrpSpPr>
            <p:grpSpPr>
              <a:xfrm rot="4942809">
                <a:off x="1235097" y="4261981"/>
                <a:ext cx="45166" cy="170761"/>
                <a:chOff x="4348173" y="1560082"/>
                <a:chExt cx="79811" cy="158470"/>
              </a:xfrm>
            </p:grpSpPr>
            <p:sp>
              <p:nvSpPr>
                <p:cNvPr id="2091" name="502 - Έλλειψη"/>
                <p:cNvSpPr>
                  <a:spLocks noChangeAspect="1"/>
                </p:cNvSpPr>
                <p:nvPr/>
              </p:nvSpPr>
              <p:spPr>
                <a:xfrm>
                  <a:off x="4348173" y="1646544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092" name="50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083" name="504 - Ομάδα"/>
              <p:cNvGrpSpPr/>
              <p:nvPr/>
            </p:nvGrpSpPr>
            <p:grpSpPr>
              <a:xfrm rot="5124672">
                <a:off x="1266908" y="4345232"/>
                <a:ext cx="42047" cy="169092"/>
                <a:chOff x="4358930" y="1560742"/>
                <a:chExt cx="74299" cy="156922"/>
              </a:xfrm>
            </p:grpSpPr>
            <p:sp>
              <p:nvSpPr>
                <p:cNvPr id="2089" name="505 - Έλλειψη"/>
                <p:cNvSpPr>
                  <a:spLocks noChangeAspect="1"/>
                </p:cNvSpPr>
                <p:nvPr/>
              </p:nvSpPr>
              <p:spPr>
                <a:xfrm>
                  <a:off x="4358930" y="164565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090" name="506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084" name="507 - Ομάδα"/>
              <p:cNvGrpSpPr/>
              <p:nvPr/>
            </p:nvGrpSpPr>
            <p:grpSpPr>
              <a:xfrm rot="5169957">
                <a:off x="1251890" y="4303195"/>
                <a:ext cx="42237" cy="171956"/>
                <a:chOff x="4353349" y="1560082"/>
                <a:chExt cx="74635" cy="159578"/>
              </a:xfrm>
            </p:grpSpPr>
            <p:sp>
              <p:nvSpPr>
                <p:cNvPr id="2087" name="50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088" name="50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085" name="510 - Ομάδα"/>
              <p:cNvGrpSpPr>
                <a:grpSpLocks noChangeAspect="1"/>
              </p:cNvGrpSpPr>
              <p:nvPr/>
            </p:nvGrpSpPr>
            <p:grpSpPr>
              <a:xfrm rot="5554571">
                <a:off x="1247328" y="4013468"/>
                <a:ext cx="40750" cy="172275"/>
                <a:chOff x="4355976" y="1560082"/>
                <a:chExt cx="72008" cy="159874"/>
              </a:xfrm>
            </p:grpSpPr>
            <p:sp>
              <p:nvSpPr>
                <p:cNvPr id="2085" name="51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086" name="51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086" name="513 - Ομάδα"/>
              <p:cNvGrpSpPr/>
              <p:nvPr/>
            </p:nvGrpSpPr>
            <p:grpSpPr>
              <a:xfrm rot="5554571">
                <a:off x="1254733" y="3973553"/>
                <a:ext cx="40750" cy="172275"/>
                <a:chOff x="4355976" y="1560082"/>
                <a:chExt cx="72008" cy="159874"/>
              </a:xfrm>
            </p:grpSpPr>
            <p:sp>
              <p:nvSpPr>
                <p:cNvPr id="2083" name="51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084" name="51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087" name="516 - Ομάδα"/>
              <p:cNvGrpSpPr/>
              <p:nvPr/>
            </p:nvGrpSpPr>
            <p:grpSpPr>
              <a:xfrm rot="5554571">
                <a:off x="1263639" y="3932971"/>
                <a:ext cx="40750" cy="172275"/>
                <a:chOff x="4355976" y="1560082"/>
                <a:chExt cx="72008" cy="159874"/>
              </a:xfrm>
            </p:grpSpPr>
            <p:sp>
              <p:nvSpPr>
                <p:cNvPr id="2081" name="517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082" name="51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088" name="519 - Ομάδα"/>
              <p:cNvGrpSpPr/>
              <p:nvPr/>
            </p:nvGrpSpPr>
            <p:grpSpPr>
              <a:xfrm rot="5554571">
                <a:off x="1271743" y="3892953"/>
                <a:ext cx="40750" cy="172275"/>
                <a:chOff x="4355976" y="1560082"/>
                <a:chExt cx="72008" cy="159874"/>
              </a:xfrm>
            </p:grpSpPr>
            <p:sp>
              <p:nvSpPr>
                <p:cNvPr id="2079" name="520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080" name="52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089" name="525 - Ομάδα"/>
              <p:cNvGrpSpPr/>
              <p:nvPr/>
            </p:nvGrpSpPr>
            <p:grpSpPr>
              <a:xfrm rot="5554571">
                <a:off x="1337233" y="3642716"/>
                <a:ext cx="43312" cy="172275"/>
                <a:chOff x="4351449" y="1560082"/>
                <a:chExt cx="76535" cy="159874"/>
              </a:xfrm>
            </p:grpSpPr>
            <p:sp>
              <p:nvSpPr>
                <p:cNvPr id="2077" name="526 - Έλλειψη"/>
                <p:cNvSpPr>
                  <a:spLocks noChangeAspect="1"/>
                </p:cNvSpPr>
                <p:nvPr/>
              </p:nvSpPr>
              <p:spPr>
                <a:xfrm>
                  <a:off x="4351449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078" name="52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090" name="555 - Ομάδα"/>
              <p:cNvGrpSpPr>
                <a:grpSpLocks noChangeAspect="1"/>
              </p:cNvGrpSpPr>
              <p:nvPr/>
            </p:nvGrpSpPr>
            <p:grpSpPr>
              <a:xfrm rot="5554571">
                <a:off x="1276657" y="3853451"/>
                <a:ext cx="40750" cy="172275"/>
                <a:chOff x="4355976" y="1560082"/>
                <a:chExt cx="72008" cy="159874"/>
              </a:xfrm>
            </p:grpSpPr>
            <p:sp>
              <p:nvSpPr>
                <p:cNvPr id="2075" name="55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076" name="55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091" name="558 - Ομάδα"/>
              <p:cNvGrpSpPr/>
              <p:nvPr/>
            </p:nvGrpSpPr>
            <p:grpSpPr>
              <a:xfrm rot="5554571">
                <a:off x="1282157" y="3811035"/>
                <a:ext cx="40750" cy="172275"/>
                <a:chOff x="4355976" y="1560082"/>
                <a:chExt cx="72008" cy="159874"/>
              </a:xfrm>
            </p:grpSpPr>
            <p:sp>
              <p:nvSpPr>
                <p:cNvPr id="2073" name="55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074" name="56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092" name="561 - Ομάδα"/>
              <p:cNvGrpSpPr/>
              <p:nvPr/>
            </p:nvGrpSpPr>
            <p:grpSpPr>
              <a:xfrm rot="5554571">
                <a:off x="1293127" y="3771084"/>
                <a:ext cx="40750" cy="172275"/>
                <a:chOff x="4355976" y="1560082"/>
                <a:chExt cx="72008" cy="159874"/>
              </a:xfrm>
            </p:grpSpPr>
            <p:sp>
              <p:nvSpPr>
                <p:cNvPr id="2071" name="56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072" name="56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093" name="564 - Ομάδα"/>
              <p:cNvGrpSpPr/>
              <p:nvPr/>
            </p:nvGrpSpPr>
            <p:grpSpPr>
              <a:xfrm rot="5554571">
                <a:off x="1310772" y="3728835"/>
                <a:ext cx="40750" cy="172275"/>
                <a:chOff x="4355976" y="1560082"/>
                <a:chExt cx="72008" cy="159874"/>
              </a:xfrm>
            </p:grpSpPr>
            <p:sp>
              <p:nvSpPr>
                <p:cNvPr id="2069" name="56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070" name="56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094" name="609 - Ομάδα"/>
              <p:cNvGrpSpPr/>
              <p:nvPr/>
            </p:nvGrpSpPr>
            <p:grpSpPr>
              <a:xfrm rot="5938774">
                <a:off x="1274245" y="3439142"/>
                <a:ext cx="326592" cy="218769"/>
                <a:chOff x="3239281" y="5544864"/>
                <a:chExt cx="577110" cy="203022"/>
              </a:xfrm>
            </p:grpSpPr>
            <p:grpSp>
              <p:nvGrpSpPr>
                <p:cNvPr id="2045" name="585 - Ομάδα"/>
                <p:cNvGrpSpPr>
                  <a:grpSpLocks noChangeAspect="1"/>
                </p:cNvGrpSpPr>
                <p:nvPr/>
              </p:nvGrpSpPr>
              <p:grpSpPr>
                <a:xfrm>
                  <a:off x="3744383" y="558107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067" name="58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068" name="58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046" name="588 - Ομάδα"/>
                <p:cNvGrpSpPr/>
                <p:nvPr/>
              </p:nvGrpSpPr>
              <p:grpSpPr>
                <a:xfrm>
                  <a:off x="3673611" y="558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065" name="58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066" name="590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047" name="591 - Ομάδα"/>
                <p:cNvGrpSpPr/>
                <p:nvPr/>
              </p:nvGrpSpPr>
              <p:grpSpPr>
                <a:xfrm>
                  <a:off x="3601603" y="557234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063" name="59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064" name="593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048" name="594 - Ομάδα"/>
                <p:cNvGrpSpPr/>
                <p:nvPr/>
              </p:nvGrpSpPr>
              <p:grpSpPr>
                <a:xfrm>
                  <a:off x="3530621" y="556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061" name="59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062" name="59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049" name="597 - Ομάδα"/>
                <p:cNvGrpSpPr>
                  <a:grpSpLocks noChangeAspect="1"/>
                </p:cNvGrpSpPr>
                <p:nvPr/>
              </p:nvGrpSpPr>
              <p:grpSpPr>
                <a:xfrm>
                  <a:off x="3460685" y="556659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059" name="59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060" name="59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050" name="600 - Ομάδα"/>
                <p:cNvGrpSpPr/>
                <p:nvPr/>
              </p:nvGrpSpPr>
              <p:grpSpPr>
                <a:xfrm>
                  <a:off x="3385579" y="556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057" name="601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058" name="60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051" name="603 - Ομάδα"/>
                <p:cNvGrpSpPr/>
                <p:nvPr/>
              </p:nvGrpSpPr>
              <p:grpSpPr>
                <a:xfrm>
                  <a:off x="3314597" y="555786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055" name="60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056" name="60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052" name="606 - Ομάδα"/>
                <p:cNvGrpSpPr/>
                <p:nvPr/>
              </p:nvGrpSpPr>
              <p:grpSpPr>
                <a:xfrm>
                  <a:off x="3239281" y="554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053" name="60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054" name="60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1095" name="610 - Ομάδα"/>
              <p:cNvGrpSpPr/>
              <p:nvPr/>
            </p:nvGrpSpPr>
            <p:grpSpPr>
              <a:xfrm rot="5938774">
                <a:off x="1423874" y="3125745"/>
                <a:ext cx="326878" cy="223617"/>
                <a:chOff x="3239281" y="5544864"/>
                <a:chExt cx="577616" cy="207521"/>
              </a:xfrm>
            </p:grpSpPr>
            <p:grpSp>
              <p:nvGrpSpPr>
                <p:cNvPr id="2021" name="585 - Ομάδα"/>
                <p:cNvGrpSpPr>
                  <a:grpSpLocks noChangeAspect="1"/>
                </p:cNvGrpSpPr>
                <p:nvPr/>
              </p:nvGrpSpPr>
              <p:grpSpPr>
                <a:xfrm>
                  <a:off x="3744888" y="5585573"/>
                  <a:ext cx="72009" cy="159874"/>
                  <a:chOff x="4356481" y="1564581"/>
                  <a:chExt cx="72009" cy="159874"/>
                </a:xfrm>
              </p:grpSpPr>
              <p:sp>
                <p:nvSpPr>
                  <p:cNvPr id="2043" name="633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044" name="634 - Έλλειψη"/>
                  <p:cNvSpPr>
                    <a:spLocks noChangeAspect="1"/>
                  </p:cNvSpPr>
                  <p:nvPr/>
                </p:nvSpPr>
                <p:spPr>
                  <a:xfrm>
                    <a:off x="4356482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022" name="588 - Ομάδα"/>
                <p:cNvGrpSpPr/>
                <p:nvPr/>
              </p:nvGrpSpPr>
              <p:grpSpPr>
                <a:xfrm>
                  <a:off x="3674116" y="5592511"/>
                  <a:ext cx="72009" cy="159874"/>
                  <a:chOff x="4356481" y="1564581"/>
                  <a:chExt cx="72009" cy="159874"/>
                </a:xfrm>
              </p:grpSpPr>
              <p:sp>
                <p:nvSpPr>
                  <p:cNvPr id="2041" name="631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042" name="632 - Έλλειψη"/>
                  <p:cNvSpPr>
                    <a:spLocks noChangeAspect="1"/>
                  </p:cNvSpPr>
                  <p:nvPr/>
                </p:nvSpPr>
                <p:spPr>
                  <a:xfrm>
                    <a:off x="4356482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023" name="591 - Ομάδα"/>
                <p:cNvGrpSpPr/>
                <p:nvPr/>
              </p:nvGrpSpPr>
              <p:grpSpPr>
                <a:xfrm>
                  <a:off x="3602108" y="5576845"/>
                  <a:ext cx="72009" cy="159874"/>
                  <a:chOff x="4356481" y="1564581"/>
                  <a:chExt cx="72009" cy="159874"/>
                </a:xfrm>
              </p:grpSpPr>
              <p:sp>
                <p:nvSpPr>
                  <p:cNvPr id="2039" name="629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040" name="630 - Έλλειψη"/>
                  <p:cNvSpPr>
                    <a:spLocks noChangeAspect="1"/>
                  </p:cNvSpPr>
                  <p:nvPr/>
                </p:nvSpPr>
                <p:spPr>
                  <a:xfrm>
                    <a:off x="4356482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024" name="594 - Ομάδα"/>
                <p:cNvGrpSpPr/>
                <p:nvPr/>
              </p:nvGrpSpPr>
              <p:grpSpPr>
                <a:xfrm>
                  <a:off x="3531125" y="5572511"/>
                  <a:ext cx="72009" cy="159874"/>
                  <a:chOff x="4356480" y="1564581"/>
                  <a:chExt cx="72009" cy="159874"/>
                </a:xfrm>
              </p:grpSpPr>
              <p:sp>
                <p:nvSpPr>
                  <p:cNvPr id="2037" name="627 - Έλλειψη"/>
                  <p:cNvSpPr>
                    <a:spLocks noChangeAspect="1"/>
                  </p:cNvSpPr>
                  <p:nvPr/>
                </p:nvSpPr>
                <p:spPr>
                  <a:xfrm>
                    <a:off x="4356480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038" name="628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025" name="597 - Ομάδα"/>
                <p:cNvGrpSpPr>
                  <a:grpSpLocks noChangeAspect="1"/>
                </p:cNvGrpSpPr>
                <p:nvPr/>
              </p:nvGrpSpPr>
              <p:grpSpPr>
                <a:xfrm>
                  <a:off x="3456691" y="5571597"/>
                  <a:ext cx="76002" cy="154871"/>
                  <a:chOff x="4351982" y="1565085"/>
                  <a:chExt cx="76002" cy="154871"/>
                </a:xfrm>
              </p:grpSpPr>
              <p:sp>
                <p:nvSpPr>
                  <p:cNvPr id="2035" name="62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036" name="626 - Έλλειψη"/>
                  <p:cNvSpPr>
                    <a:spLocks noChangeAspect="1"/>
                  </p:cNvSpPr>
                  <p:nvPr/>
                </p:nvSpPr>
                <p:spPr>
                  <a:xfrm>
                    <a:off x="4351982" y="1565085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026" name="600 - Ομάδα"/>
                <p:cNvGrpSpPr/>
                <p:nvPr/>
              </p:nvGrpSpPr>
              <p:grpSpPr>
                <a:xfrm>
                  <a:off x="3385579" y="556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033" name="623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034" name="62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027" name="603 - Ομάδα"/>
                <p:cNvGrpSpPr/>
                <p:nvPr/>
              </p:nvGrpSpPr>
              <p:grpSpPr>
                <a:xfrm>
                  <a:off x="3314597" y="555786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031" name="621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032" name="62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028" name="606 - Ομάδα"/>
                <p:cNvGrpSpPr/>
                <p:nvPr/>
              </p:nvGrpSpPr>
              <p:grpSpPr>
                <a:xfrm>
                  <a:off x="3239281" y="554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029" name="61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030" name="620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1096" name="635 - Ομάδα"/>
              <p:cNvGrpSpPr/>
              <p:nvPr/>
            </p:nvGrpSpPr>
            <p:grpSpPr>
              <a:xfrm rot="5938774">
                <a:off x="1565765" y="2812235"/>
                <a:ext cx="326592" cy="218769"/>
                <a:chOff x="3239281" y="5544864"/>
                <a:chExt cx="577110" cy="203022"/>
              </a:xfrm>
            </p:grpSpPr>
            <p:grpSp>
              <p:nvGrpSpPr>
                <p:cNvPr id="1997" name="585 - Ομάδα"/>
                <p:cNvGrpSpPr>
                  <a:grpSpLocks noChangeAspect="1"/>
                </p:cNvGrpSpPr>
                <p:nvPr/>
              </p:nvGrpSpPr>
              <p:grpSpPr>
                <a:xfrm>
                  <a:off x="3744383" y="558107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019" name="65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020" name="65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1998" name="588 - Ομάδα"/>
                <p:cNvGrpSpPr/>
                <p:nvPr/>
              </p:nvGrpSpPr>
              <p:grpSpPr>
                <a:xfrm>
                  <a:off x="3673611" y="558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017" name="65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018" name="65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1999" name="591 - Ομάδα"/>
                <p:cNvGrpSpPr/>
                <p:nvPr/>
              </p:nvGrpSpPr>
              <p:grpSpPr>
                <a:xfrm>
                  <a:off x="3601603" y="557234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015" name="65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016" name="65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000" name="594 - Ομάδα"/>
                <p:cNvGrpSpPr/>
                <p:nvPr/>
              </p:nvGrpSpPr>
              <p:grpSpPr>
                <a:xfrm>
                  <a:off x="3530621" y="556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013" name="65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014" name="653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001" name="597 - Ομάδα"/>
                <p:cNvGrpSpPr>
                  <a:grpSpLocks noChangeAspect="1"/>
                </p:cNvGrpSpPr>
                <p:nvPr/>
              </p:nvGrpSpPr>
              <p:grpSpPr>
                <a:xfrm>
                  <a:off x="3460685" y="556659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011" name="650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012" name="651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002" name="600 - Ομάδα"/>
                <p:cNvGrpSpPr/>
                <p:nvPr/>
              </p:nvGrpSpPr>
              <p:grpSpPr>
                <a:xfrm>
                  <a:off x="3385579" y="556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009" name="64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010" name="64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003" name="603 - Ομάδα"/>
                <p:cNvGrpSpPr/>
                <p:nvPr/>
              </p:nvGrpSpPr>
              <p:grpSpPr>
                <a:xfrm>
                  <a:off x="3314597" y="555786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007" name="64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008" name="64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004" name="606 - Ομάδα"/>
                <p:cNvGrpSpPr/>
                <p:nvPr/>
              </p:nvGrpSpPr>
              <p:grpSpPr>
                <a:xfrm>
                  <a:off x="3239281" y="554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005" name="64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006" name="64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1097" name="666 - Ομάδα"/>
              <p:cNvGrpSpPr/>
              <p:nvPr/>
            </p:nvGrpSpPr>
            <p:grpSpPr>
              <a:xfrm rot="5554571">
                <a:off x="1798629" y="2655907"/>
                <a:ext cx="45874" cy="172275"/>
                <a:chOff x="4346922" y="1560082"/>
                <a:chExt cx="81062" cy="159874"/>
              </a:xfrm>
            </p:grpSpPr>
            <p:sp>
              <p:nvSpPr>
                <p:cNvPr id="1995" name="667 - Έλλειψη"/>
                <p:cNvSpPr>
                  <a:spLocks noChangeAspect="1"/>
                </p:cNvSpPr>
                <p:nvPr/>
              </p:nvSpPr>
              <p:spPr>
                <a:xfrm>
                  <a:off x="4346922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96" name="66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098" name="678 - Ομάδα"/>
              <p:cNvGrpSpPr/>
              <p:nvPr/>
            </p:nvGrpSpPr>
            <p:grpSpPr>
              <a:xfrm rot="5554571">
                <a:off x="1325465" y="3685175"/>
                <a:ext cx="43312" cy="172275"/>
                <a:chOff x="4351449" y="1560082"/>
                <a:chExt cx="76535" cy="159874"/>
              </a:xfrm>
            </p:grpSpPr>
            <p:sp>
              <p:nvSpPr>
                <p:cNvPr id="1993" name="679 - Έλλειψη"/>
                <p:cNvSpPr>
                  <a:spLocks noChangeAspect="1"/>
                </p:cNvSpPr>
                <p:nvPr/>
              </p:nvSpPr>
              <p:spPr>
                <a:xfrm>
                  <a:off x="4351449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94" name="68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099" name="681 - Ομάδα"/>
              <p:cNvGrpSpPr/>
              <p:nvPr/>
            </p:nvGrpSpPr>
            <p:grpSpPr>
              <a:xfrm rot="5124672">
                <a:off x="1287974" y="4426946"/>
                <a:ext cx="42047" cy="169094"/>
                <a:chOff x="4358930" y="1560742"/>
                <a:chExt cx="74299" cy="156922"/>
              </a:xfrm>
            </p:grpSpPr>
            <p:sp>
              <p:nvSpPr>
                <p:cNvPr id="1991" name="682 - Έλλειψη"/>
                <p:cNvSpPr>
                  <a:spLocks noChangeAspect="1"/>
                </p:cNvSpPr>
                <p:nvPr/>
              </p:nvSpPr>
              <p:spPr>
                <a:xfrm>
                  <a:off x="4358930" y="164565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92" name="683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100" name="684 - Ομάδα"/>
              <p:cNvGrpSpPr/>
              <p:nvPr/>
            </p:nvGrpSpPr>
            <p:grpSpPr>
              <a:xfrm rot="5169957">
                <a:off x="1272957" y="4384910"/>
                <a:ext cx="42237" cy="171956"/>
                <a:chOff x="4353349" y="1560082"/>
                <a:chExt cx="74635" cy="159578"/>
              </a:xfrm>
            </p:grpSpPr>
            <p:sp>
              <p:nvSpPr>
                <p:cNvPr id="1989" name="685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90" name="68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101" name="854 - Ομάδα"/>
              <p:cNvGrpSpPr/>
              <p:nvPr/>
            </p:nvGrpSpPr>
            <p:grpSpPr>
              <a:xfrm rot="5124672">
                <a:off x="1314621" y="4511763"/>
                <a:ext cx="42787" cy="169891"/>
                <a:chOff x="4361221" y="1560742"/>
                <a:chExt cx="75608" cy="157662"/>
              </a:xfrm>
            </p:grpSpPr>
            <p:sp>
              <p:nvSpPr>
                <p:cNvPr id="1987" name="855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88" name="856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102" name="857 - Ομάδα"/>
              <p:cNvGrpSpPr/>
              <p:nvPr/>
            </p:nvGrpSpPr>
            <p:grpSpPr>
              <a:xfrm rot="5169957">
                <a:off x="1300116" y="4468447"/>
                <a:ext cx="42237" cy="171956"/>
                <a:chOff x="4353349" y="1560082"/>
                <a:chExt cx="74635" cy="159578"/>
              </a:xfrm>
            </p:grpSpPr>
            <p:sp>
              <p:nvSpPr>
                <p:cNvPr id="1985" name="85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86" name="85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103" name="860 - Ομάδα"/>
              <p:cNvGrpSpPr/>
              <p:nvPr/>
            </p:nvGrpSpPr>
            <p:grpSpPr>
              <a:xfrm rot="5124672">
                <a:off x="1341795" y="4596985"/>
                <a:ext cx="42787" cy="169891"/>
                <a:chOff x="4361221" y="1560742"/>
                <a:chExt cx="75608" cy="157662"/>
              </a:xfrm>
            </p:grpSpPr>
            <p:sp>
              <p:nvSpPr>
                <p:cNvPr id="1983" name="861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84" name="862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104" name="863 - Ομάδα"/>
              <p:cNvGrpSpPr/>
              <p:nvPr/>
            </p:nvGrpSpPr>
            <p:grpSpPr>
              <a:xfrm rot="5169957">
                <a:off x="1320860" y="4551484"/>
                <a:ext cx="42603" cy="172670"/>
                <a:chOff x="4355976" y="1560082"/>
                <a:chExt cx="75282" cy="160241"/>
              </a:xfrm>
            </p:grpSpPr>
            <p:sp>
              <p:nvSpPr>
                <p:cNvPr id="1981" name="864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82" name="86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105" name="866 - Ομάδα"/>
              <p:cNvGrpSpPr/>
              <p:nvPr/>
            </p:nvGrpSpPr>
            <p:grpSpPr>
              <a:xfrm rot="5124672">
                <a:off x="1499952" y="5104695"/>
                <a:ext cx="42787" cy="169891"/>
                <a:chOff x="4361221" y="1560742"/>
                <a:chExt cx="75608" cy="157662"/>
              </a:xfrm>
            </p:grpSpPr>
            <p:sp>
              <p:nvSpPr>
                <p:cNvPr id="1979" name="867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80" name="868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106" name="869 - Ομάδα"/>
              <p:cNvGrpSpPr/>
              <p:nvPr/>
            </p:nvGrpSpPr>
            <p:grpSpPr>
              <a:xfrm rot="5124672">
                <a:off x="1361681" y="4639968"/>
                <a:ext cx="42047" cy="169094"/>
                <a:chOff x="4358930" y="1560742"/>
                <a:chExt cx="74299" cy="156922"/>
              </a:xfrm>
            </p:grpSpPr>
            <p:sp>
              <p:nvSpPr>
                <p:cNvPr id="1977" name="870 - Έλλειψη"/>
                <p:cNvSpPr>
                  <a:spLocks noChangeAspect="1"/>
                </p:cNvSpPr>
                <p:nvPr/>
              </p:nvSpPr>
              <p:spPr>
                <a:xfrm>
                  <a:off x="4358930" y="164565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78" name="871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107" name="872 - Ομάδα"/>
              <p:cNvGrpSpPr/>
              <p:nvPr/>
            </p:nvGrpSpPr>
            <p:grpSpPr>
              <a:xfrm rot="5124672">
                <a:off x="1401111" y="4725087"/>
                <a:ext cx="42787" cy="169891"/>
                <a:chOff x="4361221" y="1560742"/>
                <a:chExt cx="75608" cy="157662"/>
              </a:xfrm>
            </p:grpSpPr>
            <p:sp>
              <p:nvSpPr>
                <p:cNvPr id="1975" name="873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76" name="874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108" name="878 - Ομάδα"/>
              <p:cNvGrpSpPr/>
              <p:nvPr/>
            </p:nvGrpSpPr>
            <p:grpSpPr>
              <a:xfrm rot="5124672">
                <a:off x="1434678" y="4810461"/>
                <a:ext cx="42787" cy="169891"/>
                <a:chOff x="4361221" y="1560742"/>
                <a:chExt cx="75608" cy="157662"/>
              </a:xfrm>
            </p:grpSpPr>
            <p:sp>
              <p:nvSpPr>
                <p:cNvPr id="1973" name="879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74" name="880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109" name="881 - Ομάδα"/>
              <p:cNvGrpSpPr/>
              <p:nvPr/>
            </p:nvGrpSpPr>
            <p:grpSpPr>
              <a:xfrm rot="5169957">
                <a:off x="1420135" y="4765110"/>
                <a:ext cx="42603" cy="172670"/>
                <a:chOff x="4355976" y="1560082"/>
                <a:chExt cx="75282" cy="160241"/>
              </a:xfrm>
            </p:grpSpPr>
            <p:sp>
              <p:nvSpPr>
                <p:cNvPr id="1971" name="882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72" name="88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110" name="884 - Ομάδα"/>
              <p:cNvGrpSpPr/>
              <p:nvPr/>
            </p:nvGrpSpPr>
            <p:grpSpPr>
              <a:xfrm rot="5124672">
                <a:off x="1464541" y="4896038"/>
                <a:ext cx="42047" cy="169094"/>
                <a:chOff x="4358930" y="1560742"/>
                <a:chExt cx="74299" cy="156921"/>
              </a:xfrm>
            </p:grpSpPr>
            <p:sp>
              <p:nvSpPr>
                <p:cNvPr id="1969" name="885 - Έλλειψη"/>
                <p:cNvSpPr>
                  <a:spLocks noChangeAspect="1"/>
                </p:cNvSpPr>
                <p:nvPr/>
              </p:nvSpPr>
              <p:spPr>
                <a:xfrm>
                  <a:off x="4358930" y="164565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70" name="886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111" name="887 - Ομάδα"/>
              <p:cNvGrpSpPr/>
              <p:nvPr/>
            </p:nvGrpSpPr>
            <p:grpSpPr>
              <a:xfrm rot="5169957">
                <a:off x="1456202" y="4850797"/>
                <a:ext cx="42237" cy="171956"/>
                <a:chOff x="4353349" y="1560082"/>
                <a:chExt cx="74635" cy="159578"/>
              </a:xfrm>
            </p:grpSpPr>
            <p:sp>
              <p:nvSpPr>
                <p:cNvPr id="1967" name="88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68" name="88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112" name="890 - Ομάδα"/>
              <p:cNvGrpSpPr/>
              <p:nvPr/>
            </p:nvGrpSpPr>
            <p:grpSpPr>
              <a:xfrm rot="5124672">
                <a:off x="1485097" y="4979032"/>
                <a:ext cx="42787" cy="169891"/>
                <a:chOff x="4361221" y="1560742"/>
                <a:chExt cx="75608" cy="157662"/>
              </a:xfrm>
            </p:grpSpPr>
            <p:sp>
              <p:nvSpPr>
                <p:cNvPr id="1965" name="891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66" name="892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113" name="893 - Ομάδα"/>
              <p:cNvGrpSpPr/>
              <p:nvPr/>
            </p:nvGrpSpPr>
            <p:grpSpPr>
              <a:xfrm rot="5169957">
                <a:off x="1470268" y="4937039"/>
                <a:ext cx="42603" cy="172670"/>
                <a:chOff x="4355976" y="1560082"/>
                <a:chExt cx="75282" cy="160241"/>
              </a:xfrm>
            </p:grpSpPr>
            <p:sp>
              <p:nvSpPr>
                <p:cNvPr id="1963" name="894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64" name="89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114" name="896 - Ομάδα"/>
              <p:cNvGrpSpPr/>
              <p:nvPr/>
            </p:nvGrpSpPr>
            <p:grpSpPr>
              <a:xfrm rot="5124672">
                <a:off x="1505712" y="5062488"/>
                <a:ext cx="42787" cy="169891"/>
                <a:chOff x="4361221" y="1560742"/>
                <a:chExt cx="75608" cy="157662"/>
              </a:xfrm>
            </p:grpSpPr>
            <p:sp>
              <p:nvSpPr>
                <p:cNvPr id="1961" name="897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62" name="898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115" name="899 - Ομάδα"/>
              <p:cNvGrpSpPr/>
              <p:nvPr/>
            </p:nvGrpSpPr>
            <p:grpSpPr>
              <a:xfrm rot="5169957">
                <a:off x="1490881" y="5020494"/>
                <a:ext cx="42603" cy="172670"/>
                <a:chOff x="4355976" y="1560082"/>
                <a:chExt cx="75282" cy="160241"/>
              </a:xfrm>
            </p:grpSpPr>
            <p:sp>
              <p:nvSpPr>
                <p:cNvPr id="1959" name="900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60" name="90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116" name="905 - Ομάδα"/>
              <p:cNvGrpSpPr/>
              <p:nvPr/>
            </p:nvGrpSpPr>
            <p:grpSpPr>
              <a:xfrm rot="5124672">
                <a:off x="1510111" y="5145116"/>
                <a:ext cx="42787" cy="169891"/>
                <a:chOff x="4361221" y="1560742"/>
                <a:chExt cx="75608" cy="157662"/>
              </a:xfrm>
            </p:grpSpPr>
            <p:sp>
              <p:nvSpPr>
                <p:cNvPr id="1957" name="906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58" name="907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117" name="908 - Ομάδα"/>
              <p:cNvGrpSpPr/>
              <p:nvPr/>
            </p:nvGrpSpPr>
            <p:grpSpPr>
              <a:xfrm rot="5124672">
                <a:off x="1522424" y="5226560"/>
                <a:ext cx="42047" cy="169094"/>
                <a:chOff x="4358930" y="1560742"/>
                <a:chExt cx="74299" cy="156921"/>
              </a:xfrm>
            </p:grpSpPr>
            <p:sp>
              <p:nvSpPr>
                <p:cNvPr id="1955" name="909 - Έλλειψη"/>
                <p:cNvSpPr>
                  <a:spLocks noChangeAspect="1"/>
                </p:cNvSpPr>
                <p:nvPr/>
              </p:nvSpPr>
              <p:spPr>
                <a:xfrm>
                  <a:off x="4358930" y="164565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56" name="910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118" name="911 - Ομάδα"/>
              <p:cNvGrpSpPr/>
              <p:nvPr/>
            </p:nvGrpSpPr>
            <p:grpSpPr>
              <a:xfrm rot="5169957">
                <a:off x="1519215" y="5183894"/>
                <a:ext cx="42237" cy="171956"/>
                <a:chOff x="4353349" y="1560082"/>
                <a:chExt cx="74635" cy="159578"/>
              </a:xfrm>
            </p:grpSpPr>
            <p:sp>
              <p:nvSpPr>
                <p:cNvPr id="1953" name="912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54" name="91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119" name="917 - Ομάδα"/>
              <p:cNvGrpSpPr/>
              <p:nvPr/>
            </p:nvGrpSpPr>
            <p:grpSpPr>
              <a:xfrm rot="5169957">
                <a:off x="1529886" y="5268038"/>
                <a:ext cx="42237" cy="171956"/>
                <a:chOff x="4353349" y="1560082"/>
                <a:chExt cx="74635" cy="159578"/>
              </a:xfrm>
            </p:grpSpPr>
            <p:sp>
              <p:nvSpPr>
                <p:cNvPr id="1951" name="91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52" name="91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120" name="926 - Ομάδα"/>
              <p:cNvGrpSpPr/>
              <p:nvPr/>
            </p:nvGrpSpPr>
            <p:grpSpPr>
              <a:xfrm rot="5169957">
                <a:off x="1520377" y="5310417"/>
                <a:ext cx="42237" cy="171956"/>
                <a:chOff x="4353349" y="1560082"/>
                <a:chExt cx="74635" cy="159578"/>
              </a:xfrm>
            </p:grpSpPr>
            <p:sp>
              <p:nvSpPr>
                <p:cNvPr id="1949" name="927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50" name="92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121" name="929 - Ομάδα"/>
              <p:cNvGrpSpPr/>
              <p:nvPr/>
            </p:nvGrpSpPr>
            <p:grpSpPr>
              <a:xfrm rot="5169957">
                <a:off x="1524119" y="5350965"/>
                <a:ext cx="42237" cy="171956"/>
                <a:chOff x="4353349" y="1560082"/>
                <a:chExt cx="74635" cy="159578"/>
              </a:xfrm>
            </p:grpSpPr>
            <p:sp>
              <p:nvSpPr>
                <p:cNvPr id="1947" name="930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48" name="93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122" name="941 - Ομάδα"/>
              <p:cNvGrpSpPr/>
              <p:nvPr/>
            </p:nvGrpSpPr>
            <p:grpSpPr>
              <a:xfrm rot="5169957">
                <a:off x="1524600" y="5469792"/>
                <a:ext cx="42237" cy="171956"/>
                <a:chOff x="4353349" y="1560082"/>
                <a:chExt cx="74635" cy="159578"/>
              </a:xfrm>
            </p:grpSpPr>
            <p:sp>
              <p:nvSpPr>
                <p:cNvPr id="1945" name="942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46" name="94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123" name="944 - Ομάδα"/>
              <p:cNvGrpSpPr/>
              <p:nvPr/>
            </p:nvGrpSpPr>
            <p:grpSpPr>
              <a:xfrm rot="5169957">
                <a:off x="1515091" y="5512170"/>
                <a:ext cx="42237" cy="171956"/>
                <a:chOff x="4353349" y="1560082"/>
                <a:chExt cx="74635" cy="159578"/>
              </a:xfrm>
            </p:grpSpPr>
            <p:sp>
              <p:nvSpPr>
                <p:cNvPr id="1943" name="945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44" name="94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124" name="950 - Ομάδα"/>
              <p:cNvGrpSpPr/>
              <p:nvPr/>
            </p:nvGrpSpPr>
            <p:grpSpPr>
              <a:xfrm rot="5169957">
                <a:off x="1527057" y="5391399"/>
                <a:ext cx="42237" cy="171956"/>
                <a:chOff x="4353349" y="1560082"/>
                <a:chExt cx="74635" cy="159578"/>
              </a:xfrm>
            </p:grpSpPr>
            <p:sp>
              <p:nvSpPr>
                <p:cNvPr id="1941" name="951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42" name="95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125" name="953 - Ομάδα"/>
              <p:cNvGrpSpPr/>
              <p:nvPr/>
            </p:nvGrpSpPr>
            <p:grpSpPr>
              <a:xfrm rot="5169957">
                <a:off x="1517181" y="5431956"/>
                <a:ext cx="42237" cy="171956"/>
                <a:chOff x="4353349" y="1560082"/>
                <a:chExt cx="74635" cy="159578"/>
              </a:xfrm>
            </p:grpSpPr>
            <p:sp>
              <p:nvSpPr>
                <p:cNvPr id="1939" name="954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40" name="95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126" name="860 - Ομάδα"/>
              <p:cNvGrpSpPr/>
              <p:nvPr/>
            </p:nvGrpSpPr>
            <p:grpSpPr>
              <a:xfrm rot="5124672">
                <a:off x="1353887" y="4683603"/>
                <a:ext cx="42787" cy="169891"/>
                <a:chOff x="4361221" y="1560742"/>
                <a:chExt cx="75608" cy="157662"/>
              </a:xfrm>
            </p:grpSpPr>
            <p:sp>
              <p:nvSpPr>
                <p:cNvPr id="1937" name="861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38" name="862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127" name="486 - Ομάδα"/>
              <p:cNvGrpSpPr/>
              <p:nvPr/>
            </p:nvGrpSpPr>
            <p:grpSpPr>
              <a:xfrm rot="5554571" flipH="1" flipV="1">
                <a:off x="1491274" y="4222214"/>
                <a:ext cx="40750" cy="172275"/>
                <a:chOff x="4355976" y="1560082"/>
                <a:chExt cx="72008" cy="159874"/>
              </a:xfrm>
            </p:grpSpPr>
            <p:sp>
              <p:nvSpPr>
                <p:cNvPr id="1935" name="487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36" name="48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128" name="489 - Ομάδα"/>
              <p:cNvGrpSpPr/>
              <p:nvPr/>
            </p:nvGrpSpPr>
            <p:grpSpPr>
              <a:xfrm rot="5554571" flipH="1" flipV="1">
                <a:off x="1486632" y="4262896"/>
                <a:ext cx="40750" cy="172275"/>
                <a:chOff x="4355976" y="1560082"/>
                <a:chExt cx="72008" cy="159874"/>
              </a:xfrm>
            </p:grpSpPr>
            <p:sp>
              <p:nvSpPr>
                <p:cNvPr id="1933" name="490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34" name="49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129" name="492 - Ομάδα"/>
              <p:cNvGrpSpPr/>
              <p:nvPr/>
            </p:nvGrpSpPr>
            <p:grpSpPr>
              <a:xfrm rot="4942809" flipH="1" flipV="1">
                <a:off x="1491863" y="4138951"/>
                <a:ext cx="45166" cy="170761"/>
                <a:chOff x="4348173" y="1560082"/>
                <a:chExt cx="79811" cy="158470"/>
              </a:xfrm>
            </p:grpSpPr>
            <p:sp>
              <p:nvSpPr>
                <p:cNvPr id="1931" name="493 - Έλλειψη"/>
                <p:cNvSpPr>
                  <a:spLocks noChangeAspect="1"/>
                </p:cNvSpPr>
                <p:nvPr/>
              </p:nvSpPr>
              <p:spPr>
                <a:xfrm>
                  <a:off x="4348173" y="1646544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32" name="494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130" name="495 - Ομάδα"/>
              <p:cNvGrpSpPr/>
              <p:nvPr/>
            </p:nvGrpSpPr>
            <p:grpSpPr>
              <a:xfrm rot="5554571" flipH="1" flipV="1">
                <a:off x="1497065" y="4179805"/>
                <a:ext cx="40750" cy="172275"/>
                <a:chOff x="4355976" y="1560082"/>
                <a:chExt cx="72008" cy="159874"/>
              </a:xfrm>
            </p:grpSpPr>
            <p:sp>
              <p:nvSpPr>
                <p:cNvPr id="1929" name="49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30" name="49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131" name="498 - Ομάδα"/>
              <p:cNvGrpSpPr/>
              <p:nvPr/>
            </p:nvGrpSpPr>
            <p:grpSpPr>
              <a:xfrm rot="4942809" flipH="1" flipV="1">
                <a:off x="1493130" y="4098149"/>
                <a:ext cx="45166" cy="170761"/>
                <a:chOff x="4346646" y="1568572"/>
                <a:chExt cx="79811" cy="158470"/>
              </a:xfrm>
            </p:grpSpPr>
            <p:sp>
              <p:nvSpPr>
                <p:cNvPr id="1927" name="499 - Έλλειψη"/>
                <p:cNvSpPr>
                  <a:spLocks noChangeAspect="1"/>
                </p:cNvSpPr>
                <p:nvPr/>
              </p:nvSpPr>
              <p:spPr>
                <a:xfrm>
                  <a:off x="4346646" y="1655034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28" name="500 - Έλλειψη"/>
                <p:cNvSpPr>
                  <a:spLocks noChangeAspect="1"/>
                </p:cNvSpPr>
                <p:nvPr/>
              </p:nvSpPr>
              <p:spPr>
                <a:xfrm>
                  <a:off x="4354449" y="156857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132" name="501 - Ομάδα"/>
              <p:cNvGrpSpPr/>
              <p:nvPr/>
            </p:nvGrpSpPr>
            <p:grpSpPr>
              <a:xfrm rot="4942809" flipH="1" flipV="1">
                <a:off x="1492435" y="4058838"/>
                <a:ext cx="45166" cy="170761"/>
                <a:chOff x="4348173" y="1560082"/>
                <a:chExt cx="79811" cy="158470"/>
              </a:xfrm>
            </p:grpSpPr>
            <p:sp>
              <p:nvSpPr>
                <p:cNvPr id="1925" name="502 - Έλλειψη"/>
                <p:cNvSpPr>
                  <a:spLocks noChangeAspect="1"/>
                </p:cNvSpPr>
                <p:nvPr/>
              </p:nvSpPr>
              <p:spPr>
                <a:xfrm>
                  <a:off x="4348173" y="1646544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26" name="50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133" name="504 - Ομάδα"/>
              <p:cNvGrpSpPr/>
              <p:nvPr/>
            </p:nvGrpSpPr>
            <p:grpSpPr>
              <a:xfrm rot="5124672" flipH="1" flipV="1">
                <a:off x="1463743" y="3977256"/>
                <a:ext cx="42047" cy="169092"/>
                <a:chOff x="4358930" y="1560742"/>
                <a:chExt cx="74299" cy="156922"/>
              </a:xfrm>
            </p:grpSpPr>
            <p:sp>
              <p:nvSpPr>
                <p:cNvPr id="1923" name="505 - Έλλειψη"/>
                <p:cNvSpPr>
                  <a:spLocks noChangeAspect="1"/>
                </p:cNvSpPr>
                <p:nvPr/>
              </p:nvSpPr>
              <p:spPr>
                <a:xfrm>
                  <a:off x="4358930" y="164565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24" name="506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134" name="507 - Ομάδα"/>
              <p:cNvGrpSpPr/>
              <p:nvPr/>
            </p:nvGrpSpPr>
            <p:grpSpPr>
              <a:xfrm rot="5169957" flipH="1" flipV="1">
                <a:off x="1478569" y="4016428"/>
                <a:ext cx="42237" cy="171956"/>
                <a:chOff x="4353349" y="1560082"/>
                <a:chExt cx="74635" cy="159578"/>
              </a:xfrm>
            </p:grpSpPr>
            <p:sp>
              <p:nvSpPr>
                <p:cNvPr id="1921" name="50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22" name="50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135" name="510 - Ομάδα"/>
              <p:cNvGrpSpPr>
                <a:grpSpLocks noChangeAspect="1"/>
              </p:cNvGrpSpPr>
              <p:nvPr/>
            </p:nvGrpSpPr>
            <p:grpSpPr>
              <a:xfrm rot="5554571" flipH="1" flipV="1">
                <a:off x="1484618" y="4305836"/>
                <a:ext cx="40750" cy="172275"/>
                <a:chOff x="4355976" y="1560082"/>
                <a:chExt cx="72008" cy="159874"/>
              </a:xfrm>
            </p:grpSpPr>
            <p:sp>
              <p:nvSpPr>
                <p:cNvPr id="1919" name="51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20" name="51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136" name="513 - Ομάδα"/>
              <p:cNvGrpSpPr/>
              <p:nvPr/>
            </p:nvGrpSpPr>
            <p:grpSpPr>
              <a:xfrm rot="5554571" flipH="1" flipV="1">
                <a:off x="1477218" y="4345752"/>
                <a:ext cx="40750" cy="172275"/>
                <a:chOff x="4355976" y="1560082"/>
                <a:chExt cx="72008" cy="159874"/>
              </a:xfrm>
            </p:grpSpPr>
            <p:sp>
              <p:nvSpPr>
                <p:cNvPr id="1917" name="51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18" name="51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137" name="516 - Ομάδα"/>
              <p:cNvGrpSpPr/>
              <p:nvPr/>
            </p:nvGrpSpPr>
            <p:grpSpPr>
              <a:xfrm rot="5554571" flipH="1" flipV="1">
                <a:off x="1468310" y="4386334"/>
                <a:ext cx="40750" cy="172275"/>
                <a:chOff x="4355976" y="1560082"/>
                <a:chExt cx="72008" cy="159874"/>
              </a:xfrm>
            </p:grpSpPr>
            <p:sp>
              <p:nvSpPr>
                <p:cNvPr id="1915" name="517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16" name="51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138" name="519 - Ομάδα"/>
              <p:cNvGrpSpPr/>
              <p:nvPr/>
            </p:nvGrpSpPr>
            <p:grpSpPr>
              <a:xfrm rot="5554571" flipH="1" flipV="1">
                <a:off x="1460209" y="4426351"/>
                <a:ext cx="40750" cy="172275"/>
                <a:chOff x="4355976" y="1560082"/>
                <a:chExt cx="72008" cy="159874"/>
              </a:xfrm>
            </p:grpSpPr>
            <p:sp>
              <p:nvSpPr>
                <p:cNvPr id="1913" name="520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14" name="52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139" name="525 - Ομάδα"/>
              <p:cNvGrpSpPr/>
              <p:nvPr/>
            </p:nvGrpSpPr>
            <p:grpSpPr>
              <a:xfrm rot="5554571" flipH="1" flipV="1">
                <a:off x="1392156" y="4676588"/>
                <a:ext cx="43312" cy="172275"/>
                <a:chOff x="4351449" y="1560082"/>
                <a:chExt cx="76535" cy="159874"/>
              </a:xfrm>
            </p:grpSpPr>
            <p:sp>
              <p:nvSpPr>
                <p:cNvPr id="1911" name="526 - Έλλειψη"/>
                <p:cNvSpPr>
                  <a:spLocks noChangeAspect="1"/>
                </p:cNvSpPr>
                <p:nvPr/>
              </p:nvSpPr>
              <p:spPr>
                <a:xfrm>
                  <a:off x="4351449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12" name="52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140" name="555 - Ομάδα"/>
              <p:cNvGrpSpPr>
                <a:grpSpLocks noChangeAspect="1"/>
              </p:cNvGrpSpPr>
              <p:nvPr/>
            </p:nvGrpSpPr>
            <p:grpSpPr>
              <a:xfrm rot="5554571" flipH="1" flipV="1">
                <a:off x="1455295" y="4465853"/>
                <a:ext cx="40750" cy="172275"/>
                <a:chOff x="4355976" y="1560082"/>
                <a:chExt cx="72008" cy="159874"/>
              </a:xfrm>
            </p:grpSpPr>
            <p:sp>
              <p:nvSpPr>
                <p:cNvPr id="1909" name="55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10" name="55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141" name="558 - Ομάδα"/>
              <p:cNvGrpSpPr/>
              <p:nvPr/>
            </p:nvGrpSpPr>
            <p:grpSpPr>
              <a:xfrm rot="5554571" flipH="1" flipV="1">
                <a:off x="1449795" y="4508269"/>
                <a:ext cx="40750" cy="172275"/>
                <a:chOff x="4355976" y="1560082"/>
                <a:chExt cx="72008" cy="159874"/>
              </a:xfrm>
            </p:grpSpPr>
            <p:sp>
              <p:nvSpPr>
                <p:cNvPr id="1907" name="55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08" name="56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142" name="561 - Ομάδα"/>
              <p:cNvGrpSpPr/>
              <p:nvPr/>
            </p:nvGrpSpPr>
            <p:grpSpPr>
              <a:xfrm rot="5554571" flipH="1" flipV="1">
                <a:off x="1438825" y="4548220"/>
                <a:ext cx="40750" cy="172275"/>
                <a:chOff x="4355976" y="1560082"/>
                <a:chExt cx="72008" cy="159874"/>
              </a:xfrm>
            </p:grpSpPr>
            <p:sp>
              <p:nvSpPr>
                <p:cNvPr id="1905" name="56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06" name="56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143" name="564 - Ομάδα"/>
              <p:cNvGrpSpPr/>
              <p:nvPr/>
            </p:nvGrpSpPr>
            <p:grpSpPr>
              <a:xfrm rot="5554571" flipH="1" flipV="1">
                <a:off x="1421181" y="4590469"/>
                <a:ext cx="40750" cy="172275"/>
                <a:chOff x="4355976" y="1560082"/>
                <a:chExt cx="72008" cy="159874"/>
              </a:xfrm>
            </p:grpSpPr>
            <p:sp>
              <p:nvSpPr>
                <p:cNvPr id="1903" name="56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04" name="56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144" name="609 - Ομάδα"/>
              <p:cNvGrpSpPr/>
              <p:nvPr/>
            </p:nvGrpSpPr>
            <p:grpSpPr>
              <a:xfrm rot="5938774" flipH="1" flipV="1">
                <a:off x="1171866" y="4833668"/>
                <a:ext cx="326592" cy="218769"/>
                <a:chOff x="3239281" y="5544864"/>
                <a:chExt cx="577110" cy="203022"/>
              </a:xfrm>
            </p:grpSpPr>
            <p:grpSp>
              <p:nvGrpSpPr>
                <p:cNvPr id="1879" name="585 - Ομάδα"/>
                <p:cNvGrpSpPr>
                  <a:grpSpLocks noChangeAspect="1"/>
                </p:cNvGrpSpPr>
                <p:nvPr/>
              </p:nvGrpSpPr>
              <p:grpSpPr>
                <a:xfrm>
                  <a:off x="3744383" y="558107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1901" name="58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902" name="58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1880" name="588 - Ομάδα"/>
                <p:cNvGrpSpPr/>
                <p:nvPr/>
              </p:nvGrpSpPr>
              <p:grpSpPr>
                <a:xfrm>
                  <a:off x="3673611" y="558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1899" name="58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900" name="590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1881" name="591 - Ομάδα"/>
                <p:cNvGrpSpPr/>
                <p:nvPr/>
              </p:nvGrpSpPr>
              <p:grpSpPr>
                <a:xfrm>
                  <a:off x="3601603" y="557234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1897" name="59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898" name="593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1882" name="594 - Ομάδα"/>
                <p:cNvGrpSpPr/>
                <p:nvPr/>
              </p:nvGrpSpPr>
              <p:grpSpPr>
                <a:xfrm>
                  <a:off x="3530621" y="556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1895" name="59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896" name="59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1883" name="597 - Ομάδα"/>
                <p:cNvGrpSpPr>
                  <a:grpSpLocks noChangeAspect="1"/>
                </p:cNvGrpSpPr>
                <p:nvPr/>
              </p:nvGrpSpPr>
              <p:grpSpPr>
                <a:xfrm>
                  <a:off x="3460685" y="556659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1893" name="59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894" name="59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1884" name="600 - Ομάδα"/>
                <p:cNvGrpSpPr/>
                <p:nvPr/>
              </p:nvGrpSpPr>
              <p:grpSpPr>
                <a:xfrm>
                  <a:off x="3385579" y="556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1891" name="601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892" name="60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1885" name="603 - Ομάδα"/>
                <p:cNvGrpSpPr/>
                <p:nvPr/>
              </p:nvGrpSpPr>
              <p:grpSpPr>
                <a:xfrm>
                  <a:off x="3314597" y="555786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1889" name="60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890" name="60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1886" name="606 - Ομάδα"/>
                <p:cNvGrpSpPr/>
                <p:nvPr/>
              </p:nvGrpSpPr>
              <p:grpSpPr>
                <a:xfrm>
                  <a:off x="3239281" y="554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1887" name="60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888" name="60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1145" name="610 - Ομάδα"/>
              <p:cNvGrpSpPr/>
              <p:nvPr/>
            </p:nvGrpSpPr>
            <p:grpSpPr>
              <a:xfrm rot="5938774" flipH="1" flipV="1">
                <a:off x="1021950" y="5142218"/>
                <a:ext cx="326878" cy="223617"/>
                <a:chOff x="3239281" y="5544864"/>
                <a:chExt cx="577616" cy="207521"/>
              </a:xfrm>
            </p:grpSpPr>
            <p:grpSp>
              <p:nvGrpSpPr>
                <p:cNvPr id="1855" name="585 - Ομάδα"/>
                <p:cNvGrpSpPr>
                  <a:grpSpLocks noChangeAspect="1"/>
                </p:cNvGrpSpPr>
                <p:nvPr/>
              </p:nvGrpSpPr>
              <p:grpSpPr>
                <a:xfrm>
                  <a:off x="3744888" y="5585573"/>
                  <a:ext cx="72009" cy="159874"/>
                  <a:chOff x="4356481" y="1564581"/>
                  <a:chExt cx="72009" cy="159874"/>
                </a:xfrm>
              </p:grpSpPr>
              <p:sp>
                <p:nvSpPr>
                  <p:cNvPr id="1877" name="633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878" name="634 - Έλλειψη"/>
                  <p:cNvSpPr>
                    <a:spLocks noChangeAspect="1"/>
                  </p:cNvSpPr>
                  <p:nvPr/>
                </p:nvSpPr>
                <p:spPr>
                  <a:xfrm>
                    <a:off x="4356482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1856" name="588 - Ομάδα"/>
                <p:cNvGrpSpPr/>
                <p:nvPr/>
              </p:nvGrpSpPr>
              <p:grpSpPr>
                <a:xfrm>
                  <a:off x="3674116" y="5592511"/>
                  <a:ext cx="72009" cy="159874"/>
                  <a:chOff x="4356481" y="1564581"/>
                  <a:chExt cx="72009" cy="159874"/>
                </a:xfrm>
              </p:grpSpPr>
              <p:sp>
                <p:nvSpPr>
                  <p:cNvPr id="1875" name="631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876" name="632 - Έλλειψη"/>
                  <p:cNvSpPr>
                    <a:spLocks noChangeAspect="1"/>
                  </p:cNvSpPr>
                  <p:nvPr/>
                </p:nvSpPr>
                <p:spPr>
                  <a:xfrm>
                    <a:off x="4356482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1857" name="591 - Ομάδα"/>
                <p:cNvGrpSpPr/>
                <p:nvPr/>
              </p:nvGrpSpPr>
              <p:grpSpPr>
                <a:xfrm>
                  <a:off x="3602108" y="5576845"/>
                  <a:ext cx="72009" cy="159874"/>
                  <a:chOff x="4356481" y="1564581"/>
                  <a:chExt cx="72009" cy="159874"/>
                </a:xfrm>
              </p:grpSpPr>
              <p:sp>
                <p:nvSpPr>
                  <p:cNvPr id="1873" name="629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874" name="630 - Έλλειψη"/>
                  <p:cNvSpPr>
                    <a:spLocks noChangeAspect="1"/>
                  </p:cNvSpPr>
                  <p:nvPr/>
                </p:nvSpPr>
                <p:spPr>
                  <a:xfrm>
                    <a:off x="4356482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1858" name="594 - Ομάδα"/>
                <p:cNvGrpSpPr/>
                <p:nvPr/>
              </p:nvGrpSpPr>
              <p:grpSpPr>
                <a:xfrm>
                  <a:off x="3531125" y="5572511"/>
                  <a:ext cx="72009" cy="159874"/>
                  <a:chOff x="4356480" y="1564581"/>
                  <a:chExt cx="72009" cy="159874"/>
                </a:xfrm>
              </p:grpSpPr>
              <p:sp>
                <p:nvSpPr>
                  <p:cNvPr id="1871" name="627 - Έλλειψη"/>
                  <p:cNvSpPr>
                    <a:spLocks noChangeAspect="1"/>
                  </p:cNvSpPr>
                  <p:nvPr/>
                </p:nvSpPr>
                <p:spPr>
                  <a:xfrm>
                    <a:off x="4356480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872" name="628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1859" name="597 - Ομάδα"/>
                <p:cNvGrpSpPr>
                  <a:grpSpLocks noChangeAspect="1"/>
                </p:cNvGrpSpPr>
                <p:nvPr/>
              </p:nvGrpSpPr>
              <p:grpSpPr>
                <a:xfrm>
                  <a:off x="3456691" y="5571597"/>
                  <a:ext cx="76002" cy="154871"/>
                  <a:chOff x="4351982" y="1565085"/>
                  <a:chExt cx="76002" cy="154871"/>
                </a:xfrm>
              </p:grpSpPr>
              <p:sp>
                <p:nvSpPr>
                  <p:cNvPr id="1869" name="62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870" name="626 - Έλλειψη"/>
                  <p:cNvSpPr>
                    <a:spLocks noChangeAspect="1"/>
                  </p:cNvSpPr>
                  <p:nvPr/>
                </p:nvSpPr>
                <p:spPr>
                  <a:xfrm>
                    <a:off x="4351982" y="1565085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1860" name="600 - Ομάδα"/>
                <p:cNvGrpSpPr/>
                <p:nvPr/>
              </p:nvGrpSpPr>
              <p:grpSpPr>
                <a:xfrm>
                  <a:off x="3385579" y="556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1867" name="623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868" name="62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1861" name="603 - Ομάδα"/>
                <p:cNvGrpSpPr/>
                <p:nvPr/>
              </p:nvGrpSpPr>
              <p:grpSpPr>
                <a:xfrm>
                  <a:off x="3314597" y="555786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1865" name="621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866" name="62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1862" name="606 - Ομάδα"/>
                <p:cNvGrpSpPr/>
                <p:nvPr/>
              </p:nvGrpSpPr>
              <p:grpSpPr>
                <a:xfrm>
                  <a:off x="3239281" y="554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1863" name="61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864" name="620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1146" name="635 - Ομάδα"/>
              <p:cNvGrpSpPr/>
              <p:nvPr/>
            </p:nvGrpSpPr>
            <p:grpSpPr>
              <a:xfrm rot="5938774" flipH="1" flipV="1">
                <a:off x="880343" y="5460576"/>
                <a:ext cx="326592" cy="218769"/>
                <a:chOff x="3239281" y="5544864"/>
                <a:chExt cx="577110" cy="203022"/>
              </a:xfrm>
            </p:grpSpPr>
            <p:grpSp>
              <p:nvGrpSpPr>
                <p:cNvPr id="1831" name="585 - Ομάδα"/>
                <p:cNvGrpSpPr>
                  <a:grpSpLocks noChangeAspect="1"/>
                </p:cNvGrpSpPr>
                <p:nvPr/>
              </p:nvGrpSpPr>
              <p:grpSpPr>
                <a:xfrm>
                  <a:off x="3744383" y="558107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1853" name="65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854" name="65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1832" name="588 - Ομάδα"/>
                <p:cNvGrpSpPr/>
                <p:nvPr/>
              </p:nvGrpSpPr>
              <p:grpSpPr>
                <a:xfrm>
                  <a:off x="3673611" y="558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1851" name="65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852" name="65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1833" name="591 - Ομάδα"/>
                <p:cNvGrpSpPr/>
                <p:nvPr/>
              </p:nvGrpSpPr>
              <p:grpSpPr>
                <a:xfrm>
                  <a:off x="3601603" y="557234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1849" name="65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850" name="65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1834" name="594 - Ομάδα"/>
                <p:cNvGrpSpPr/>
                <p:nvPr/>
              </p:nvGrpSpPr>
              <p:grpSpPr>
                <a:xfrm>
                  <a:off x="3530621" y="556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1847" name="65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848" name="653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1835" name="597 - Ομάδα"/>
                <p:cNvGrpSpPr>
                  <a:grpSpLocks noChangeAspect="1"/>
                </p:cNvGrpSpPr>
                <p:nvPr/>
              </p:nvGrpSpPr>
              <p:grpSpPr>
                <a:xfrm>
                  <a:off x="3460685" y="556659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1845" name="650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846" name="651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1836" name="600 - Ομάδα"/>
                <p:cNvGrpSpPr/>
                <p:nvPr/>
              </p:nvGrpSpPr>
              <p:grpSpPr>
                <a:xfrm>
                  <a:off x="3385579" y="556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1843" name="64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844" name="64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1837" name="603 - Ομάδα"/>
                <p:cNvGrpSpPr/>
                <p:nvPr/>
              </p:nvGrpSpPr>
              <p:grpSpPr>
                <a:xfrm>
                  <a:off x="3314597" y="555786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1841" name="64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842" name="64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1838" name="606 - Ομάδα"/>
                <p:cNvGrpSpPr/>
                <p:nvPr/>
              </p:nvGrpSpPr>
              <p:grpSpPr>
                <a:xfrm>
                  <a:off x="3239281" y="554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1839" name="64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840" name="64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1147" name="678 - Ομάδα"/>
              <p:cNvGrpSpPr/>
              <p:nvPr/>
            </p:nvGrpSpPr>
            <p:grpSpPr>
              <a:xfrm rot="5554571" flipH="1" flipV="1">
                <a:off x="1403921" y="4634130"/>
                <a:ext cx="43312" cy="172275"/>
                <a:chOff x="4351449" y="1560082"/>
                <a:chExt cx="76535" cy="159874"/>
              </a:xfrm>
            </p:grpSpPr>
            <p:sp>
              <p:nvSpPr>
                <p:cNvPr id="1829" name="679 - Έλλειψη"/>
                <p:cNvSpPr>
                  <a:spLocks noChangeAspect="1"/>
                </p:cNvSpPr>
                <p:nvPr/>
              </p:nvSpPr>
              <p:spPr>
                <a:xfrm>
                  <a:off x="4351449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830" name="68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148" name="681 - Ομάδα"/>
              <p:cNvGrpSpPr/>
              <p:nvPr/>
            </p:nvGrpSpPr>
            <p:grpSpPr>
              <a:xfrm rot="5124672" flipH="1" flipV="1">
                <a:off x="1442676" y="3895540"/>
                <a:ext cx="42047" cy="169092"/>
                <a:chOff x="4358930" y="1560742"/>
                <a:chExt cx="74299" cy="156922"/>
              </a:xfrm>
            </p:grpSpPr>
            <p:sp>
              <p:nvSpPr>
                <p:cNvPr id="1827" name="682 - Έλλειψη"/>
                <p:cNvSpPr>
                  <a:spLocks noChangeAspect="1"/>
                </p:cNvSpPr>
                <p:nvPr/>
              </p:nvSpPr>
              <p:spPr>
                <a:xfrm>
                  <a:off x="4358930" y="164565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828" name="683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149" name="684 - Ομάδα"/>
              <p:cNvGrpSpPr/>
              <p:nvPr/>
            </p:nvGrpSpPr>
            <p:grpSpPr>
              <a:xfrm rot="5169957" flipH="1" flipV="1">
                <a:off x="1457507" y="3934712"/>
                <a:ext cx="42237" cy="171956"/>
                <a:chOff x="4353349" y="1560082"/>
                <a:chExt cx="74635" cy="159578"/>
              </a:xfrm>
            </p:grpSpPr>
            <p:sp>
              <p:nvSpPr>
                <p:cNvPr id="1825" name="685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826" name="68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150" name="854 - Ομάδα"/>
              <p:cNvGrpSpPr/>
              <p:nvPr/>
            </p:nvGrpSpPr>
            <p:grpSpPr>
              <a:xfrm rot="5124672" flipH="1" flipV="1">
                <a:off x="1415296" y="3809924"/>
                <a:ext cx="42787" cy="169891"/>
                <a:chOff x="4361221" y="1560742"/>
                <a:chExt cx="75608" cy="157662"/>
              </a:xfrm>
            </p:grpSpPr>
            <p:sp>
              <p:nvSpPr>
                <p:cNvPr id="1823" name="855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824" name="856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151" name="857 - Ομάδα"/>
              <p:cNvGrpSpPr/>
              <p:nvPr/>
            </p:nvGrpSpPr>
            <p:grpSpPr>
              <a:xfrm rot="5169957" flipH="1" flipV="1">
                <a:off x="1430343" y="3851176"/>
                <a:ext cx="42237" cy="171956"/>
                <a:chOff x="4353349" y="1560082"/>
                <a:chExt cx="74635" cy="159578"/>
              </a:xfrm>
            </p:grpSpPr>
            <p:sp>
              <p:nvSpPr>
                <p:cNvPr id="1821" name="85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822" name="85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37" name="860 - Ομάδα"/>
              <p:cNvGrpSpPr/>
              <p:nvPr/>
            </p:nvGrpSpPr>
            <p:grpSpPr>
              <a:xfrm rot="5124672" flipH="1" flipV="1">
                <a:off x="1388116" y="3724703"/>
                <a:ext cx="42787" cy="169891"/>
                <a:chOff x="4361221" y="1560742"/>
                <a:chExt cx="75608" cy="157662"/>
              </a:xfrm>
            </p:grpSpPr>
            <p:sp>
              <p:nvSpPr>
                <p:cNvPr id="1819" name="861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820" name="862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38" name="863 - Ομάδα"/>
              <p:cNvGrpSpPr/>
              <p:nvPr/>
            </p:nvGrpSpPr>
            <p:grpSpPr>
              <a:xfrm rot="5169957" flipH="1" flipV="1">
                <a:off x="1409232" y="3767425"/>
                <a:ext cx="42603" cy="172670"/>
                <a:chOff x="4355976" y="1560082"/>
                <a:chExt cx="75282" cy="160241"/>
              </a:xfrm>
            </p:grpSpPr>
            <p:sp>
              <p:nvSpPr>
                <p:cNvPr id="1817" name="864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818" name="86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39" name="866 - Ομάδα"/>
              <p:cNvGrpSpPr/>
              <p:nvPr/>
            </p:nvGrpSpPr>
            <p:grpSpPr>
              <a:xfrm rot="5124672" flipH="1" flipV="1">
                <a:off x="1229958" y="3216993"/>
                <a:ext cx="42787" cy="169891"/>
                <a:chOff x="4361221" y="1560742"/>
                <a:chExt cx="75608" cy="157662"/>
              </a:xfrm>
            </p:grpSpPr>
            <p:sp>
              <p:nvSpPr>
                <p:cNvPr id="1815" name="867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816" name="868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40" name="869 - Ομάδα"/>
              <p:cNvGrpSpPr/>
              <p:nvPr/>
            </p:nvGrpSpPr>
            <p:grpSpPr>
              <a:xfrm rot="5124672" flipH="1" flipV="1">
                <a:off x="1368967" y="3682519"/>
                <a:ext cx="42047" cy="169092"/>
                <a:chOff x="4358930" y="1560742"/>
                <a:chExt cx="74299" cy="156922"/>
              </a:xfrm>
            </p:grpSpPr>
            <p:sp>
              <p:nvSpPr>
                <p:cNvPr id="1813" name="870 - Έλλειψη"/>
                <p:cNvSpPr>
                  <a:spLocks noChangeAspect="1"/>
                </p:cNvSpPr>
                <p:nvPr/>
              </p:nvSpPr>
              <p:spPr>
                <a:xfrm>
                  <a:off x="4358930" y="164565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814" name="871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41" name="872 - Ομάδα"/>
              <p:cNvGrpSpPr/>
              <p:nvPr/>
            </p:nvGrpSpPr>
            <p:grpSpPr>
              <a:xfrm rot="5124672" flipH="1" flipV="1">
                <a:off x="1328798" y="3596601"/>
                <a:ext cx="42787" cy="169891"/>
                <a:chOff x="4361221" y="1560742"/>
                <a:chExt cx="75608" cy="157662"/>
              </a:xfrm>
            </p:grpSpPr>
            <p:sp>
              <p:nvSpPr>
                <p:cNvPr id="1811" name="873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812" name="874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42" name="878 - Ομάδα"/>
              <p:cNvGrpSpPr/>
              <p:nvPr/>
            </p:nvGrpSpPr>
            <p:grpSpPr>
              <a:xfrm rot="5124672" flipH="1" flipV="1">
                <a:off x="1295230" y="3511227"/>
                <a:ext cx="42787" cy="169891"/>
                <a:chOff x="4361221" y="1560742"/>
                <a:chExt cx="75608" cy="157662"/>
              </a:xfrm>
            </p:grpSpPr>
            <p:sp>
              <p:nvSpPr>
                <p:cNvPr id="1809" name="879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810" name="880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43" name="881 - Ομάδα"/>
              <p:cNvGrpSpPr/>
              <p:nvPr/>
            </p:nvGrpSpPr>
            <p:grpSpPr>
              <a:xfrm rot="5169957" flipH="1" flipV="1">
                <a:off x="1309957" y="3553799"/>
                <a:ext cx="42603" cy="172670"/>
                <a:chOff x="4355976" y="1560082"/>
                <a:chExt cx="75282" cy="160241"/>
              </a:xfrm>
            </p:grpSpPr>
            <p:sp>
              <p:nvSpPr>
                <p:cNvPr id="1807" name="882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808" name="88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44" name="884 - Ομάδα"/>
              <p:cNvGrpSpPr/>
              <p:nvPr/>
            </p:nvGrpSpPr>
            <p:grpSpPr>
              <a:xfrm rot="5124672" flipH="1" flipV="1">
                <a:off x="1266107" y="3426448"/>
                <a:ext cx="42047" cy="169092"/>
                <a:chOff x="4358930" y="1560742"/>
                <a:chExt cx="74299" cy="156921"/>
              </a:xfrm>
            </p:grpSpPr>
            <p:sp>
              <p:nvSpPr>
                <p:cNvPr id="1805" name="885 - Έλλειψη"/>
                <p:cNvSpPr>
                  <a:spLocks noChangeAspect="1"/>
                </p:cNvSpPr>
                <p:nvPr/>
              </p:nvSpPr>
              <p:spPr>
                <a:xfrm>
                  <a:off x="4358930" y="164565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806" name="886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45" name="887 - Ομάδα"/>
              <p:cNvGrpSpPr/>
              <p:nvPr/>
            </p:nvGrpSpPr>
            <p:grpSpPr>
              <a:xfrm rot="5169957" flipH="1" flipV="1">
                <a:off x="1274255" y="3468827"/>
                <a:ext cx="42237" cy="171956"/>
                <a:chOff x="4353349" y="1560082"/>
                <a:chExt cx="74635" cy="159578"/>
              </a:xfrm>
            </p:grpSpPr>
            <p:sp>
              <p:nvSpPr>
                <p:cNvPr id="1803" name="88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804" name="88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46" name="890 - Ομάδα"/>
              <p:cNvGrpSpPr/>
              <p:nvPr/>
            </p:nvGrpSpPr>
            <p:grpSpPr>
              <a:xfrm rot="5124672" flipH="1" flipV="1">
                <a:off x="1244811" y="3342656"/>
                <a:ext cx="42787" cy="169891"/>
                <a:chOff x="4361221" y="1560742"/>
                <a:chExt cx="75608" cy="157662"/>
              </a:xfrm>
            </p:grpSpPr>
            <p:sp>
              <p:nvSpPr>
                <p:cNvPr id="1801" name="891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802" name="892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47" name="893 - Ομάδα"/>
              <p:cNvGrpSpPr/>
              <p:nvPr/>
            </p:nvGrpSpPr>
            <p:grpSpPr>
              <a:xfrm rot="5169957" flipH="1" flipV="1">
                <a:off x="1259826" y="3381870"/>
                <a:ext cx="42603" cy="172670"/>
                <a:chOff x="4355976" y="1560082"/>
                <a:chExt cx="75282" cy="160241"/>
              </a:xfrm>
            </p:grpSpPr>
            <p:sp>
              <p:nvSpPr>
                <p:cNvPr id="1799" name="894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800" name="89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48" name="896 - Ομάδα"/>
              <p:cNvGrpSpPr/>
              <p:nvPr/>
            </p:nvGrpSpPr>
            <p:grpSpPr>
              <a:xfrm rot="5124672" flipH="1" flipV="1">
                <a:off x="1224197" y="3259200"/>
                <a:ext cx="42787" cy="169891"/>
                <a:chOff x="4361221" y="1560742"/>
                <a:chExt cx="75608" cy="157662"/>
              </a:xfrm>
            </p:grpSpPr>
            <p:sp>
              <p:nvSpPr>
                <p:cNvPr id="1797" name="897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798" name="898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49" name="899 - Ομάδα"/>
              <p:cNvGrpSpPr/>
              <p:nvPr/>
            </p:nvGrpSpPr>
            <p:grpSpPr>
              <a:xfrm rot="5169957" flipH="1" flipV="1">
                <a:off x="1239211" y="3298415"/>
                <a:ext cx="42603" cy="172670"/>
                <a:chOff x="4355976" y="1560082"/>
                <a:chExt cx="75282" cy="160241"/>
              </a:xfrm>
            </p:grpSpPr>
            <p:sp>
              <p:nvSpPr>
                <p:cNvPr id="1795" name="900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796" name="90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50" name="905 - Ομάδα"/>
              <p:cNvGrpSpPr/>
              <p:nvPr/>
            </p:nvGrpSpPr>
            <p:grpSpPr>
              <a:xfrm rot="5124672" flipH="1" flipV="1">
                <a:off x="1219800" y="3176572"/>
                <a:ext cx="42787" cy="169891"/>
                <a:chOff x="4361221" y="1560742"/>
                <a:chExt cx="75608" cy="157662"/>
              </a:xfrm>
            </p:grpSpPr>
            <p:sp>
              <p:nvSpPr>
                <p:cNvPr id="1793" name="906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794" name="907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51" name="908 - Ομάδα"/>
              <p:cNvGrpSpPr/>
              <p:nvPr/>
            </p:nvGrpSpPr>
            <p:grpSpPr>
              <a:xfrm rot="5124672" flipH="1" flipV="1">
                <a:off x="1208222" y="3095926"/>
                <a:ext cx="42047" cy="169092"/>
                <a:chOff x="4358930" y="1560742"/>
                <a:chExt cx="74299" cy="156921"/>
              </a:xfrm>
            </p:grpSpPr>
            <p:sp>
              <p:nvSpPr>
                <p:cNvPr id="1791" name="909 - Έλλειψη"/>
                <p:cNvSpPr>
                  <a:spLocks noChangeAspect="1"/>
                </p:cNvSpPr>
                <p:nvPr/>
              </p:nvSpPr>
              <p:spPr>
                <a:xfrm>
                  <a:off x="4358930" y="164565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792" name="910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52" name="911 - Ομάδα"/>
              <p:cNvGrpSpPr/>
              <p:nvPr/>
            </p:nvGrpSpPr>
            <p:grpSpPr>
              <a:xfrm rot="5169957" flipH="1" flipV="1">
                <a:off x="1211241" y="3135729"/>
                <a:ext cx="42237" cy="171956"/>
                <a:chOff x="4353349" y="1560082"/>
                <a:chExt cx="74635" cy="159578"/>
              </a:xfrm>
            </p:grpSpPr>
            <p:sp>
              <p:nvSpPr>
                <p:cNvPr id="1789" name="912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790" name="91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53" name="917 - Ομάδα"/>
              <p:cNvGrpSpPr/>
              <p:nvPr/>
            </p:nvGrpSpPr>
            <p:grpSpPr>
              <a:xfrm rot="5169957" flipH="1" flipV="1">
                <a:off x="1200578" y="3051585"/>
                <a:ext cx="42237" cy="171956"/>
                <a:chOff x="4353349" y="1560082"/>
                <a:chExt cx="74635" cy="159578"/>
              </a:xfrm>
            </p:grpSpPr>
            <p:sp>
              <p:nvSpPr>
                <p:cNvPr id="1787" name="91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788" name="91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54" name="926 - Ομάδα"/>
              <p:cNvGrpSpPr/>
              <p:nvPr/>
            </p:nvGrpSpPr>
            <p:grpSpPr>
              <a:xfrm rot="5169957" flipH="1" flipV="1">
                <a:off x="1210088" y="3009206"/>
                <a:ext cx="42237" cy="171956"/>
                <a:chOff x="4353349" y="1560082"/>
                <a:chExt cx="74635" cy="159578"/>
              </a:xfrm>
            </p:grpSpPr>
            <p:sp>
              <p:nvSpPr>
                <p:cNvPr id="1785" name="927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786" name="92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55" name="929 - Ομάδα"/>
              <p:cNvGrpSpPr/>
              <p:nvPr/>
            </p:nvGrpSpPr>
            <p:grpSpPr>
              <a:xfrm rot="5169957" flipH="1" flipV="1">
                <a:off x="1206345" y="2968659"/>
                <a:ext cx="42237" cy="171956"/>
                <a:chOff x="4353349" y="1560082"/>
                <a:chExt cx="74635" cy="159578"/>
              </a:xfrm>
            </p:grpSpPr>
            <p:sp>
              <p:nvSpPr>
                <p:cNvPr id="1783" name="930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784" name="93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56" name="932 - Ομάδα"/>
              <p:cNvGrpSpPr/>
              <p:nvPr/>
            </p:nvGrpSpPr>
            <p:grpSpPr>
              <a:xfrm rot="5169957" flipH="1" flipV="1">
                <a:off x="1221984" y="2726985"/>
                <a:ext cx="42237" cy="171956"/>
                <a:chOff x="4353349" y="1560082"/>
                <a:chExt cx="74635" cy="159578"/>
              </a:xfrm>
            </p:grpSpPr>
            <p:sp>
              <p:nvSpPr>
                <p:cNvPr id="1781" name="933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782" name="934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57" name="935 - Ομάδα"/>
              <p:cNvGrpSpPr/>
              <p:nvPr/>
            </p:nvGrpSpPr>
            <p:grpSpPr>
              <a:xfrm rot="5169957" flipH="1" flipV="1">
                <a:off x="1231493" y="2684608"/>
                <a:ext cx="42237" cy="171956"/>
                <a:chOff x="4353349" y="1560082"/>
                <a:chExt cx="74635" cy="159578"/>
              </a:xfrm>
            </p:grpSpPr>
            <p:sp>
              <p:nvSpPr>
                <p:cNvPr id="1779" name="936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780" name="93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58" name="938 - Ομάδα"/>
              <p:cNvGrpSpPr/>
              <p:nvPr/>
            </p:nvGrpSpPr>
            <p:grpSpPr>
              <a:xfrm rot="5169957" flipH="1" flipV="1">
                <a:off x="1227750" y="2644059"/>
                <a:ext cx="42237" cy="171956"/>
                <a:chOff x="4353349" y="1560082"/>
                <a:chExt cx="74635" cy="159578"/>
              </a:xfrm>
            </p:grpSpPr>
            <p:sp>
              <p:nvSpPr>
                <p:cNvPr id="1777" name="939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778" name="94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59" name="941 - Ομάδα"/>
              <p:cNvGrpSpPr/>
              <p:nvPr/>
            </p:nvGrpSpPr>
            <p:grpSpPr>
              <a:xfrm rot="5169957" flipH="1" flipV="1">
                <a:off x="1205865" y="2849830"/>
                <a:ext cx="42237" cy="171956"/>
                <a:chOff x="4353349" y="1560082"/>
                <a:chExt cx="74635" cy="159578"/>
              </a:xfrm>
            </p:grpSpPr>
            <p:sp>
              <p:nvSpPr>
                <p:cNvPr id="1775" name="942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776" name="94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60" name="944 - Ομάδα"/>
              <p:cNvGrpSpPr/>
              <p:nvPr/>
            </p:nvGrpSpPr>
            <p:grpSpPr>
              <a:xfrm rot="5169957" flipH="1" flipV="1">
                <a:off x="1215374" y="2807452"/>
                <a:ext cx="42237" cy="171956"/>
                <a:chOff x="4353349" y="1560082"/>
                <a:chExt cx="74635" cy="159578"/>
              </a:xfrm>
            </p:grpSpPr>
            <p:sp>
              <p:nvSpPr>
                <p:cNvPr id="1773" name="945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774" name="94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61" name="947 - Ομάδα"/>
              <p:cNvGrpSpPr/>
              <p:nvPr/>
            </p:nvGrpSpPr>
            <p:grpSpPr>
              <a:xfrm rot="5169957" flipH="1" flipV="1">
                <a:off x="1211631" y="2766905"/>
                <a:ext cx="42237" cy="171956"/>
                <a:chOff x="4353349" y="1560082"/>
                <a:chExt cx="74635" cy="159578"/>
              </a:xfrm>
            </p:grpSpPr>
            <p:sp>
              <p:nvSpPr>
                <p:cNvPr id="1771" name="94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772" name="94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62" name="950 - Ομάδα"/>
              <p:cNvGrpSpPr/>
              <p:nvPr/>
            </p:nvGrpSpPr>
            <p:grpSpPr>
              <a:xfrm rot="5169957" flipH="1" flipV="1">
                <a:off x="1203400" y="2928224"/>
                <a:ext cx="42237" cy="171956"/>
                <a:chOff x="4353349" y="1560082"/>
                <a:chExt cx="74635" cy="159578"/>
              </a:xfrm>
            </p:grpSpPr>
            <p:sp>
              <p:nvSpPr>
                <p:cNvPr id="1769" name="951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770" name="95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63" name="953 - Ομάδα"/>
              <p:cNvGrpSpPr/>
              <p:nvPr/>
            </p:nvGrpSpPr>
            <p:grpSpPr>
              <a:xfrm rot="5169957" flipH="1" flipV="1">
                <a:off x="1213282" y="2887668"/>
                <a:ext cx="42237" cy="171956"/>
                <a:chOff x="4353349" y="1560082"/>
                <a:chExt cx="74635" cy="159578"/>
              </a:xfrm>
            </p:grpSpPr>
            <p:sp>
              <p:nvSpPr>
                <p:cNvPr id="1767" name="954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768" name="95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64" name="860 - Ομάδα"/>
              <p:cNvGrpSpPr/>
              <p:nvPr/>
            </p:nvGrpSpPr>
            <p:grpSpPr>
              <a:xfrm rot="5124672" flipH="1" flipV="1">
                <a:off x="1376017" y="3638093"/>
                <a:ext cx="42787" cy="169891"/>
                <a:chOff x="4361221" y="1560742"/>
                <a:chExt cx="75608" cy="157662"/>
              </a:xfrm>
            </p:grpSpPr>
            <p:sp>
              <p:nvSpPr>
                <p:cNvPr id="1765" name="861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766" name="862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2104" name="Group 2103"/>
            <p:cNvGrpSpPr/>
            <p:nvPr/>
          </p:nvGrpSpPr>
          <p:grpSpPr>
            <a:xfrm>
              <a:off x="1078271" y="2861318"/>
              <a:ext cx="973449" cy="3024339"/>
              <a:chOff x="934254" y="2708918"/>
              <a:chExt cx="973449" cy="3024339"/>
            </a:xfrm>
          </p:grpSpPr>
          <p:cxnSp>
            <p:nvCxnSpPr>
              <p:cNvPr id="2105" name="Straight Connector 2104"/>
              <p:cNvCxnSpPr/>
              <p:nvPr/>
            </p:nvCxnSpPr>
            <p:spPr>
              <a:xfrm>
                <a:off x="1619672" y="4869160"/>
                <a:ext cx="0" cy="720080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06" name="Straight Connector 2105"/>
              <p:cNvCxnSpPr/>
              <p:nvPr/>
            </p:nvCxnSpPr>
            <p:spPr>
              <a:xfrm>
                <a:off x="1835696" y="3429000"/>
                <a:ext cx="0" cy="396000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2107" name="486 - Ομάδα"/>
              <p:cNvGrpSpPr/>
              <p:nvPr/>
            </p:nvGrpSpPr>
            <p:grpSpPr>
              <a:xfrm rot="5554571">
                <a:off x="1240670" y="4097090"/>
                <a:ext cx="40750" cy="172275"/>
                <a:chOff x="4355976" y="1560082"/>
                <a:chExt cx="72008" cy="159874"/>
              </a:xfrm>
            </p:grpSpPr>
            <p:sp>
              <p:nvSpPr>
                <p:cNvPr id="2546" name="487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547" name="48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08" name="489 - Ομάδα"/>
              <p:cNvGrpSpPr/>
              <p:nvPr/>
            </p:nvGrpSpPr>
            <p:grpSpPr>
              <a:xfrm rot="5554571">
                <a:off x="1245312" y="4056409"/>
                <a:ext cx="40750" cy="172275"/>
                <a:chOff x="4355976" y="1560082"/>
                <a:chExt cx="72008" cy="159874"/>
              </a:xfrm>
            </p:grpSpPr>
            <p:sp>
              <p:nvSpPr>
                <p:cNvPr id="2544" name="490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545" name="49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09" name="492 - Ομάδα"/>
              <p:cNvGrpSpPr/>
              <p:nvPr/>
            </p:nvGrpSpPr>
            <p:grpSpPr>
              <a:xfrm rot="4942809">
                <a:off x="1235668" y="4181868"/>
                <a:ext cx="45166" cy="170761"/>
                <a:chOff x="4348173" y="1560082"/>
                <a:chExt cx="79811" cy="158470"/>
              </a:xfrm>
            </p:grpSpPr>
            <p:sp>
              <p:nvSpPr>
                <p:cNvPr id="2542" name="493 - Έλλειψη"/>
                <p:cNvSpPr>
                  <a:spLocks noChangeAspect="1"/>
                </p:cNvSpPr>
                <p:nvPr/>
              </p:nvSpPr>
              <p:spPr>
                <a:xfrm>
                  <a:off x="4348173" y="1646544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543" name="494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10" name="495 - Ομάδα"/>
              <p:cNvGrpSpPr/>
              <p:nvPr/>
            </p:nvGrpSpPr>
            <p:grpSpPr>
              <a:xfrm rot="5554571">
                <a:off x="1234885" y="4139499"/>
                <a:ext cx="40750" cy="172275"/>
                <a:chOff x="4355976" y="1560082"/>
                <a:chExt cx="72008" cy="159874"/>
              </a:xfrm>
            </p:grpSpPr>
            <p:sp>
              <p:nvSpPr>
                <p:cNvPr id="2540" name="49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541" name="49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11" name="498 - Ομάδα"/>
              <p:cNvGrpSpPr/>
              <p:nvPr/>
            </p:nvGrpSpPr>
            <p:grpSpPr>
              <a:xfrm rot="4942809">
                <a:off x="1234403" y="4222670"/>
                <a:ext cx="45166" cy="170761"/>
                <a:chOff x="4346646" y="1568572"/>
                <a:chExt cx="79811" cy="158470"/>
              </a:xfrm>
            </p:grpSpPr>
            <p:sp>
              <p:nvSpPr>
                <p:cNvPr id="2538" name="499 - Έλλειψη"/>
                <p:cNvSpPr>
                  <a:spLocks noChangeAspect="1"/>
                </p:cNvSpPr>
                <p:nvPr/>
              </p:nvSpPr>
              <p:spPr>
                <a:xfrm>
                  <a:off x="4346646" y="1655034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539" name="500 - Έλλειψη"/>
                <p:cNvSpPr>
                  <a:spLocks noChangeAspect="1"/>
                </p:cNvSpPr>
                <p:nvPr/>
              </p:nvSpPr>
              <p:spPr>
                <a:xfrm>
                  <a:off x="4354449" y="156857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12" name="501 - Ομάδα"/>
              <p:cNvGrpSpPr/>
              <p:nvPr/>
            </p:nvGrpSpPr>
            <p:grpSpPr>
              <a:xfrm rot="4942809">
                <a:off x="1235097" y="4261981"/>
                <a:ext cx="45166" cy="170761"/>
                <a:chOff x="4348173" y="1560082"/>
                <a:chExt cx="79811" cy="158470"/>
              </a:xfrm>
            </p:grpSpPr>
            <p:sp>
              <p:nvSpPr>
                <p:cNvPr id="2536" name="502 - Έλλειψη"/>
                <p:cNvSpPr>
                  <a:spLocks noChangeAspect="1"/>
                </p:cNvSpPr>
                <p:nvPr/>
              </p:nvSpPr>
              <p:spPr>
                <a:xfrm>
                  <a:off x="4348173" y="1646544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537" name="50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13" name="504 - Ομάδα"/>
              <p:cNvGrpSpPr/>
              <p:nvPr/>
            </p:nvGrpSpPr>
            <p:grpSpPr>
              <a:xfrm rot="5124672">
                <a:off x="1266908" y="4345232"/>
                <a:ext cx="42047" cy="169092"/>
                <a:chOff x="4358930" y="1560742"/>
                <a:chExt cx="74299" cy="156922"/>
              </a:xfrm>
            </p:grpSpPr>
            <p:sp>
              <p:nvSpPr>
                <p:cNvPr id="2534" name="505 - Έλλειψη"/>
                <p:cNvSpPr>
                  <a:spLocks noChangeAspect="1"/>
                </p:cNvSpPr>
                <p:nvPr/>
              </p:nvSpPr>
              <p:spPr>
                <a:xfrm>
                  <a:off x="4358930" y="164565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535" name="506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14" name="507 - Ομάδα"/>
              <p:cNvGrpSpPr/>
              <p:nvPr/>
            </p:nvGrpSpPr>
            <p:grpSpPr>
              <a:xfrm rot="5169957">
                <a:off x="1251890" y="4303195"/>
                <a:ext cx="42237" cy="171956"/>
                <a:chOff x="4353349" y="1560082"/>
                <a:chExt cx="74635" cy="159578"/>
              </a:xfrm>
            </p:grpSpPr>
            <p:sp>
              <p:nvSpPr>
                <p:cNvPr id="2532" name="50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533" name="50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15" name="510 - Ομάδα"/>
              <p:cNvGrpSpPr>
                <a:grpSpLocks noChangeAspect="1"/>
              </p:cNvGrpSpPr>
              <p:nvPr/>
            </p:nvGrpSpPr>
            <p:grpSpPr>
              <a:xfrm rot="5554571">
                <a:off x="1247328" y="4013468"/>
                <a:ext cx="40750" cy="172275"/>
                <a:chOff x="4355976" y="1560082"/>
                <a:chExt cx="72008" cy="159874"/>
              </a:xfrm>
            </p:grpSpPr>
            <p:sp>
              <p:nvSpPr>
                <p:cNvPr id="2530" name="51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531" name="51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16" name="513 - Ομάδα"/>
              <p:cNvGrpSpPr/>
              <p:nvPr/>
            </p:nvGrpSpPr>
            <p:grpSpPr>
              <a:xfrm rot="5554571">
                <a:off x="1254733" y="3973553"/>
                <a:ext cx="40750" cy="172275"/>
                <a:chOff x="4355976" y="1560082"/>
                <a:chExt cx="72008" cy="159874"/>
              </a:xfrm>
            </p:grpSpPr>
            <p:sp>
              <p:nvSpPr>
                <p:cNvPr id="2528" name="51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529" name="51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17" name="516 - Ομάδα"/>
              <p:cNvGrpSpPr/>
              <p:nvPr/>
            </p:nvGrpSpPr>
            <p:grpSpPr>
              <a:xfrm rot="5554571">
                <a:off x="1263639" y="3932971"/>
                <a:ext cx="40750" cy="172275"/>
                <a:chOff x="4355976" y="1560082"/>
                <a:chExt cx="72008" cy="159874"/>
              </a:xfrm>
            </p:grpSpPr>
            <p:sp>
              <p:nvSpPr>
                <p:cNvPr id="2526" name="517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527" name="51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18" name="519 - Ομάδα"/>
              <p:cNvGrpSpPr/>
              <p:nvPr/>
            </p:nvGrpSpPr>
            <p:grpSpPr>
              <a:xfrm rot="5554571">
                <a:off x="1271743" y="3892953"/>
                <a:ext cx="40750" cy="172275"/>
                <a:chOff x="4355976" y="1560082"/>
                <a:chExt cx="72008" cy="159874"/>
              </a:xfrm>
            </p:grpSpPr>
            <p:sp>
              <p:nvSpPr>
                <p:cNvPr id="2524" name="520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525" name="52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19" name="525 - Ομάδα"/>
              <p:cNvGrpSpPr/>
              <p:nvPr/>
            </p:nvGrpSpPr>
            <p:grpSpPr>
              <a:xfrm rot="5554571">
                <a:off x="1337233" y="3642716"/>
                <a:ext cx="43312" cy="172275"/>
                <a:chOff x="4351449" y="1560082"/>
                <a:chExt cx="76535" cy="159874"/>
              </a:xfrm>
            </p:grpSpPr>
            <p:sp>
              <p:nvSpPr>
                <p:cNvPr id="2522" name="526 - Έλλειψη"/>
                <p:cNvSpPr>
                  <a:spLocks noChangeAspect="1"/>
                </p:cNvSpPr>
                <p:nvPr/>
              </p:nvSpPr>
              <p:spPr>
                <a:xfrm>
                  <a:off x="4351449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523" name="52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20" name="555 - Ομάδα"/>
              <p:cNvGrpSpPr>
                <a:grpSpLocks noChangeAspect="1"/>
              </p:cNvGrpSpPr>
              <p:nvPr/>
            </p:nvGrpSpPr>
            <p:grpSpPr>
              <a:xfrm rot="5554571">
                <a:off x="1276657" y="3853451"/>
                <a:ext cx="40750" cy="172275"/>
                <a:chOff x="4355976" y="1560082"/>
                <a:chExt cx="72008" cy="159874"/>
              </a:xfrm>
            </p:grpSpPr>
            <p:sp>
              <p:nvSpPr>
                <p:cNvPr id="2520" name="55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521" name="55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21" name="558 - Ομάδα"/>
              <p:cNvGrpSpPr/>
              <p:nvPr/>
            </p:nvGrpSpPr>
            <p:grpSpPr>
              <a:xfrm rot="5554571">
                <a:off x="1282157" y="3811035"/>
                <a:ext cx="40750" cy="172275"/>
                <a:chOff x="4355976" y="1560082"/>
                <a:chExt cx="72008" cy="159874"/>
              </a:xfrm>
            </p:grpSpPr>
            <p:sp>
              <p:nvSpPr>
                <p:cNvPr id="2518" name="55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519" name="56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22" name="561 - Ομάδα"/>
              <p:cNvGrpSpPr/>
              <p:nvPr/>
            </p:nvGrpSpPr>
            <p:grpSpPr>
              <a:xfrm rot="5554571">
                <a:off x="1293127" y="3771084"/>
                <a:ext cx="40750" cy="172275"/>
                <a:chOff x="4355976" y="1560082"/>
                <a:chExt cx="72008" cy="159874"/>
              </a:xfrm>
            </p:grpSpPr>
            <p:sp>
              <p:nvSpPr>
                <p:cNvPr id="2516" name="56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517" name="56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23" name="564 - Ομάδα"/>
              <p:cNvGrpSpPr/>
              <p:nvPr/>
            </p:nvGrpSpPr>
            <p:grpSpPr>
              <a:xfrm rot="5554571">
                <a:off x="1310772" y="3728835"/>
                <a:ext cx="40750" cy="172275"/>
                <a:chOff x="4355976" y="1560082"/>
                <a:chExt cx="72008" cy="159874"/>
              </a:xfrm>
            </p:grpSpPr>
            <p:sp>
              <p:nvSpPr>
                <p:cNvPr id="2514" name="56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515" name="56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24" name="609 - Ομάδα"/>
              <p:cNvGrpSpPr/>
              <p:nvPr/>
            </p:nvGrpSpPr>
            <p:grpSpPr>
              <a:xfrm rot="5938774">
                <a:off x="1274245" y="3439142"/>
                <a:ext cx="326592" cy="218769"/>
                <a:chOff x="3239281" y="5544864"/>
                <a:chExt cx="577110" cy="203022"/>
              </a:xfrm>
            </p:grpSpPr>
            <p:grpSp>
              <p:nvGrpSpPr>
                <p:cNvPr id="2490" name="585 - Ομάδα"/>
                <p:cNvGrpSpPr>
                  <a:grpSpLocks noChangeAspect="1"/>
                </p:cNvGrpSpPr>
                <p:nvPr/>
              </p:nvGrpSpPr>
              <p:grpSpPr>
                <a:xfrm>
                  <a:off x="3744383" y="558107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512" name="58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513" name="58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491" name="588 - Ομάδα"/>
                <p:cNvGrpSpPr/>
                <p:nvPr/>
              </p:nvGrpSpPr>
              <p:grpSpPr>
                <a:xfrm>
                  <a:off x="3673611" y="558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510" name="58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511" name="590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492" name="591 - Ομάδα"/>
                <p:cNvGrpSpPr/>
                <p:nvPr/>
              </p:nvGrpSpPr>
              <p:grpSpPr>
                <a:xfrm>
                  <a:off x="3601603" y="557234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508" name="59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509" name="593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493" name="594 - Ομάδα"/>
                <p:cNvGrpSpPr/>
                <p:nvPr/>
              </p:nvGrpSpPr>
              <p:grpSpPr>
                <a:xfrm>
                  <a:off x="3530621" y="556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506" name="59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507" name="59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494" name="597 - Ομάδα"/>
                <p:cNvGrpSpPr>
                  <a:grpSpLocks noChangeAspect="1"/>
                </p:cNvGrpSpPr>
                <p:nvPr/>
              </p:nvGrpSpPr>
              <p:grpSpPr>
                <a:xfrm>
                  <a:off x="3460685" y="556659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504" name="59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505" name="59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495" name="600 - Ομάδα"/>
                <p:cNvGrpSpPr/>
                <p:nvPr/>
              </p:nvGrpSpPr>
              <p:grpSpPr>
                <a:xfrm>
                  <a:off x="3385579" y="556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502" name="601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503" name="60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496" name="603 - Ομάδα"/>
                <p:cNvGrpSpPr/>
                <p:nvPr/>
              </p:nvGrpSpPr>
              <p:grpSpPr>
                <a:xfrm>
                  <a:off x="3314597" y="555786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500" name="60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501" name="60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497" name="606 - Ομάδα"/>
                <p:cNvGrpSpPr/>
                <p:nvPr/>
              </p:nvGrpSpPr>
              <p:grpSpPr>
                <a:xfrm>
                  <a:off x="3239281" y="554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498" name="60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499" name="60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2125" name="610 - Ομάδα"/>
              <p:cNvGrpSpPr/>
              <p:nvPr/>
            </p:nvGrpSpPr>
            <p:grpSpPr>
              <a:xfrm rot="5938774">
                <a:off x="1423874" y="3125745"/>
                <a:ext cx="326878" cy="223617"/>
                <a:chOff x="3239281" y="5544864"/>
                <a:chExt cx="577616" cy="207521"/>
              </a:xfrm>
            </p:grpSpPr>
            <p:grpSp>
              <p:nvGrpSpPr>
                <p:cNvPr id="2466" name="585 - Ομάδα"/>
                <p:cNvGrpSpPr>
                  <a:grpSpLocks noChangeAspect="1"/>
                </p:cNvGrpSpPr>
                <p:nvPr/>
              </p:nvGrpSpPr>
              <p:grpSpPr>
                <a:xfrm>
                  <a:off x="3744888" y="5585573"/>
                  <a:ext cx="72009" cy="159874"/>
                  <a:chOff x="4356481" y="1564581"/>
                  <a:chExt cx="72009" cy="159874"/>
                </a:xfrm>
              </p:grpSpPr>
              <p:sp>
                <p:nvSpPr>
                  <p:cNvPr id="2488" name="633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489" name="634 - Έλλειψη"/>
                  <p:cNvSpPr>
                    <a:spLocks noChangeAspect="1"/>
                  </p:cNvSpPr>
                  <p:nvPr/>
                </p:nvSpPr>
                <p:spPr>
                  <a:xfrm>
                    <a:off x="4356482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467" name="588 - Ομάδα"/>
                <p:cNvGrpSpPr/>
                <p:nvPr/>
              </p:nvGrpSpPr>
              <p:grpSpPr>
                <a:xfrm>
                  <a:off x="3674116" y="5592511"/>
                  <a:ext cx="72009" cy="159874"/>
                  <a:chOff x="4356481" y="1564581"/>
                  <a:chExt cx="72009" cy="159874"/>
                </a:xfrm>
              </p:grpSpPr>
              <p:sp>
                <p:nvSpPr>
                  <p:cNvPr id="2486" name="631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487" name="632 - Έλλειψη"/>
                  <p:cNvSpPr>
                    <a:spLocks noChangeAspect="1"/>
                  </p:cNvSpPr>
                  <p:nvPr/>
                </p:nvSpPr>
                <p:spPr>
                  <a:xfrm>
                    <a:off x="4356482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468" name="591 - Ομάδα"/>
                <p:cNvGrpSpPr/>
                <p:nvPr/>
              </p:nvGrpSpPr>
              <p:grpSpPr>
                <a:xfrm>
                  <a:off x="3602108" y="5576845"/>
                  <a:ext cx="72009" cy="159874"/>
                  <a:chOff x="4356481" y="1564581"/>
                  <a:chExt cx="72009" cy="159874"/>
                </a:xfrm>
              </p:grpSpPr>
              <p:sp>
                <p:nvSpPr>
                  <p:cNvPr id="2484" name="629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485" name="630 - Έλλειψη"/>
                  <p:cNvSpPr>
                    <a:spLocks noChangeAspect="1"/>
                  </p:cNvSpPr>
                  <p:nvPr/>
                </p:nvSpPr>
                <p:spPr>
                  <a:xfrm>
                    <a:off x="4356482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469" name="594 - Ομάδα"/>
                <p:cNvGrpSpPr/>
                <p:nvPr/>
              </p:nvGrpSpPr>
              <p:grpSpPr>
                <a:xfrm>
                  <a:off x="3531125" y="5572511"/>
                  <a:ext cx="72009" cy="159874"/>
                  <a:chOff x="4356480" y="1564581"/>
                  <a:chExt cx="72009" cy="159874"/>
                </a:xfrm>
              </p:grpSpPr>
              <p:sp>
                <p:nvSpPr>
                  <p:cNvPr id="2482" name="627 - Έλλειψη"/>
                  <p:cNvSpPr>
                    <a:spLocks noChangeAspect="1"/>
                  </p:cNvSpPr>
                  <p:nvPr/>
                </p:nvSpPr>
                <p:spPr>
                  <a:xfrm>
                    <a:off x="4356480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483" name="628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470" name="597 - Ομάδα"/>
                <p:cNvGrpSpPr>
                  <a:grpSpLocks noChangeAspect="1"/>
                </p:cNvGrpSpPr>
                <p:nvPr/>
              </p:nvGrpSpPr>
              <p:grpSpPr>
                <a:xfrm>
                  <a:off x="3456691" y="5571597"/>
                  <a:ext cx="76002" cy="154871"/>
                  <a:chOff x="4351982" y="1565085"/>
                  <a:chExt cx="76002" cy="154871"/>
                </a:xfrm>
              </p:grpSpPr>
              <p:sp>
                <p:nvSpPr>
                  <p:cNvPr id="2480" name="62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481" name="626 - Έλλειψη"/>
                  <p:cNvSpPr>
                    <a:spLocks noChangeAspect="1"/>
                  </p:cNvSpPr>
                  <p:nvPr/>
                </p:nvSpPr>
                <p:spPr>
                  <a:xfrm>
                    <a:off x="4351982" y="1565085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471" name="600 - Ομάδα"/>
                <p:cNvGrpSpPr/>
                <p:nvPr/>
              </p:nvGrpSpPr>
              <p:grpSpPr>
                <a:xfrm>
                  <a:off x="3385579" y="556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478" name="623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479" name="62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472" name="603 - Ομάδα"/>
                <p:cNvGrpSpPr/>
                <p:nvPr/>
              </p:nvGrpSpPr>
              <p:grpSpPr>
                <a:xfrm>
                  <a:off x="3314597" y="555786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476" name="621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477" name="62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473" name="606 - Ομάδα"/>
                <p:cNvGrpSpPr/>
                <p:nvPr/>
              </p:nvGrpSpPr>
              <p:grpSpPr>
                <a:xfrm>
                  <a:off x="3239281" y="554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474" name="61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475" name="620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2126" name="635 - Ομάδα"/>
              <p:cNvGrpSpPr/>
              <p:nvPr/>
            </p:nvGrpSpPr>
            <p:grpSpPr>
              <a:xfrm rot="5938774">
                <a:off x="1565765" y="2812235"/>
                <a:ext cx="326592" cy="218769"/>
                <a:chOff x="3239281" y="5544864"/>
                <a:chExt cx="577110" cy="203022"/>
              </a:xfrm>
            </p:grpSpPr>
            <p:grpSp>
              <p:nvGrpSpPr>
                <p:cNvPr id="2442" name="585 - Ομάδα"/>
                <p:cNvGrpSpPr>
                  <a:grpSpLocks noChangeAspect="1"/>
                </p:cNvGrpSpPr>
                <p:nvPr/>
              </p:nvGrpSpPr>
              <p:grpSpPr>
                <a:xfrm>
                  <a:off x="3744383" y="558107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464" name="65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465" name="65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443" name="588 - Ομάδα"/>
                <p:cNvGrpSpPr/>
                <p:nvPr/>
              </p:nvGrpSpPr>
              <p:grpSpPr>
                <a:xfrm>
                  <a:off x="3673611" y="558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462" name="65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463" name="65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444" name="591 - Ομάδα"/>
                <p:cNvGrpSpPr/>
                <p:nvPr/>
              </p:nvGrpSpPr>
              <p:grpSpPr>
                <a:xfrm>
                  <a:off x="3601603" y="557234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460" name="65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461" name="65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445" name="594 - Ομάδα"/>
                <p:cNvGrpSpPr/>
                <p:nvPr/>
              </p:nvGrpSpPr>
              <p:grpSpPr>
                <a:xfrm>
                  <a:off x="3530621" y="556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458" name="65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459" name="653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446" name="597 - Ομάδα"/>
                <p:cNvGrpSpPr>
                  <a:grpSpLocks noChangeAspect="1"/>
                </p:cNvGrpSpPr>
                <p:nvPr/>
              </p:nvGrpSpPr>
              <p:grpSpPr>
                <a:xfrm>
                  <a:off x="3460685" y="556659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456" name="650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457" name="651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447" name="600 - Ομάδα"/>
                <p:cNvGrpSpPr/>
                <p:nvPr/>
              </p:nvGrpSpPr>
              <p:grpSpPr>
                <a:xfrm>
                  <a:off x="3385579" y="556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454" name="64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455" name="64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448" name="603 - Ομάδα"/>
                <p:cNvGrpSpPr/>
                <p:nvPr/>
              </p:nvGrpSpPr>
              <p:grpSpPr>
                <a:xfrm>
                  <a:off x="3314597" y="555786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452" name="64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453" name="64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449" name="606 - Ομάδα"/>
                <p:cNvGrpSpPr/>
                <p:nvPr/>
              </p:nvGrpSpPr>
              <p:grpSpPr>
                <a:xfrm>
                  <a:off x="3239281" y="554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450" name="64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451" name="64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2127" name="666 - Ομάδα"/>
              <p:cNvGrpSpPr/>
              <p:nvPr/>
            </p:nvGrpSpPr>
            <p:grpSpPr>
              <a:xfrm rot="5554571">
                <a:off x="1798629" y="2655907"/>
                <a:ext cx="45874" cy="172275"/>
                <a:chOff x="4346922" y="1560082"/>
                <a:chExt cx="81062" cy="159874"/>
              </a:xfrm>
            </p:grpSpPr>
            <p:sp>
              <p:nvSpPr>
                <p:cNvPr id="2440" name="667 - Έλλειψη"/>
                <p:cNvSpPr>
                  <a:spLocks noChangeAspect="1"/>
                </p:cNvSpPr>
                <p:nvPr/>
              </p:nvSpPr>
              <p:spPr>
                <a:xfrm>
                  <a:off x="4346922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441" name="66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28" name="678 - Ομάδα"/>
              <p:cNvGrpSpPr/>
              <p:nvPr/>
            </p:nvGrpSpPr>
            <p:grpSpPr>
              <a:xfrm rot="5554571">
                <a:off x="1325465" y="3685175"/>
                <a:ext cx="43312" cy="172275"/>
                <a:chOff x="4351449" y="1560082"/>
                <a:chExt cx="76535" cy="159874"/>
              </a:xfrm>
            </p:grpSpPr>
            <p:sp>
              <p:nvSpPr>
                <p:cNvPr id="2438" name="679 - Έλλειψη"/>
                <p:cNvSpPr>
                  <a:spLocks noChangeAspect="1"/>
                </p:cNvSpPr>
                <p:nvPr/>
              </p:nvSpPr>
              <p:spPr>
                <a:xfrm>
                  <a:off x="4351449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439" name="68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29" name="681 - Ομάδα"/>
              <p:cNvGrpSpPr/>
              <p:nvPr/>
            </p:nvGrpSpPr>
            <p:grpSpPr>
              <a:xfrm rot="5124672">
                <a:off x="1287974" y="4426946"/>
                <a:ext cx="42047" cy="169094"/>
                <a:chOff x="4358930" y="1560742"/>
                <a:chExt cx="74299" cy="156922"/>
              </a:xfrm>
            </p:grpSpPr>
            <p:sp>
              <p:nvSpPr>
                <p:cNvPr id="2436" name="682 - Έλλειψη"/>
                <p:cNvSpPr>
                  <a:spLocks noChangeAspect="1"/>
                </p:cNvSpPr>
                <p:nvPr/>
              </p:nvSpPr>
              <p:spPr>
                <a:xfrm>
                  <a:off x="4358930" y="164565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437" name="683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30" name="684 - Ομάδα"/>
              <p:cNvGrpSpPr/>
              <p:nvPr/>
            </p:nvGrpSpPr>
            <p:grpSpPr>
              <a:xfrm rot="5169957">
                <a:off x="1272957" y="4384910"/>
                <a:ext cx="42237" cy="171956"/>
                <a:chOff x="4353349" y="1560082"/>
                <a:chExt cx="74635" cy="159578"/>
              </a:xfrm>
            </p:grpSpPr>
            <p:sp>
              <p:nvSpPr>
                <p:cNvPr id="2434" name="685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435" name="68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31" name="854 - Ομάδα"/>
              <p:cNvGrpSpPr/>
              <p:nvPr/>
            </p:nvGrpSpPr>
            <p:grpSpPr>
              <a:xfrm rot="5124672">
                <a:off x="1314621" y="4511763"/>
                <a:ext cx="42787" cy="169891"/>
                <a:chOff x="4361221" y="1560742"/>
                <a:chExt cx="75608" cy="157662"/>
              </a:xfrm>
            </p:grpSpPr>
            <p:sp>
              <p:nvSpPr>
                <p:cNvPr id="2432" name="855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433" name="856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32" name="857 - Ομάδα"/>
              <p:cNvGrpSpPr/>
              <p:nvPr/>
            </p:nvGrpSpPr>
            <p:grpSpPr>
              <a:xfrm rot="5169957">
                <a:off x="1300116" y="4468447"/>
                <a:ext cx="42237" cy="171956"/>
                <a:chOff x="4353349" y="1560082"/>
                <a:chExt cx="74635" cy="159578"/>
              </a:xfrm>
            </p:grpSpPr>
            <p:sp>
              <p:nvSpPr>
                <p:cNvPr id="2430" name="85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431" name="85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33" name="860 - Ομάδα"/>
              <p:cNvGrpSpPr/>
              <p:nvPr/>
            </p:nvGrpSpPr>
            <p:grpSpPr>
              <a:xfrm rot="5124672">
                <a:off x="1341795" y="4596985"/>
                <a:ext cx="42787" cy="169891"/>
                <a:chOff x="4361221" y="1560742"/>
                <a:chExt cx="75608" cy="157662"/>
              </a:xfrm>
            </p:grpSpPr>
            <p:sp>
              <p:nvSpPr>
                <p:cNvPr id="2428" name="861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429" name="862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34" name="863 - Ομάδα"/>
              <p:cNvGrpSpPr/>
              <p:nvPr/>
            </p:nvGrpSpPr>
            <p:grpSpPr>
              <a:xfrm rot="5169957">
                <a:off x="1320860" y="4551484"/>
                <a:ext cx="42603" cy="172670"/>
                <a:chOff x="4355976" y="1560082"/>
                <a:chExt cx="75282" cy="160241"/>
              </a:xfrm>
            </p:grpSpPr>
            <p:sp>
              <p:nvSpPr>
                <p:cNvPr id="2426" name="864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427" name="86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35" name="866 - Ομάδα"/>
              <p:cNvGrpSpPr/>
              <p:nvPr/>
            </p:nvGrpSpPr>
            <p:grpSpPr>
              <a:xfrm rot="5124672">
                <a:off x="1499952" y="5104695"/>
                <a:ext cx="42787" cy="169891"/>
                <a:chOff x="4361221" y="1560742"/>
                <a:chExt cx="75608" cy="157662"/>
              </a:xfrm>
            </p:grpSpPr>
            <p:sp>
              <p:nvSpPr>
                <p:cNvPr id="2424" name="867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425" name="868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36" name="869 - Ομάδα"/>
              <p:cNvGrpSpPr/>
              <p:nvPr/>
            </p:nvGrpSpPr>
            <p:grpSpPr>
              <a:xfrm rot="5124672">
                <a:off x="1361681" y="4639968"/>
                <a:ext cx="42047" cy="169094"/>
                <a:chOff x="4358930" y="1560742"/>
                <a:chExt cx="74299" cy="156922"/>
              </a:xfrm>
            </p:grpSpPr>
            <p:sp>
              <p:nvSpPr>
                <p:cNvPr id="2422" name="870 - Έλλειψη"/>
                <p:cNvSpPr>
                  <a:spLocks noChangeAspect="1"/>
                </p:cNvSpPr>
                <p:nvPr/>
              </p:nvSpPr>
              <p:spPr>
                <a:xfrm>
                  <a:off x="4358930" y="164565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423" name="871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37" name="872 - Ομάδα"/>
              <p:cNvGrpSpPr/>
              <p:nvPr/>
            </p:nvGrpSpPr>
            <p:grpSpPr>
              <a:xfrm rot="5124672">
                <a:off x="1401111" y="4725087"/>
                <a:ext cx="42787" cy="169891"/>
                <a:chOff x="4361221" y="1560742"/>
                <a:chExt cx="75608" cy="157662"/>
              </a:xfrm>
            </p:grpSpPr>
            <p:sp>
              <p:nvSpPr>
                <p:cNvPr id="2420" name="873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421" name="874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38" name="878 - Ομάδα"/>
              <p:cNvGrpSpPr/>
              <p:nvPr/>
            </p:nvGrpSpPr>
            <p:grpSpPr>
              <a:xfrm rot="5124672">
                <a:off x="1434678" y="4810461"/>
                <a:ext cx="42787" cy="169891"/>
                <a:chOff x="4361221" y="1560742"/>
                <a:chExt cx="75608" cy="157662"/>
              </a:xfrm>
            </p:grpSpPr>
            <p:sp>
              <p:nvSpPr>
                <p:cNvPr id="2418" name="879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419" name="880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39" name="881 - Ομάδα"/>
              <p:cNvGrpSpPr/>
              <p:nvPr/>
            </p:nvGrpSpPr>
            <p:grpSpPr>
              <a:xfrm rot="5169957">
                <a:off x="1420135" y="4765110"/>
                <a:ext cx="42603" cy="172670"/>
                <a:chOff x="4355976" y="1560082"/>
                <a:chExt cx="75282" cy="160241"/>
              </a:xfrm>
            </p:grpSpPr>
            <p:sp>
              <p:nvSpPr>
                <p:cNvPr id="2416" name="882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417" name="88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40" name="884 - Ομάδα"/>
              <p:cNvGrpSpPr/>
              <p:nvPr/>
            </p:nvGrpSpPr>
            <p:grpSpPr>
              <a:xfrm rot="5124672">
                <a:off x="1464541" y="4896038"/>
                <a:ext cx="42047" cy="169094"/>
                <a:chOff x="4358930" y="1560742"/>
                <a:chExt cx="74299" cy="156921"/>
              </a:xfrm>
            </p:grpSpPr>
            <p:sp>
              <p:nvSpPr>
                <p:cNvPr id="2414" name="885 - Έλλειψη"/>
                <p:cNvSpPr>
                  <a:spLocks noChangeAspect="1"/>
                </p:cNvSpPr>
                <p:nvPr/>
              </p:nvSpPr>
              <p:spPr>
                <a:xfrm>
                  <a:off x="4358930" y="164565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415" name="886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41" name="887 - Ομάδα"/>
              <p:cNvGrpSpPr/>
              <p:nvPr/>
            </p:nvGrpSpPr>
            <p:grpSpPr>
              <a:xfrm rot="5169957">
                <a:off x="1456202" y="4850797"/>
                <a:ext cx="42237" cy="171956"/>
                <a:chOff x="4353349" y="1560082"/>
                <a:chExt cx="74635" cy="159578"/>
              </a:xfrm>
            </p:grpSpPr>
            <p:sp>
              <p:nvSpPr>
                <p:cNvPr id="2412" name="88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413" name="88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42" name="890 - Ομάδα"/>
              <p:cNvGrpSpPr/>
              <p:nvPr/>
            </p:nvGrpSpPr>
            <p:grpSpPr>
              <a:xfrm rot="5124672">
                <a:off x="1485097" y="4979032"/>
                <a:ext cx="42787" cy="169891"/>
                <a:chOff x="4361221" y="1560742"/>
                <a:chExt cx="75608" cy="157662"/>
              </a:xfrm>
            </p:grpSpPr>
            <p:sp>
              <p:nvSpPr>
                <p:cNvPr id="2410" name="891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411" name="892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43" name="893 - Ομάδα"/>
              <p:cNvGrpSpPr/>
              <p:nvPr/>
            </p:nvGrpSpPr>
            <p:grpSpPr>
              <a:xfrm rot="5169957">
                <a:off x="1470268" y="4937039"/>
                <a:ext cx="42603" cy="172670"/>
                <a:chOff x="4355976" y="1560082"/>
                <a:chExt cx="75282" cy="160241"/>
              </a:xfrm>
            </p:grpSpPr>
            <p:sp>
              <p:nvSpPr>
                <p:cNvPr id="2408" name="894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409" name="89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44" name="896 - Ομάδα"/>
              <p:cNvGrpSpPr/>
              <p:nvPr/>
            </p:nvGrpSpPr>
            <p:grpSpPr>
              <a:xfrm rot="5124672">
                <a:off x="1505712" y="5062488"/>
                <a:ext cx="42787" cy="169891"/>
                <a:chOff x="4361221" y="1560742"/>
                <a:chExt cx="75608" cy="157662"/>
              </a:xfrm>
            </p:grpSpPr>
            <p:sp>
              <p:nvSpPr>
                <p:cNvPr id="2406" name="897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407" name="898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45" name="899 - Ομάδα"/>
              <p:cNvGrpSpPr/>
              <p:nvPr/>
            </p:nvGrpSpPr>
            <p:grpSpPr>
              <a:xfrm rot="5169957">
                <a:off x="1490881" y="5020494"/>
                <a:ext cx="42603" cy="172670"/>
                <a:chOff x="4355976" y="1560082"/>
                <a:chExt cx="75282" cy="160241"/>
              </a:xfrm>
            </p:grpSpPr>
            <p:sp>
              <p:nvSpPr>
                <p:cNvPr id="2404" name="900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405" name="90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46" name="905 - Ομάδα"/>
              <p:cNvGrpSpPr/>
              <p:nvPr/>
            </p:nvGrpSpPr>
            <p:grpSpPr>
              <a:xfrm rot="5124672">
                <a:off x="1510111" y="5145116"/>
                <a:ext cx="42787" cy="169891"/>
                <a:chOff x="4361221" y="1560742"/>
                <a:chExt cx="75608" cy="157662"/>
              </a:xfrm>
            </p:grpSpPr>
            <p:sp>
              <p:nvSpPr>
                <p:cNvPr id="2402" name="906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403" name="907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47" name="908 - Ομάδα"/>
              <p:cNvGrpSpPr/>
              <p:nvPr/>
            </p:nvGrpSpPr>
            <p:grpSpPr>
              <a:xfrm rot="5124672">
                <a:off x="1522424" y="5226560"/>
                <a:ext cx="42047" cy="169094"/>
                <a:chOff x="4358930" y="1560742"/>
                <a:chExt cx="74299" cy="156921"/>
              </a:xfrm>
            </p:grpSpPr>
            <p:sp>
              <p:nvSpPr>
                <p:cNvPr id="2400" name="909 - Έλλειψη"/>
                <p:cNvSpPr>
                  <a:spLocks noChangeAspect="1"/>
                </p:cNvSpPr>
                <p:nvPr/>
              </p:nvSpPr>
              <p:spPr>
                <a:xfrm>
                  <a:off x="4358930" y="164565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401" name="910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48" name="911 - Ομάδα"/>
              <p:cNvGrpSpPr/>
              <p:nvPr/>
            </p:nvGrpSpPr>
            <p:grpSpPr>
              <a:xfrm rot="5169957">
                <a:off x="1519215" y="5183894"/>
                <a:ext cx="42237" cy="171956"/>
                <a:chOff x="4353349" y="1560082"/>
                <a:chExt cx="74635" cy="159578"/>
              </a:xfrm>
            </p:grpSpPr>
            <p:sp>
              <p:nvSpPr>
                <p:cNvPr id="2398" name="912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99" name="91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49" name="917 - Ομάδα"/>
              <p:cNvGrpSpPr/>
              <p:nvPr/>
            </p:nvGrpSpPr>
            <p:grpSpPr>
              <a:xfrm rot="5169957">
                <a:off x="1529886" y="5268038"/>
                <a:ext cx="42237" cy="171956"/>
                <a:chOff x="4353349" y="1560082"/>
                <a:chExt cx="74635" cy="159578"/>
              </a:xfrm>
            </p:grpSpPr>
            <p:sp>
              <p:nvSpPr>
                <p:cNvPr id="2396" name="91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97" name="91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50" name="926 - Ομάδα"/>
              <p:cNvGrpSpPr/>
              <p:nvPr/>
            </p:nvGrpSpPr>
            <p:grpSpPr>
              <a:xfrm rot="5169957">
                <a:off x="1520377" y="5310417"/>
                <a:ext cx="42237" cy="171956"/>
                <a:chOff x="4353349" y="1560082"/>
                <a:chExt cx="74635" cy="159578"/>
              </a:xfrm>
            </p:grpSpPr>
            <p:sp>
              <p:nvSpPr>
                <p:cNvPr id="2394" name="927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95" name="92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51" name="929 - Ομάδα"/>
              <p:cNvGrpSpPr/>
              <p:nvPr/>
            </p:nvGrpSpPr>
            <p:grpSpPr>
              <a:xfrm rot="5169957">
                <a:off x="1524119" y="5350965"/>
                <a:ext cx="42237" cy="171956"/>
                <a:chOff x="4353349" y="1560082"/>
                <a:chExt cx="74635" cy="159578"/>
              </a:xfrm>
            </p:grpSpPr>
            <p:sp>
              <p:nvSpPr>
                <p:cNvPr id="2392" name="930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93" name="93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52" name="941 - Ομάδα"/>
              <p:cNvGrpSpPr/>
              <p:nvPr/>
            </p:nvGrpSpPr>
            <p:grpSpPr>
              <a:xfrm rot="5169957">
                <a:off x="1524600" y="5469792"/>
                <a:ext cx="42237" cy="171956"/>
                <a:chOff x="4353349" y="1560082"/>
                <a:chExt cx="74635" cy="159578"/>
              </a:xfrm>
            </p:grpSpPr>
            <p:sp>
              <p:nvSpPr>
                <p:cNvPr id="2390" name="942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91" name="94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53" name="944 - Ομάδα"/>
              <p:cNvGrpSpPr/>
              <p:nvPr/>
            </p:nvGrpSpPr>
            <p:grpSpPr>
              <a:xfrm rot="5169957">
                <a:off x="1515091" y="5512170"/>
                <a:ext cx="42237" cy="171956"/>
                <a:chOff x="4353349" y="1560082"/>
                <a:chExt cx="74635" cy="159578"/>
              </a:xfrm>
            </p:grpSpPr>
            <p:sp>
              <p:nvSpPr>
                <p:cNvPr id="2388" name="945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89" name="94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54" name="950 - Ομάδα"/>
              <p:cNvGrpSpPr/>
              <p:nvPr/>
            </p:nvGrpSpPr>
            <p:grpSpPr>
              <a:xfrm rot="5169957">
                <a:off x="1527057" y="5391399"/>
                <a:ext cx="42237" cy="171956"/>
                <a:chOff x="4353349" y="1560082"/>
                <a:chExt cx="74635" cy="159578"/>
              </a:xfrm>
            </p:grpSpPr>
            <p:sp>
              <p:nvSpPr>
                <p:cNvPr id="2386" name="951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87" name="95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55" name="953 - Ομάδα"/>
              <p:cNvGrpSpPr/>
              <p:nvPr/>
            </p:nvGrpSpPr>
            <p:grpSpPr>
              <a:xfrm rot="5169957">
                <a:off x="1517181" y="5431956"/>
                <a:ext cx="42237" cy="171956"/>
                <a:chOff x="4353349" y="1560082"/>
                <a:chExt cx="74635" cy="159578"/>
              </a:xfrm>
            </p:grpSpPr>
            <p:sp>
              <p:nvSpPr>
                <p:cNvPr id="2384" name="954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85" name="95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56" name="860 - Ομάδα"/>
              <p:cNvGrpSpPr/>
              <p:nvPr/>
            </p:nvGrpSpPr>
            <p:grpSpPr>
              <a:xfrm rot="5124672">
                <a:off x="1353887" y="4683603"/>
                <a:ext cx="42787" cy="169891"/>
                <a:chOff x="4361221" y="1560742"/>
                <a:chExt cx="75608" cy="157662"/>
              </a:xfrm>
            </p:grpSpPr>
            <p:sp>
              <p:nvSpPr>
                <p:cNvPr id="2382" name="861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83" name="862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57" name="486 - Ομάδα"/>
              <p:cNvGrpSpPr/>
              <p:nvPr/>
            </p:nvGrpSpPr>
            <p:grpSpPr>
              <a:xfrm rot="5554571" flipH="1" flipV="1">
                <a:off x="1491274" y="4222214"/>
                <a:ext cx="40750" cy="172275"/>
                <a:chOff x="4355976" y="1560082"/>
                <a:chExt cx="72008" cy="159874"/>
              </a:xfrm>
            </p:grpSpPr>
            <p:sp>
              <p:nvSpPr>
                <p:cNvPr id="2380" name="487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81" name="48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58" name="489 - Ομάδα"/>
              <p:cNvGrpSpPr/>
              <p:nvPr/>
            </p:nvGrpSpPr>
            <p:grpSpPr>
              <a:xfrm rot="5554571" flipH="1" flipV="1">
                <a:off x="1486632" y="4262896"/>
                <a:ext cx="40750" cy="172275"/>
                <a:chOff x="4355976" y="1560082"/>
                <a:chExt cx="72008" cy="159874"/>
              </a:xfrm>
            </p:grpSpPr>
            <p:sp>
              <p:nvSpPr>
                <p:cNvPr id="2378" name="490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79" name="49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59" name="492 - Ομάδα"/>
              <p:cNvGrpSpPr/>
              <p:nvPr/>
            </p:nvGrpSpPr>
            <p:grpSpPr>
              <a:xfrm rot="4942809" flipH="1" flipV="1">
                <a:off x="1491863" y="4138951"/>
                <a:ext cx="45166" cy="170761"/>
                <a:chOff x="4348173" y="1560082"/>
                <a:chExt cx="79811" cy="158470"/>
              </a:xfrm>
            </p:grpSpPr>
            <p:sp>
              <p:nvSpPr>
                <p:cNvPr id="2376" name="493 - Έλλειψη"/>
                <p:cNvSpPr>
                  <a:spLocks noChangeAspect="1"/>
                </p:cNvSpPr>
                <p:nvPr/>
              </p:nvSpPr>
              <p:spPr>
                <a:xfrm>
                  <a:off x="4348173" y="1646544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77" name="494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60" name="495 - Ομάδα"/>
              <p:cNvGrpSpPr/>
              <p:nvPr/>
            </p:nvGrpSpPr>
            <p:grpSpPr>
              <a:xfrm rot="5554571" flipH="1" flipV="1">
                <a:off x="1497065" y="4179805"/>
                <a:ext cx="40750" cy="172275"/>
                <a:chOff x="4355976" y="1560082"/>
                <a:chExt cx="72008" cy="159874"/>
              </a:xfrm>
            </p:grpSpPr>
            <p:sp>
              <p:nvSpPr>
                <p:cNvPr id="2374" name="49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75" name="49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61" name="498 - Ομάδα"/>
              <p:cNvGrpSpPr/>
              <p:nvPr/>
            </p:nvGrpSpPr>
            <p:grpSpPr>
              <a:xfrm rot="4942809" flipH="1" flipV="1">
                <a:off x="1493130" y="4098149"/>
                <a:ext cx="45166" cy="170761"/>
                <a:chOff x="4346646" y="1568572"/>
                <a:chExt cx="79811" cy="158470"/>
              </a:xfrm>
            </p:grpSpPr>
            <p:sp>
              <p:nvSpPr>
                <p:cNvPr id="2372" name="499 - Έλλειψη"/>
                <p:cNvSpPr>
                  <a:spLocks noChangeAspect="1"/>
                </p:cNvSpPr>
                <p:nvPr/>
              </p:nvSpPr>
              <p:spPr>
                <a:xfrm>
                  <a:off x="4346646" y="1655034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73" name="500 - Έλλειψη"/>
                <p:cNvSpPr>
                  <a:spLocks noChangeAspect="1"/>
                </p:cNvSpPr>
                <p:nvPr/>
              </p:nvSpPr>
              <p:spPr>
                <a:xfrm>
                  <a:off x="4354449" y="156857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62" name="501 - Ομάδα"/>
              <p:cNvGrpSpPr/>
              <p:nvPr/>
            </p:nvGrpSpPr>
            <p:grpSpPr>
              <a:xfrm rot="4942809" flipH="1" flipV="1">
                <a:off x="1492435" y="4058838"/>
                <a:ext cx="45166" cy="170761"/>
                <a:chOff x="4348173" y="1560082"/>
                <a:chExt cx="79811" cy="158470"/>
              </a:xfrm>
            </p:grpSpPr>
            <p:sp>
              <p:nvSpPr>
                <p:cNvPr id="2370" name="502 - Έλλειψη"/>
                <p:cNvSpPr>
                  <a:spLocks noChangeAspect="1"/>
                </p:cNvSpPr>
                <p:nvPr/>
              </p:nvSpPr>
              <p:spPr>
                <a:xfrm>
                  <a:off x="4348173" y="1646544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71" name="50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63" name="504 - Ομάδα"/>
              <p:cNvGrpSpPr/>
              <p:nvPr/>
            </p:nvGrpSpPr>
            <p:grpSpPr>
              <a:xfrm rot="5124672" flipH="1" flipV="1">
                <a:off x="1463743" y="3977256"/>
                <a:ext cx="42047" cy="169092"/>
                <a:chOff x="4358930" y="1560742"/>
                <a:chExt cx="74299" cy="156922"/>
              </a:xfrm>
            </p:grpSpPr>
            <p:sp>
              <p:nvSpPr>
                <p:cNvPr id="2368" name="505 - Έλλειψη"/>
                <p:cNvSpPr>
                  <a:spLocks noChangeAspect="1"/>
                </p:cNvSpPr>
                <p:nvPr/>
              </p:nvSpPr>
              <p:spPr>
                <a:xfrm>
                  <a:off x="4358930" y="164565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69" name="506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64" name="507 - Ομάδα"/>
              <p:cNvGrpSpPr/>
              <p:nvPr/>
            </p:nvGrpSpPr>
            <p:grpSpPr>
              <a:xfrm rot="5169957" flipH="1" flipV="1">
                <a:off x="1478569" y="4016428"/>
                <a:ext cx="42237" cy="171956"/>
                <a:chOff x="4353349" y="1560082"/>
                <a:chExt cx="74635" cy="159578"/>
              </a:xfrm>
            </p:grpSpPr>
            <p:sp>
              <p:nvSpPr>
                <p:cNvPr id="2366" name="50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67" name="50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65" name="510 - Ομάδα"/>
              <p:cNvGrpSpPr>
                <a:grpSpLocks noChangeAspect="1"/>
              </p:cNvGrpSpPr>
              <p:nvPr/>
            </p:nvGrpSpPr>
            <p:grpSpPr>
              <a:xfrm rot="5554571" flipH="1" flipV="1">
                <a:off x="1484618" y="4305836"/>
                <a:ext cx="40750" cy="172275"/>
                <a:chOff x="4355976" y="1560082"/>
                <a:chExt cx="72008" cy="159874"/>
              </a:xfrm>
            </p:grpSpPr>
            <p:sp>
              <p:nvSpPr>
                <p:cNvPr id="2364" name="51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65" name="51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66" name="513 - Ομάδα"/>
              <p:cNvGrpSpPr/>
              <p:nvPr/>
            </p:nvGrpSpPr>
            <p:grpSpPr>
              <a:xfrm rot="5554571" flipH="1" flipV="1">
                <a:off x="1477218" y="4345752"/>
                <a:ext cx="40750" cy="172275"/>
                <a:chOff x="4355976" y="1560082"/>
                <a:chExt cx="72008" cy="159874"/>
              </a:xfrm>
            </p:grpSpPr>
            <p:sp>
              <p:nvSpPr>
                <p:cNvPr id="2362" name="51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63" name="51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67" name="516 - Ομάδα"/>
              <p:cNvGrpSpPr/>
              <p:nvPr/>
            </p:nvGrpSpPr>
            <p:grpSpPr>
              <a:xfrm rot="5554571" flipH="1" flipV="1">
                <a:off x="1468310" y="4386334"/>
                <a:ext cx="40750" cy="172275"/>
                <a:chOff x="4355976" y="1560082"/>
                <a:chExt cx="72008" cy="159874"/>
              </a:xfrm>
            </p:grpSpPr>
            <p:sp>
              <p:nvSpPr>
                <p:cNvPr id="2360" name="517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61" name="51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68" name="519 - Ομάδα"/>
              <p:cNvGrpSpPr/>
              <p:nvPr/>
            </p:nvGrpSpPr>
            <p:grpSpPr>
              <a:xfrm rot="5554571" flipH="1" flipV="1">
                <a:off x="1460209" y="4426351"/>
                <a:ext cx="40750" cy="172275"/>
                <a:chOff x="4355976" y="1560082"/>
                <a:chExt cx="72008" cy="159874"/>
              </a:xfrm>
            </p:grpSpPr>
            <p:sp>
              <p:nvSpPr>
                <p:cNvPr id="2358" name="520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59" name="52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69" name="525 - Ομάδα"/>
              <p:cNvGrpSpPr/>
              <p:nvPr/>
            </p:nvGrpSpPr>
            <p:grpSpPr>
              <a:xfrm rot="5554571" flipH="1" flipV="1">
                <a:off x="1392156" y="4676588"/>
                <a:ext cx="43312" cy="172275"/>
                <a:chOff x="4351449" y="1560082"/>
                <a:chExt cx="76535" cy="159874"/>
              </a:xfrm>
            </p:grpSpPr>
            <p:sp>
              <p:nvSpPr>
                <p:cNvPr id="2356" name="526 - Έλλειψη"/>
                <p:cNvSpPr>
                  <a:spLocks noChangeAspect="1"/>
                </p:cNvSpPr>
                <p:nvPr/>
              </p:nvSpPr>
              <p:spPr>
                <a:xfrm>
                  <a:off x="4351449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57" name="52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70" name="555 - Ομάδα"/>
              <p:cNvGrpSpPr>
                <a:grpSpLocks noChangeAspect="1"/>
              </p:cNvGrpSpPr>
              <p:nvPr/>
            </p:nvGrpSpPr>
            <p:grpSpPr>
              <a:xfrm rot="5554571" flipH="1" flipV="1">
                <a:off x="1455295" y="4465853"/>
                <a:ext cx="40750" cy="172275"/>
                <a:chOff x="4355976" y="1560082"/>
                <a:chExt cx="72008" cy="159874"/>
              </a:xfrm>
            </p:grpSpPr>
            <p:sp>
              <p:nvSpPr>
                <p:cNvPr id="2354" name="55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55" name="55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71" name="558 - Ομάδα"/>
              <p:cNvGrpSpPr/>
              <p:nvPr/>
            </p:nvGrpSpPr>
            <p:grpSpPr>
              <a:xfrm rot="5554571" flipH="1" flipV="1">
                <a:off x="1449795" y="4508269"/>
                <a:ext cx="40750" cy="172275"/>
                <a:chOff x="4355976" y="1560082"/>
                <a:chExt cx="72008" cy="159874"/>
              </a:xfrm>
            </p:grpSpPr>
            <p:sp>
              <p:nvSpPr>
                <p:cNvPr id="2352" name="55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53" name="56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72" name="561 - Ομάδα"/>
              <p:cNvGrpSpPr/>
              <p:nvPr/>
            </p:nvGrpSpPr>
            <p:grpSpPr>
              <a:xfrm rot="5554571" flipH="1" flipV="1">
                <a:off x="1438825" y="4548220"/>
                <a:ext cx="40750" cy="172275"/>
                <a:chOff x="4355976" y="1560082"/>
                <a:chExt cx="72008" cy="159874"/>
              </a:xfrm>
            </p:grpSpPr>
            <p:sp>
              <p:nvSpPr>
                <p:cNvPr id="2350" name="56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51" name="56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73" name="564 - Ομάδα"/>
              <p:cNvGrpSpPr/>
              <p:nvPr/>
            </p:nvGrpSpPr>
            <p:grpSpPr>
              <a:xfrm rot="5554571" flipH="1" flipV="1">
                <a:off x="1421181" y="4590469"/>
                <a:ext cx="40750" cy="172275"/>
                <a:chOff x="4355976" y="1560082"/>
                <a:chExt cx="72008" cy="159874"/>
              </a:xfrm>
            </p:grpSpPr>
            <p:sp>
              <p:nvSpPr>
                <p:cNvPr id="2348" name="56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349" name="56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74" name="609 - Ομάδα"/>
              <p:cNvGrpSpPr/>
              <p:nvPr/>
            </p:nvGrpSpPr>
            <p:grpSpPr>
              <a:xfrm rot="5938774" flipH="1" flipV="1">
                <a:off x="1171866" y="4833668"/>
                <a:ext cx="326592" cy="218769"/>
                <a:chOff x="3239281" y="5544864"/>
                <a:chExt cx="577110" cy="203022"/>
              </a:xfrm>
            </p:grpSpPr>
            <p:grpSp>
              <p:nvGrpSpPr>
                <p:cNvPr id="2324" name="585 - Ομάδα"/>
                <p:cNvGrpSpPr>
                  <a:grpSpLocks noChangeAspect="1"/>
                </p:cNvGrpSpPr>
                <p:nvPr/>
              </p:nvGrpSpPr>
              <p:grpSpPr>
                <a:xfrm>
                  <a:off x="3744383" y="558107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346" name="58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347" name="58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325" name="588 - Ομάδα"/>
                <p:cNvGrpSpPr/>
                <p:nvPr/>
              </p:nvGrpSpPr>
              <p:grpSpPr>
                <a:xfrm>
                  <a:off x="3673611" y="558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344" name="58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345" name="590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326" name="591 - Ομάδα"/>
                <p:cNvGrpSpPr/>
                <p:nvPr/>
              </p:nvGrpSpPr>
              <p:grpSpPr>
                <a:xfrm>
                  <a:off x="3601603" y="557234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342" name="59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343" name="593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327" name="594 - Ομάδα"/>
                <p:cNvGrpSpPr/>
                <p:nvPr/>
              </p:nvGrpSpPr>
              <p:grpSpPr>
                <a:xfrm>
                  <a:off x="3530621" y="556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340" name="59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341" name="59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328" name="597 - Ομάδα"/>
                <p:cNvGrpSpPr>
                  <a:grpSpLocks noChangeAspect="1"/>
                </p:cNvGrpSpPr>
                <p:nvPr/>
              </p:nvGrpSpPr>
              <p:grpSpPr>
                <a:xfrm>
                  <a:off x="3460685" y="556659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338" name="59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339" name="59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329" name="600 - Ομάδα"/>
                <p:cNvGrpSpPr/>
                <p:nvPr/>
              </p:nvGrpSpPr>
              <p:grpSpPr>
                <a:xfrm>
                  <a:off x="3385579" y="556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336" name="601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337" name="60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330" name="603 - Ομάδα"/>
                <p:cNvGrpSpPr/>
                <p:nvPr/>
              </p:nvGrpSpPr>
              <p:grpSpPr>
                <a:xfrm>
                  <a:off x="3314597" y="555786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334" name="60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335" name="60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331" name="606 - Ομάδα"/>
                <p:cNvGrpSpPr/>
                <p:nvPr/>
              </p:nvGrpSpPr>
              <p:grpSpPr>
                <a:xfrm>
                  <a:off x="3239281" y="554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332" name="60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333" name="60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2175" name="610 - Ομάδα"/>
              <p:cNvGrpSpPr/>
              <p:nvPr/>
            </p:nvGrpSpPr>
            <p:grpSpPr>
              <a:xfrm rot="5938774" flipH="1" flipV="1">
                <a:off x="1021950" y="5142218"/>
                <a:ext cx="326878" cy="223617"/>
                <a:chOff x="3239281" y="5544864"/>
                <a:chExt cx="577616" cy="207521"/>
              </a:xfrm>
            </p:grpSpPr>
            <p:grpSp>
              <p:nvGrpSpPr>
                <p:cNvPr id="2300" name="585 - Ομάδα"/>
                <p:cNvGrpSpPr>
                  <a:grpSpLocks noChangeAspect="1"/>
                </p:cNvGrpSpPr>
                <p:nvPr/>
              </p:nvGrpSpPr>
              <p:grpSpPr>
                <a:xfrm>
                  <a:off x="3744888" y="5585573"/>
                  <a:ext cx="72009" cy="159874"/>
                  <a:chOff x="4356481" y="1564581"/>
                  <a:chExt cx="72009" cy="159874"/>
                </a:xfrm>
              </p:grpSpPr>
              <p:sp>
                <p:nvSpPr>
                  <p:cNvPr id="2322" name="633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323" name="634 - Έλλειψη"/>
                  <p:cNvSpPr>
                    <a:spLocks noChangeAspect="1"/>
                  </p:cNvSpPr>
                  <p:nvPr/>
                </p:nvSpPr>
                <p:spPr>
                  <a:xfrm>
                    <a:off x="4356482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301" name="588 - Ομάδα"/>
                <p:cNvGrpSpPr/>
                <p:nvPr/>
              </p:nvGrpSpPr>
              <p:grpSpPr>
                <a:xfrm>
                  <a:off x="3674116" y="5592511"/>
                  <a:ext cx="72009" cy="159874"/>
                  <a:chOff x="4356481" y="1564581"/>
                  <a:chExt cx="72009" cy="159874"/>
                </a:xfrm>
              </p:grpSpPr>
              <p:sp>
                <p:nvSpPr>
                  <p:cNvPr id="2320" name="631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321" name="632 - Έλλειψη"/>
                  <p:cNvSpPr>
                    <a:spLocks noChangeAspect="1"/>
                  </p:cNvSpPr>
                  <p:nvPr/>
                </p:nvSpPr>
                <p:spPr>
                  <a:xfrm>
                    <a:off x="4356482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302" name="591 - Ομάδα"/>
                <p:cNvGrpSpPr/>
                <p:nvPr/>
              </p:nvGrpSpPr>
              <p:grpSpPr>
                <a:xfrm>
                  <a:off x="3602108" y="5576845"/>
                  <a:ext cx="72009" cy="159874"/>
                  <a:chOff x="4356481" y="1564581"/>
                  <a:chExt cx="72009" cy="159874"/>
                </a:xfrm>
              </p:grpSpPr>
              <p:sp>
                <p:nvSpPr>
                  <p:cNvPr id="2318" name="629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319" name="630 - Έλλειψη"/>
                  <p:cNvSpPr>
                    <a:spLocks noChangeAspect="1"/>
                  </p:cNvSpPr>
                  <p:nvPr/>
                </p:nvSpPr>
                <p:spPr>
                  <a:xfrm>
                    <a:off x="4356482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303" name="594 - Ομάδα"/>
                <p:cNvGrpSpPr/>
                <p:nvPr/>
              </p:nvGrpSpPr>
              <p:grpSpPr>
                <a:xfrm>
                  <a:off x="3531125" y="5572511"/>
                  <a:ext cx="72009" cy="159874"/>
                  <a:chOff x="4356480" y="1564581"/>
                  <a:chExt cx="72009" cy="159874"/>
                </a:xfrm>
              </p:grpSpPr>
              <p:sp>
                <p:nvSpPr>
                  <p:cNvPr id="2316" name="627 - Έλλειψη"/>
                  <p:cNvSpPr>
                    <a:spLocks noChangeAspect="1"/>
                  </p:cNvSpPr>
                  <p:nvPr/>
                </p:nvSpPr>
                <p:spPr>
                  <a:xfrm>
                    <a:off x="4356480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317" name="628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304" name="597 - Ομάδα"/>
                <p:cNvGrpSpPr>
                  <a:grpSpLocks noChangeAspect="1"/>
                </p:cNvGrpSpPr>
                <p:nvPr/>
              </p:nvGrpSpPr>
              <p:grpSpPr>
                <a:xfrm>
                  <a:off x="3456691" y="5571597"/>
                  <a:ext cx="76002" cy="154871"/>
                  <a:chOff x="4351982" y="1565085"/>
                  <a:chExt cx="76002" cy="154871"/>
                </a:xfrm>
              </p:grpSpPr>
              <p:sp>
                <p:nvSpPr>
                  <p:cNvPr id="2314" name="62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315" name="626 - Έλλειψη"/>
                  <p:cNvSpPr>
                    <a:spLocks noChangeAspect="1"/>
                  </p:cNvSpPr>
                  <p:nvPr/>
                </p:nvSpPr>
                <p:spPr>
                  <a:xfrm>
                    <a:off x="4351982" y="1565085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305" name="600 - Ομάδα"/>
                <p:cNvGrpSpPr/>
                <p:nvPr/>
              </p:nvGrpSpPr>
              <p:grpSpPr>
                <a:xfrm>
                  <a:off x="3385579" y="556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312" name="623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313" name="62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306" name="603 - Ομάδα"/>
                <p:cNvGrpSpPr/>
                <p:nvPr/>
              </p:nvGrpSpPr>
              <p:grpSpPr>
                <a:xfrm>
                  <a:off x="3314597" y="555786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310" name="621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311" name="62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307" name="606 - Ομάδα"/>
                <p:cNvGrpSpPr/>
                <p:nvPr/>
              </p:nvGrpSpPr>
              <p:grpSpPr>
                <a:xfrm>
                  <a:off x="3239281" y="554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308" name="61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309" name="620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2176" name="635 - Ομάδα"/>
              <p:cNvGrpSpPr/>
              <p:nvPr/>
            </p:nvGrpSpPr>
            <p:grpSpPr>
              <a:xfrm rot="5938774" flipH="1" flipV="1">
                <a:off x="880343" y="5460576"/>
                <a:ext cx="326592" cy="218769"/>
                <a:chOff x="3239281" y="5544864"/>
                <a:chExt cx="577110" cy="203022"/>
              </a:xfrm>
            </p:grpSpPr>
            <p:grpSp>
              <p:nvGrpSpPr>
                <p:cNvPr id="2276" name="585 - Ομάδα"/>
                <p:cNvGrpSpPr>
                  <a:grpSpLocks noChangeAspect="1"/>
                </p:cNvGrpSpPr>
                <p:nvPr/>
              </p:nvGrpSpPr>
              <p:grpSpPr>
                <a:xfrm>
                  <a:off x="3744383" y="558107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298" name="65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299" name="65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277" name="588 - Ομάδα"/>
                <p:cNvGrpSpPr/>
                <p:nvPr/>
              </p:nvGrpSpPr>
              <p:grpSpPr>
                <a:xfrm>
                  <a:off x="3673611" y="558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296" name="65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297" name="65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278" name="591 - Ομάδα"/>
                <p:cNvGrpSpPr/>
                <p:nvPr/>
              </p:nvGrpSpPr>
              <p:grpSpPr>
                <a:xfrm>
                  <a:off x="3601603" y="557234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294" name="65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295" name="65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279" name="594 - Ομάδα"/>
                <p:cNvGrpSpPr/>
                <p:nvPr/>
              </p:nvGrpSpPr>
              <p:grpSpPr>
                <a:xfrm>
                  <a:off x="3530621" y="556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292" name="65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293" name="653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280" name="597 - Ομάδα"/>
                <p:cNvGrpSpPr>
                  <a:grpSpLocks noChangeAspect="1"/>
                </p:cNvGrpSpPr>
                <p:nvPr/>
              </p:nvGrpSpPr>
              <p:grpSpPr>
                <a:xfrm>
                  <a:off x="3460685" y="556659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290" name="650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291" name="651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281" name="600 - Ομάδα"/>
                <p:cNvGrpSpPr/>
                <p:nvPr/>
              </p:nvGrpSpPr>
              <p:grpSpPr>
                <a:xfrm>
                  <a:off x="3385579" y="556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288" name="64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289" name="64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282" name="603 - Ομάδα"/>
                <p:cNvGrpSpPr/>
                <p:nvPr/>
              </p:nvGrpSpPr>
              <p:grpSpPr>
                <a:xfrm>
                  <a:off x="3314597" y="555786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286" name="64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287" name="64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283" name="606 - Ομάδα"/>
                <p:cNvGrpSpPr/>
                <p:nvPr/>
              </p:nvGrpSpPr>
              <p:grpSpPr>
                <a:xfrm>
                  <a:off x="3239281" y="554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284" name="64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285" name="64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2177" name="678 - Ομάδα"/>
              <p:cNvGrpSpPr/>
              <p:nvPr/>
            </p:nvGrpSpPr>
            <p:grpSpPr>
              <a:xfrm rot="5554571" flipH="1" flipV="1">
                <a:off x="1403921" y="4634130"/>
                <a:ext cx="43312" cy="172275"/>
                <a:chOff x="4351449" y="1560082"/>
                <a:chExt cx="76535" cy="159874"/>
              </a:xfrm>
            </p:grpSpPr>
            <p:sp>
              <p:nvSpPr>
                <p:cNvPr id="2274" name="679 - Έλλειψη"/>
                <p:cNvSpPr>
                  <a:spLocks noChangeAspect="1"/>
                </p:cNvSpPr>
                <p:nvPr/>
              </p:nvSpPr>
              <p:spPr>
                <a:xfrm>
                  <a:off x="4351449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275" name="68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78" name="681 - Ομάδα"/>
              <p:cNvGrpSpPr/>
              <p:nvPr/>
            </p:nvGrpSpPr>
            <p:grpSpPr>
              <a:xfrm rot="5124672" flipH="1" flipV="1">
                <a:off x="1442676" y="3895540"/>
                <a:ext cx="42047" cy="169092"/>
                <a:chOff x="4358930" y="1560742"/>
                <a:chExt cx="74299" cy="156922"/>
              </a:xfrm>
            </p:grpSpPr>
            <p:sp>
              <p:nvSpPr>
                <p:cNvPr id="2272" name="682 - Έλλειψη"/>
                <p:cNvSpPr>
                  <a:spLocks noChangeAspect="1"/>
                </p:cNvSpPr>
                <p:nvPr/>
              </p:nvSpPr>
              <p:spPr>
                <a:xfrm>
                  <a:off x="4358930" y="164565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273" name="683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79" name="684 - Ομάδα"/>
              <p:cNvGrpSpPr/>
              <p:nvPr/>
            </p:nvGrpSpPr>
            <p:grpSpPr>
              <a:xfrm rot="5169957" flipH="1" flipV="1">
                <a:off x="1457507" y="3934712"/>
                <a:ext cx="42237" cy="171956"/>
                <a:chOff x="4353349" y="1560082"/>
                <a:chExt cx="74635" cy="159578"/>
              </a:xfrm>
            </p:grpSpPr>
            <p:sp>
              <p:nvSpPr>
                <p:cNvPr id="2270" name="685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271" name="68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80" name="854 - Ομάδα"/>
              <p:cNvGrpSpPr/>
              <p:nvPr/>
            </p:nvGrpSpPr>
            <p:grpSpPr>
              <a:xfrm rot="5124672" flipH="1" flipV="1">
                <a:off x="1415296" y="3809924"/>
                <a:ext cx="42787" cy="169891"/>
                <a:chOff x="4361221" y="1560742"/>
                <a:chExt cx="75608" cy="157662"/>
              </a:xfrm>
            </p:grpSpPr>
            <p:sp>
              <p:nvSpPr>
                <p:cNvPr id="2268" name="855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269" name="856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81" name="857 - Ομάδα"/>
              <p:cNvGrpSpPr/>
              <p:nvPr/>
            </p:nvGrpSpPr>
            <p:grpSpPr>
              <a:xfrm rot="5169957" flipH="1" flipV="1">
                <a:off x="1430343" y="3851176"/>
                <a:ext cx="42237" cy="171956"/>
                <a:chOff x="4353349" y="1560082"/>
                <a:chExt cx="74635" cy="159578"/>
              </a:xfrm>
            </p:grpSpPr>
            <p:sp>
              <p:nvSpPr>
                <p:cNvPr id="2266" name="85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267" name="85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82" name="860 - Ομάδα"/>
              <p:cNvGrpSpPr/>
              <p:nvPr/>
            </p:nvGrpSpPr>
            <p:grpSpPr>
              <a:xfrm rot="5124672" flipH="1" flipV="1">
                <a:off x="1388116" y="3724703"/>
                <a:ext cx="42787" cy="169891"/>
                <a:chOff x="4361221" y="1560742"/>
                <a:chExt cx="75608" cy="157662"/>
              </a:xfrm>
            </p:grpSpPr>
            <p:sp>
              <p:nvSpPr>
                <p:cNvPr id="2264" name="861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265" name="862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83" name="863 - Ομάδα"/>
              <p:cNvGrpSpPr/>
              <p:nvPr/>
            </p:nvGrpSpPr>
            <p:grpSpPr>
              <a:xfrm rot="5169957" flipH="1" flipV="1">
                <a:off x="1409232" y="3767425"/>
                <a:ext cx="42603" cy="172670"/>
                <a:chOff x="4355976" y="1560082"/>
                <a:chExt cx="75282" cy="160241"/>
              </a:xfrm>
            </p:grpSpPr>
            <p:sp>
              <p:nvSpPr>
                <p:cNvPr id="2262" name="864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263" name="86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84" name="866 - Ομάδα"/>
              <p:cNvGrpSpPr/>
              <p:nvPr/>
            </p:nvGrpSpPr>
            <p:grpSpPr>
              <a:xfrm rot="5124672" flipH="1" flipV="1">
                <a:off x="1229958" y="3216993"/>
                <a:ext cx="42787" cy="169891"/>
                <a:chOff x="4361221" y="1560742"/>
                <a:chExt cx="75608" cy="157662"/>
              </a:xfrm>
            </p:grpSpPr>
            <p:sp>
              <p:nvSpPr>
                <p:cNvPr id="2260" name="867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261" name="868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85" name="869 - Ομάδα"/>
              <p:cNvGrpSpPr/>
              <p:nvPr/>
            </p:nvGrpSpPr>
            <p:grpSpPr>
              <a:xfrm rot="5124672" flipH="1" flipV="1">
                <a:off x="1368967" y="3682519"/>
                <a:ext cx="42047" cy="169092"/>
                <a:chOff x="4358930" y="1560742"/>
                <a:chExt cx="74299" cy="156922"/>
              </a:xfrm>
            </p:grpSpPr>
            <p:sp>
              <p:nvSpPr>
                <p:cNvPr id="2258" name="870 - Έλλειψη"/>
                <p:cNvSpPr>
                  <a:spLocks noChangeAspect="1"/>
                </p:cNvSpPr>
                <p:nvPr/>
              </p:nvSpPr>
              <p:spPr>
                <a:xfrm>
                  <a:off x="4358930" y="164565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259" name="871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86" name="872 - Ομάδα"/>
              <p:cNvGrpSpPr/>
              <p:nvPr/>
            </p:nvGrpSpPr>
            <p:grpSpPr>
              <a:xfrm rot="5124672" flipH="1" flipV="1">
                <a:off x="1328798" y="3596601"/>
                <a:ext cx="42787" cy="169891"/>
                <a:chOff x="4361221" y="1560742"/>
                <a:chExt cx="75608" cy="157662"/>
              </a:xfrm>
            </p:grpSpPr>
            <p:sp>
              <p:nvSpPr>
                <p:cNvPr id="2256" name="873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257" name="874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87" name="878 - Ομάδα"/>
              <p:cNvGrpSpPr/>
              <p:nvPr/>
            </p:nvGrpSpPr>
            <p:grpSpPr>
              <a:xfrm rot="5124672" flipH="1" flipV="1">
                <a:off x="1295230" y="3511227"/>
                <a:ext cx="42787" cy="169891"/>
                <a:chOff x="4361221" y="1560742"/>
                <a:chExt cx="75608" cy="157662"/>
              </a:xfrm>
            </p:grpSpPr>
            <p:sp>
              <p:nvSpPr>
                <p:cNvPr id="2254" name="879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255" name="880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88" name="881 - Ομάδα"/>
              <p:cNvGrpSpPr/>
              <p:nvPr/>
            </p:nvGrpSpPr>
            <p:grpSpPr>
              <a:xfrm rot="5169957" flipH="1" flipV="1">
                <a:off x="1309957" y="3553799"/>
                <a:ext cx="42603" cy="172670"/>
                <a:chOff x="4355976" y="1560082"/>
                <a:chExt cx="75282" cy="160241"/>
              </a:xfrm>
            </p:grpSpPr>
            <p:sp>
              <p:nvSpPr>
                <p:cNvPr id="2252" name="882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253" name="88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89" name="884 - Ομάδα"/>
              <p:cNvGrpSpPr/>
              <p:nvPr/>
            </p:nvGrpSpPr>
            <p:grpSpPr>
              <a:xfrm rot="5124672" flipH="1" flipV="1">
                <a:off x="1266107" y="3426448"/>
                <a:ext cx="42047" cy="169092"/>
                <a:chOff x="4358930" y="1560742"/>
                <a:chExt cx="74299" cy="156921"/>
              </a:xfrm>
            </p:grpSpPr>
            <p:sp>
              <p:nvSpPr>
                <p:cNvPr id="2250" name="885 - Έλλειψη"/>
                <p:cNvSpPr>
                  <a:spLocks noChangeAspect="1"/>
                </p:cNvSpPr>
                <p:nvPr/>
              </p:nvSpPr>
              <p:spPr>
                <a:xfrm>
                  <a:off x="4358930" y="164565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251" name="886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90" name="887 - Ομάδα"/>
              <p:cNvGrpSpPr/>
              <p:nvPr/>
            </p:nvGrpSpPr>
            <p:grpSpPr>
              <a:xfrm rot="5169957" flipH="1" flipV="1">
                <a:off x="1274255" y="3468827"/>
                <a:ext cx="42237" cy="171956"/>
                <a:chOff x="4353349" y="1560082"/>
                <a:chExt cx="74635" cy="159578"/>
              </a:xfrm>
            </p:grpSpPr>
            <p:sp>
              <p:nvSpPr>
                <p:cNvPr id="2248" name="88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249" name="88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91" name="890 - Ομάδα"/>
              <p:cNvGrpSpPr/>
              <p:nvPr/>
            </p:nvGrpSpPr>
            <p:grpSpPr>
              <a:xfrm rot="5124672" flipH="1" flipV="1">
                <a:off x="1244811" y="3342656"/>
                <a:ext cx="42787" cy="169891"/>
                <a:chOff x="4361221" y="1560742"/>
                <a:chExt cx="75608" cy="157662"/>
              </a:xfrm>
            </p:grpSpPr>
            <p:sp>
              <p:nvSpPr>
                <p:cNvPr id="2246" name="891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247" name="892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92" name="893 - Ομάδα"/>
              <p:cNvGrpSpPr/>
              <p:nvPr/>
            </p:nvGrpSpPr>
            <p:grpSpPr>
              <a:xfrm rot="5169957" flipH="1" flipV="1">
                <a:off x="1259826" y="3381870"/>
                <a:ext cx="42603" cy="172670"/>
                <a:chOff x="4355976" y="1560082"/>
                <a:chExt cx="75282" cy="160241"/>
              </a:xfrm>
            </p:grpSpPr>
            <p:sp>
              <p:nvSpPr>
                <p:cNvPr id="2244" name="894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245" name="89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93" name="896 - Ομάδα"/>
              <p:cNvGrpSpPr/>
              <p:nvPr/>
            </p:nvGrpSpPr>
            <p:grpSpPr>
              <a:xfrm rot="5124672" flipH="1" flipV="1">
                <a:off x="1224197" y="3259200"/>
                <a:ext cx="42787" cy="169891"/>
                <a:chOff x="4361221" y="1560742"/>
                <a:chExt cx="75608" cy="157662"/>
              </a:xfrm>
            </p:grpSpPr>
            <p:sp>
              <p:nvSpPr>
                <p:cNvPr id="2242" name="897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243" name="898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94" name="899 - Ομάδα"/>
              <p:cNvGrpSpPr/>
              <p:nvPr/>
            </p:nvGrpSpPr>
            <p:grpSpPr>
              <a:xfrm rot="5169957" flipH="1" flipV="1">
                <a:off x="1239211" y="3298415"/>
                <a:ext cx="42603" cy="172670"/>
                <a:chOff x="4355976" y="1560082"/>
                <a:chExt cx="75282" cy="160241"/>
              </a:xfrm>
            </p:grpSpPr>
            <p:sp>
              <p:nvSpPr>
                <p:cNvPr id="2240" name="900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241" name="90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95" name="905 - Ομάδα"/>
              <p:cNvGrpSpPr/>
              <p:nvPr/>
            </p:nvGrpSpPr>
            <p:grpSpPr>
              <a:xfrm rot="5124672" flipH="1" flipV="1">
                <a:off x="1219800" y="3176572"/>
                <a:ext cx="42787" cy="169891"/>
                <a:chOff x="4361221" y="1560742"/>
                <a:chExt cx="75608" cy="157662"/>
              </a:xfrm>
            </p:grpSpPr>
            <p:sp>
              <p:nvSpPr>
                <p:cNvPr id="2238" name="906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239" name="907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96" name="908 - Ομάδα"/>
              <p:cNvGrpSpPr/>
              <p:nvPr/>
            </p:nvGrpSpPr>
            <p:grpSpPr>
              <a:xfrm rot="5124672" flipH="1" flipV="1">
                <a:off x="1208222" y="3095926"/>
                <a:ext cx="42047" cy="169092"/>
                <a:chOff x="4358930" y="1560742"/>
                <a:chExt cx="74299" cy="156921"/>
              </a:xfrm>
            </p:grpSpPr>
            <p:sp>
              <p:nvSpPr>
                <p:cNvPr id="2236" name="909 - Έλλειψη"/>
                <p:cNvSpPr>
                  <a:spLocks noChangeAspect="1"/>
                </p:cNvSpPr>
                <p:nvPr/>
              </p:nvSpPr>
              <p:spPr>
                <a:xfrm>
                  <a:off x="4358930" y="164565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237" name="910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97" name="911 - Ομάδα"/>
              <p:cNvGrpSpPr/>
              <p:nvPr/>
            </p:nvGrpSpPr>
            <p:grpSpPr>
              <a:xfrm rot="5169957" flipH="1" flipV="1">
                <a:off x="1211241" y="3135729"/>
                <a:ext cx="42237" cy="171956"/>
                <a:chOff x="4353349" y="1560082"/>
                <a:chExt cx="74635" cy="159578"/>
              </a:xfrm>
            </p:grpSpPr>
            <p:sp>
              <p:nvSpPr>
                <p:cNvPr id="2234" name="912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235" name="91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98" name="917 - Ομάδα"/>
              <p:cNvGrpSpPr/>
              <p:nvPr/>
            </p:nvGrpSpPr>
            <p:grpSpPr>
              <a:xfrm rot="5169957" flipH="1" flipV="1">
                <a:off x="1200578" y="3051585"/>
                <a:ext cx="42237" cy="171956"/>
                <a:chOff x="4353349" y="1560082"/>
                <a:chExt cx="74635" cy="159578"/>
              </a:xfrm>
            </p:grpSpPr>
            <p:sp>
              <p:nvSpPr>
                <p:cNvPr id="2232" name="91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233" name="91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99" name="926 - Ομάδα"/>
              <p:cNvGrpSpPr/>
              <p:nvPr/>
            </p:nvGrpSpPr>
            <p:grpSpPr>
              <a:xfrm rot="5169957" flipH="1" flipV="1">
                <a:off x="1210088" y="3009206"/>
                <a:ext cx="42237" cy="171956"/>
                <a:chOff x="4353349" y="1560082"/>
                <a:chExt cx="74635" cy="159578"/>
              </a:xfrm>
            </p:grpSpPr>
            <p:sp>
              <p:nvSpPr>
                <p:cNvPr id="2230" name="927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231" name="92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200" name="929 - Ομάδα"/>
              <p:cNvGrpSpPr/>
              <p:nvPr/>
            </p:nvGrpSpPr>
            <p:grpSpPr>
              <a:xfrm rot="5169957" flipH="1" flipV="1">
                <a:off x="1206345" y="2968659"/>
                <a:ext cx="42237" cy="171956"/>
                <a:chOff x="4353349" y="1560082"/>
                <a:chExt cx="74635" cy="159578"/>
              </a:xfrm>
            </p:grpSpPr>
            <p:sp>
              <p:nvSpPr>
                <p:cNvPr id="2228" name="930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229" name="93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201" name="932 - Ομάδα"/>
              <p:cNvGrpSpPr/>
              <p:nvPr/>
            </p:nvGrpSpPr>
            <p:grpSpPr>
              <a:xfrm rot="5169957" flipH="1" flipV="1">
                <a:off x="1221984" y="2726985"/>
                <a:ext cx="42237" cy="171956"/>
                <a:chOff x="4353349" y="1560082"/>
                <a:chExt cx="74635" cy="159578"/>
              </a:xfrm>
            </p:grpSpPr>
            <p:sp>
              <p:nvSpPr>
                <p:cNvPr id="2226" name="933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227" name="934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202" name="935 - Ομάδα"/>
              <p:cNvGrpSpPr/>
              <p:nvPr/>
            </p:nvGrpSpPr>
            <p:grpSpPr>
              <a:xfrm rot="5169957" flipH="1" flipV="1">
                <a:off x="1231493" y="2684608"/>
                <a:ext cx="42237" cy="171956"/>
                <a:chOff x="4353349" y="1560082"/>
                <a:chExt cx="74635" cy="159578"/>
              </a:xfrm>
            </p:grpSpPr>
            <p:sp>
              <p:nvSpPr>
                <p:cNvPr id="2224" name="936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225" name="93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203" name="938 - Ομάδα"/>
              <p:cNvGrpSpPr/>
              <p:nvPr/>
            </p:nvGrpSpPr>
            <p:grpSpPr>
              <a:xfrm rot="5169957" flipH="1" flipV="1">
                <a:off x="1227750" y="2644059"/>
                <a:ext cx="42237" cy="171956"/>
                <a:chOff x="4353349" y="1560082"/>
                <a:chExt cx="74635" cy="159578"/>
              </a:xfrm>
            </p:grpSpPr>
            <p:sp>
              <p:nvSpPr>
                <p:cNvPr id="2222" name="939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223" name="94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204" name="941 - Ομάδα"/>
              <p:cNvGrpSpPr/>
              <p:nvPr/>
            </p:nvGrpSpPr>
            <p:grpSpPr>
              <a:xfrm rot="5169957" flipH="1" flipV="1">
                <a:off x="1205865" y="2849830"/>
                <a:ext cx="42237" cy="171956"/>
                <a:chOff x="4353349" y="1560082"/>
                <a:chExt cx="74635" cy="159578"/>
              </a:xfrm>
            </p:grpSpPr>
            <p:sp>
              <p:nvSpPr>
                <p:cNvPr id="2220" name="942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221" name="94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205" name="944 - Ομάδα"/>
              <p:cNvGrpSpPr/>
              <p:nvPr/>
            </p:nvGrpSpPr>
            <p:grpSpPr>
              <a:xfrm rot="5169957" flipH="1" flipV="1">
                <a:off x="1215374" y="2807452"/>
                <a:ext cx="42237" cy="171956"/>
                <a:chOff x="4353349" y="1560082"/>
                <a:chExt cx="74635" cy="159578"/>
              </a:xfrm>
            </p:grpSpPr>
            <p:sp>
              <p:nvSpPr>
                <p:cNvPr id="2218" name="945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219" name="94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206" name="947 - Ομάδα"/>
              <p:cNvGrpSpPr/>
              <p:nvPr/>
            </p:nvGrpSpPr>
            <p:grpSpPr>
              <a:xfrm rot="5169957" flipH="1" flipV="1">
                <a:off x="1211631" y="2766905"/>
                <a:ext cx="42237" cy="171956"/>
                <a:chOff x="4353349" y="1560082"/>
                <a:chExt cx="74635" cy="159578"/>
              </a:xfrm>
            </p:grpSpPr>
            <p:sp>
              <p:nvSpPr>
                <p:cNvPr id="2216" name="94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217" name="94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207" name="950 - Ομάδα"/>
              <p:cNvGrpSpPr/>
              <p:nvPr/>
            </p:nvGrpSpPr>
            <p:grpSpPr>
              <a:xfrm rot="5169957" flipH="1" flipV="1">
                <a:off x="1203400" y="2928224"/>
                <a:ext cx="42237" cy="171956"/>
                <a:chOff x="4353349" y="1560082"/>
                <a:chExt cx="74635" cy="159578"/>
              </a:xfrm>
            </p:grpSpPr>
            <p:sp>
              <p:nvSpPr>
                <p:cNvPr id="2214" name="951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215" name="95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208" name="953 - Ομάδα"/>
              <p:cNvGrpSpPr/>
              <p:nvPr/>
            </p:nvGrpSpPr>
            <p:grpSpPr>
              <a:xfrm rot="5169957" flipH="1" flipV="1">
                <a:off x="1213282" y="2887668"/>
                <a:ext cx="42237" cy="171956"/>
                <a:chOff x="4353349" y="1560082"/>
                <a:chExt cx="74635" cy="159578"/>
              </a:xfrm>
            </p:grpSpPr>
            <p:sp>
              <p:nvSpPr>
                <p:cNvPr id="2212" name="954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213" name="95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209" name="860 - Ομάδα"/>
              <p:cNvGrpSpPr/>
              <p:nvPr/>
            </p:nvGrpSpPr>
            <p:grpSpPr>
              <a:xfrm rot="5124672" flipH="1" flipV="1">
                <a:off x="1376017" y="3638093"/>
                <a:ext cx="42787" cy="169891"/>
                <a:chOff x="4361221" y="1560742"/>
                <a:chExt cx="75608" cy="157662"/>
              </a:xfrm>
            </p:grpSpPr>
            <p:sp>
              <p:nvSpPr>
                <p:cNvPr id="2210" name="861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211" name="862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</p:grpSp>
      <p:grpSp>
        <p:nvGrpSpPr>
          <p:cNvPr id="2549" name="Group 2548"/>
          <p:cNvGrpSpPr/>
          <p:nvPr/>
        </p:nvGrpSpPr>
        <p:grpSpPr>
          <a:xfrm>
            <a:off x="7308304" y="2564904"/>
            <a:ext cx="1304527" cy="3176739"/>
            <a:chOff x="747193" y="2708918"/>
            <a:chExt cx="1304527" cy="3176739"/>
          </a:xfrm>
        </p:grpSpPr>
        <p:grpSp>
          <p:nvGrpSpPr>
            <p:cNvPr id="2550" name="Group 2102"/>
            <p:cNvGrpSpPr/>
            <p:nvPr/>
          </p:nvGrpSpPr>
          <p:grpSpPr>
            <a:xfrm>
              <a:off x="747193" y="2708918"/>
              <a:ext cx="973449" cy="3024339"/>
              <a:chOff x="934254" y="2708918"/>
              <a:chExt cx="973449" cy="3024339"/>
            </a:xfrm>
          </p:grpSpPr>
          <p:grpSp>
            <p:nvGrpSpPr>
              <p:cNvPr id="2997" name="486 - Ομάδα"/>
              <p:cNvGrpSpPr/>
              <p:nvPr/>
            </p:nvGrpSpPr>
            <p:grpSpPr>
              <a:xfrm rot="5554571">
                <a:off x="1240670" y="4097090"/>
                <a:ext cx="40750" cy="172275"/>
                <a:chOff x="4355976" y="1560082"/>
                <a:chExt cx="72008" cy="159874"/>
              </a:xfrm>
            </p:grpSpPr>
            <p:sp>
              <p:nvSpPr>
                <p:cNvPr id="3436" name="487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37" name="48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998" name="489 - Ομάδα"/>
              <p:cNvGrpSpPr/>
              <p:nvPr/>
            </p:nvGrpSpPr>
            <p:grpSpPr>
              <a:xfrm rot="5554571">
                <a:off x="1245312" y="4056409"/>
                <a:ext cx="40750" cy="172275"/>
                <a:chOff x="4355976" y="1560082"/>
                <a:chExt cx="72008" cy="159874"/>
              </a:xfrm>
            </p:grpSpPr>
            <p:sp>
              <p:nvSpPr>
                <p:cNvPr id="3434" name="490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35" name="49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999" name="492 - Ομάδα"/>
              <p:cNvGrpSpPr/>
              <p:nvPr/>
            </p:nvGrpSpPr>
            <p:grpSpPr>
              <a:xfrm rot="4942809">
                <a:off x="1235668" y="4181868"/>
                <a:ext cx="45166" cy="170761"/>
                <a:chOff x="4348173" y="1560082"/>
                <a:chExt cx="79811" cy="158470"/>
              </a:xfrm>
            </p:grpSpPr>
            <p:sp>
              <p:nvSpPr>
                <p:cNvPr id="3432" name="493 - Έλλειψη"/>
                <p:cNvSpPr>
                  <a:spLocks noChangeAspect="1"/>
                </p:cNvSpPr>
                <p:nvPr/>
              </p:nvSpPr>
              <p:spPr>
                <a:xfrm>
                  <a:off x="4348173" y="1646544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33" name="494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00" name="495 - Ομάδα"/>
              <p:cNvGrpSpPr/>
              <p:nvPr/>
            </p:nvGrpSpPr>
            <p:grpSpPr>
              <a:xfrm rot="5554571">
                <a:off x="1234885" y="4139499"/>
                <a:ext cx="40750" cy="172275"/>
                <a:chOff x="4355976" y="1560082"/>
                <a:chExt cx="72008" cy="159874"/>
              </a:xfrm>
            </p:grpSpPr>
            <p:sp>
              <p:nvSpPr>
                <p:cNvPr id="3430" name="49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31" name="49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01" name="498 - Ομάδα"/>
              <p:cNvGrpSpPr/>
              <p:nvPr/>
            </p:nvGrpSpPr>
            <p:grpSpPr>
              <a:xfrm rot="4942809">
                <a:off x="1234403" y="4222670"/>
                <a:ext cx="45166" cy="170761"/>
                <a:chOff x="4346646" y="1568572"/>
                <a:chExt cx="79811" cy="158470"/>
              </a:xfrm>
            </p:grpSpPr>
            <p:sp>
              <p:nvSpPr>
                <p:cNvPr id="3428" name="499 - Έλλειψη"/>
                <p:cNvSpPr>
                  <a:spLocks noChangeAspect="1"/>
                </p:cNvSpPr>
                <p:nvPr/>
              </p:nvSpPr>
              <p:spPr>
                <a:xfrm>
                  <a:off x="4346646" y="1655034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29" name="500 - Έλλειψη"/>
                <p:cNvSpPr>
                  <a:spLocks noChangeAspect="1"/>
                </p:cNvSpPr>
                <p:nvPr/>
              </p:nvSpPr>
              <p:spPr>
                <a:xfrm>
                  <a:off x="4354449" y="156857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02" name="501 - Ομάδα"/>
              <p:cNvGrpSpPr/>
              <p:nvPr/>
            </p:nvGrpSpPr>
            <p:grpSpPr>
              <a:xfrm rot="4942809">
                <a:off x="1235097" y="4261981"/>
                <a:ext cx="45166" cy="170761"/>
                <a:chOff x="4348173" y="1560082"/>
                <a:chExt cx="79811" cy="158470"/>
              </a:xfrm>
            </p:grpSpPr>
            <p:sp>
              <p:nvSpPr>
                <p:cNvPr id="3426" name="502 - Έλλειψη"/>
                <p:cNvSpPr>
                  <a:spLocks noChangeAspect="1"/>
                </p:cNvSpPr>
                <p:nvPr/>
              </p:nvSpPr>
              <p:spPr>
                <a:xfrm>
                  <a:off x="4348173" y="1646544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27" name="50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03" name="504 - Ομάδα"/>
              <p:cNvGrpSpPr/>
              <p:nvPr/>
            </p:nvGrpSpPr>
            <p:grpSpPr>
              <a:xfrm rot="5124672">
                <a:off x="1266908" y="4345232"/>
                <a:ext cx="42047" cy="169092"/>
                <a:chOff x="4358930" y="1560742"/>
                <a:chExt cx="74299" cy="156922"/>
              </a:xfrm>
            </p:grpSpPr>
            <p:sp>
              <p:nvSpPr>
                <p:cNvPr id="3424" name="505 - Έλλειψη"/>
                <p:cNvSpPr>
                  <a:spLocks noChangeAspect="1"/>
                </p:cNvSpPr>
                <p:nvPr/>
              </p:nvSpPr>
              <p:spPr>
                <a:xfrm>
                  <a:off x="4358930" y="164565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25" name="506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04" name="507 - Ομάδα"/>
              <p:cNvGrpSpPr/>
              <p:nvPr/>
            </p:nvGrpSpPr>
            <p:grpSpPr>
              <a:xfrm rot="5169957">
                <a:off x="1251890" y="4303195"/>
                <a:ext cx="42237" cy="171956"/>
                <a:chOff x="4353349" y="1560082"/>
                <a:chExt cx="74635" cy="159578"/>
              </a:xfrm>
            </p:grpSpPr>
            <p:sp>
              <p:nvSpPr>
                <p:cNvPr id="3422" name="50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23" name="50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05" name="510 - Ομάδα"/>
              <p:cNvGrpSpPr>
                <a:grpSpLocks noChangeAspect="1"/>
              </p:cNvGrpSpPr>
              <p:nvPr/>
            </p:nvGrpSpPr>
            <p:grpSpPr>
              <a:xfrm rot="5554571">
                <a:off x="1247328" y="4013468"/>
                <a:ext cx="40750" cy="172275"/>
                <a:chOff x="4355976" y="1560082"/>
                <a:chExt cx="72008" cy="159874"/>
              </a:xfrm>
            </p:grpSpPr>
            <p:sp>
              <p:nvSpPr>
                <p:cNvPr id="3420" name="51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21" name="51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06" name="513 - Ομάδα"/>
              <p:cNvGrpSpPr/>
              <p:nvPr/>
            </p:nvGrpSpPr>
            <p:grpSpPr>
              <a:xfrm rot="5554571">
                <a:off x="1254733" y="3973553"/>
                <a:ext cx="40750" cy="172275"/>
                <a:chOff x="4355976" y="1560082"/>
                <a:chExt cx="72008" cy="159874"/>
              </a:xfrm>
            </p:grpSpPr>
            <p:sp>
              <p:nvSpPr>
                <p:cNvPr id="3418" name="51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19" name="51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07" name="516 - Ομάδα"/>
              <p:cNvGrpSpPr/>
              <p:nvPr/>
            </p:nvGrpSpPr>
            <p:grpSpPr>
              <a:xfrm rot="5554571">
                <a:off x="1263639" y="3932971"/>
                <a:ext cx="40750" cy="172275"/>
                <a:chOff x="4355976" y="1560082"/>
                <a:chExt cx="72008" cy="159874"/>
              </a:xfrm>
            </p:grpSpPr>
            <p:sp>
              <p:nvSpPr>
                <p:cNvPr id="3416" name="517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17" name="51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08" name="519 - Ομάδα"/>
              <p:cNvGrpSpPr/>
              <p:nvPr/>
            </p:nvGrpSpPr>
            <p:grpSpPr>
              <a:xfrm rot="5554571">
                <a:off x="1271743" y="3892953"/>
                <a:ext cx="40750" cy="172275"/>
                <a:chOff x="4355976" y="1560082"/>
                <a:chExt cx="72008" cy="159874"/>
              </a:xfrm>
            </p:grpSpPr>
            <p:sp>
              <p:nvSpPr>
                <p:cNvPr id="3414" name="520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15" name="52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09" name="525 - Ομάδα"/>
              <p:cNvGrpSpPr/>
              <p:nvPr/>
            </p:nvGrpSpPr>
            <p:grpSpPr>
              <a:xfrm rot="5554571">
                <a:off x="1337233" y="3642716"/>
                <a:ext cx="43312" cy="172275"/>
                <a:chOff x="4351449" y="1560082"/>
                <a:chExt cx="76535" cy="159874"/>
              </a:xfrm>
            </p:grpSpPr>
            <p:sp>
              <p:nvSpPr>
                <p:cNvPr id="3412" name="526 - Έλλειψη"/>
                <p:cNvSpPr>
                  <a:spLocks noChangeAspect="1"/>
                </p:cNvSpPr>
                <p:nvPr/>
              </p:nvSpPr>
              <p:spPr>
                <a:xfrm>
                  <a:off x="4351449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13" name="52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10" name="555 - Ομάδα"/>
              <p:cNvGrpSpPr>
                <a:grpSpLocks noChangeAspect="1"/>
              </p:cNvGrpSpPr>
              <p:nvPr/>
            </p:nvGrpSpPr>
            <p:grpSpPr>
              <a:xfrm rot="5554571">
                <a:off x="1276657" y="3853451"/>
                <a:ext cx="40750" cy="172275"/>
                <a:chOff x="4355976" y="1560082"/>
                <a:chExt cx="72008" cy="159874"/>
              </a:xfrm>
            </p:grpSpPr>
            <p:sp>
              <p:nvSpPr>
                <p:cNvPr id="3410" name="55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11" name="55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11" name="558 - Ομάδα"/>
              <p:cNvGrpSpPr/>
              <p:nvPr/>
            </p:nvGrpSpPr>
            <p:grpSpPr>
              <a:xfrm rot="5554571">
                <a:off x="1282157" y="3811035"/>
                <a:ext cx="40750" cy="172275"/>
                <a:chOff x="4355976" y="1560082"/>
                <a:chExt cx="72008" cy="159874"/>
              </a:xfrm>
            </p:grpSpPr>
            <p:sp>
              <p:nvSpPr>
                <p:cNvPr id="3408" name="55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09" name="56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12" name="561 - Ομάδα"/>
              <p:cNvGrpSpPr/>
              <p:nvPr/>
            </p:nvGrpSpPr>
            <p:grpSpPr>
              <a:xfrm rot="5554571">
                <a:off x="1293127" y="3771084"/>
                <a:ext cx="40750" cy="172275"/>
                <a:chOff x="4355976" y="1560082"/>
                <a:chExt cx="72008" cy="159874"/>
              </a:xfrm>
            </p:grpSpPr>
            <p:sp>
              <p:nvSpPr>
                <p:cNvPr id="3406" name="56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07" name="56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13" name="564 - Ομάδα"/>
              <p:cNvGrpSpPr/>
              <p:nvPr/>
            </p:nvGrpSpPr>
            <p:grpSpPr>
              <a:xfrm rot="5554571">
                <a:off x="1310772" y="3728835"/>
                <a:ext cx="40750" cy="172275"/>
                <a:chOff x="4355976" y="1560082"/>
                <a:chExt cx="72008" cy="159874"/>
              </a:xfrm>
            </p:grpSpPr>
            <p:sp>
              <p:nvSpPr>
                <p:cNvPr id="3404" name="56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05" name="56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14" name="609 - Ομάδα"/>
              <p:cNvGrpSpPr/>
              <p:nvPr/>
            </p:nvGrpSpPr>
            <p:grpSpPr>
              <a:xfrm rot="5938774">
                <a:off x="1274245" y="3439142"/>
                <a:ext cx="326592" cy="218769"/>
                <a:chOff x="3239281" y="5544864"/>
                <a:chExt cx="577110" cy="203022"/>
              </a:xfrm>
            </p:grpSpPr>
            <p:grpSp>
              <p:nvGrpSpPr>
                <p:cNvPr id="3380" name="585 - Ομάδα"/>
                <p:cNvGrpSpPr>
                  <a:grpSpLocks noChangeAspect="1"/>
                </p:cNvGrpSpPr>
                <p:nvPr/>
              </p:nvGrpSpPr>
              <p:grpSpPr>
                <a:xfrm>
                  <a:off x="3744383" y="558107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402" name="58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403" name="58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381" name="588 - Ομάδα"/>
                <p:cNvGrpSpPr/>
                <p:nvPr/>
              </p:nvGrpSpPr>
              <p:grpSpPr>
                <a:xfrm>
                  <a:off x="3673611" y="558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400" name="58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401" name="590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382" name="591 - Ομάδα"/>
                <p:cNvGrpSpPr/>
                <p:nvPr/>
              </p:nvGrpSpPr>
              <p:grpSpPr>
                <a:xfrm>
                  <a:off x="3601603" y="557234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398" name="59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399" name="593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383" name="594 - Ομάδα"/>
                <p:cNvGrpSpPr/>
                <p:nvPr/>
              </p:nvGrpSpPr>
              <p:grpSpPr>
                <a:xfrm>
                  <a:off x="3530621" y="556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396" name="59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397" name="59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384" name="597 - Ομάδα"/>
                <p:cNvGrpSpPr>
                  <a:grpSpLocks noChangeAspect="1"/>
                </p:cNvGrpSpPr>
                <p:nvPr/>
              </p:nvGrpSpPr>
              <p:grpSpPr>
                <a:xfrm>
                  <a:off x="3460685" y="556659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394" name="59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395" name="59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385" name="600 - Ομάδα"/>
                <p:cNvGrpSpPr/>
                <p:nvPr/>
              </p:nvGrpSpPr>
              <p:grpSpPr>
                <a:xfrm>
                  <a:off x="3385579" y="556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392" name="601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393" name="60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386" name="603 - Ομάδα"/>
                <p:cNvGrpSpPr/>
                <p:nvPr/>
              </p:nvGrpSpPr>
              <p:grpSpPr>
                <a:xfrm>
                  <a:off x="3314597" y="555786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390" name="60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391" name="60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387" name="606 - Ομάδα"/>
                <p:cNvGrpSpPr/>
                <p:nvPr/>
              </p:nvGrpSpPr>
              <p:grpSpPr>
                <a:xfrm>
                  <a:off x="3239281" y="554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388" name="60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389" name="60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3015" name="610 - Ομάδα"/>
              <p:cNvGrpSpPr/>
              <p:nvPr/>
            </p:nvGrpSpPr>
            <p:grpSpPr>
              <a:xfrm rot="5938774">
                <a:off x="1423874" y="3125745"/>
                <a:ext cx="326878" cy="223617"/>
                <a:chOff x="3239281" y="5544864"/>
                <a:chExt cx="577616" cy="207521"/>
              </a:xfrm>
            </p:grpSpPr>
            <p:grpSp>
              <p:nvGrpSpPr>
                <p:cNvPr id="3356" name="585 - Ομάδα"/>
                <p:cNvGrpSpPr>
                  <a:grpSpLocks noChangeAspect="1"/>
                </p:cNvGrpSpPr>
                <p:nvPr/>
              </p:nvGrpSpPr>
              <p:grpSpPr>
                <a:xfrm>
                  <a:off x="3744888" y="5585573"/>
                  <a:ext cx="72009" cy="159874"/>
                  <a:chOff x="4356481" y="1564581"/>
                  <a:chExt cx="72009" cy="159874"/>
                </a:xfrm>
              </p:grpSpPr>
              <p:sp>
                <p:nvSpPr>
                  <p:cNvPr id="3378" name="633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379" name="634 - Έλλειψη"/>
                  <p:cNvSpPr>
                    <a:spLocks noChangeAspect="1"/>
                  </p:cNvSpPr>
                  <p:nvPr/>
                </p:nvSpPr>
                <p:spPr>
                  <a:xfrm>
                    <a:off x="4356482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357" name="588 - Ομάδα"/>
                <p:cNvGrpSpPr/>
                <p:nvPr/>
              </p:nvGrpSpPr>
              <p:grpSpPr>
                <a:xfrm>
                  <a:off x="3674116" y="5592511"/>
                  <a:ext cx="72009" cy="159874"/>
                  <a:chOff x="4356481" y="1564581"/>
                  <a:chExt cx="72009" cy="159874"/>
                </a:xfrm>
              </p:grpSpPr>
              <p:sp>
                <p:nvSpPr>
                  <p:cNvPr id="3376" name="631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377" name="632 - Έλλειψη"/>
                  <p:cNvSpPr>
                    <a:spLocks noChangeAspect="1"/>
                  </p:cNvSpPr>
                  <p:nvPr/>
                </p:nvSpPr>
                <p:spPr>
                  <a:xfrm>
                    <a:off x="4356482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358" name="591 - Ομάδα"/>
                <p:cNvGrpSpPr/>
                <p:nvPr/>
              </p:nvGrpSpPr>
              <p:grpSpPr>
                <a:xfrm>
                  <a:off x="3602108" y="5576845"/>
                  <a:ext cx="72009" cy="159874"/>
                  <a:chOff x="4356481" y="1564581"/>
                  <a:chExt cx="72009" cy="159874"/>
                </a:xfrm>
              </p:grpSpPr>
              <p:sp>
                <p:nvSpPr>
                  <p:cNvPr id="3374" name="629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375" name="630 - Έλλειψη"/>
                  <p:cNvSpPr>
                    <a:spLocks noChangeAspect="1"/>
                  </p:cNvSpPr>
                  <p:nvPr/>
                </p:nvSpPr>
                <p:spPr>
                  <a:xfrm>
                    <a:off x="4356482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359" name="594 - Ομάδα"/>
                <p:cNvGrpSpPr/>
                <p:nvPr/>
              </p:nvGrpSpPr>
              <p:grpSpPr>
                <a:xfrm>
                  <a:off x="3531125" y="5572511"/>
                  <a:ext cx="72009" cy="159874"/>
                  <a:chOff x="4356480" y="1564581"/>
                  <a:chExt cx="72009" cy="159874"/>
                </a:xfrm>
              </p:grpSpPr>
              <p:sp>
                <p:nvSpPr>
                  <p:cNvPr id="3372" name="627 - Έλλειψη"/>
                  <p:cNvSpPr>
                    <a:spLocks noChangeAspect="1"/>
                  </p:cNvSpPr>
                  <p:nvPr/>
                </p:nvSpPr>
                <p:spPr>
                  <a:xfrm>
                    <a:off x="4356480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373" name="628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360" name="597 - Ομάδα"/>
                <p:cNvGrpSpPr>
                  <a:grpSpLocks noChangeAspect="1"/>
                </p:cNvGrpSpPr>
                <p:nvPr/>
              </p:nvGrpSpPr>
              <p:grpSpPr>
                <a:xfrm>
                  <a:off x="3456691" y="5571597"/>
                  <a:ext cx="76002" cy="154871"/>
                  <a:chOff x="4351982" y="1565085"/>
                  <a:chExt cx="76002" cy="154871"/>
                </a:xfrm>
              </p:grpSpPr>
              <p:sp>
                <p:nvSpPr>
                  <p:cNvPr id="3370" name="62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371" name="626 - Έλλειψη"/>
                  <p:cNvSpPr>
                    <a:spLocks noChangeAspect="1"/>
                  </p:cNvSpPr>
                  <p:nvPr/>
                </p:nvSpPr>
                <p:spPr>
                  <a:xfrm>
                    <a:off x="4351982" y="1565085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361" name="600 - Ομάδα"/>
                <p:cNvGrpSpPr/>
                <p:nvPr/>
              </p:nvGrpSpPr>
              <p:grpSpPr>
                <a:xfrm>
                  <a:off x="3385579" y="556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368" name="623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369" name="62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362" name="603 - Ομάδα"/>
                <p:cNvGrpSpPr/>
                <p:nvPr/>
              </p:nvGrpSpPr>
              <p:grpSpPr>
                <a:xfrm>
                  <a:off x="3314597" y="555786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366" name="621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367" name="62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363" name="606 - Ομάδα"/>
                <p:cNvGrpSpPr/>
                <p:nvPr/>
              </p:nvGrpSpPr>
              <p:grpSpPr>
                <a:xfrm>
                  <a:off x="3239281" y="554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364" name="61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365" name="620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3016" name="635 - Ομάδα"/>
              <p:cNvGrpSpPr/>
              <p:nvPr/>
            </p:nvGrpSpPr>
            <p:grpSpPr>
              <a:xfrm rot="5938774">
                <a:off x="1565765" y="2812235"/>
                <a:ext cx="326592" cy="218769"/>
                <a:chOff x="3239281" y="5544864"/>
                <a:chExt cx="577110" cy="203022"/>
              </a:xfrm>
            </p:grpSpPr>
            <p:grpSp>
              <p:nvGrpSpPr>
                <p:cNvPr id="3332" name="585 - Ομάδα"/>
                <p:cNvGrpSpPr>
                  <a:grpSpLocks noChangeAspect="1"/>
                </p:cNvGrpSpPr>
                <p:nvPr/>
              </p:nvGrpSpPr>
              <p:grpSpPr>
                <a:xfrm>
                  <a:off x="3744383" y="558107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354" name="65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355" name="65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333" name="588 - Ομάδα"/>
                <p:cNvGrpSpPr/>
                <p:nvPr/>
              </p:nvGrpSpPr>
              <p:grpSpPr>
                <a:xfrm>
                  <a:off x="3673611" y="558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352" name="65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353" name="65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334" name="591 - Ομάδα"/>
                <p:cNvGrpSpPr/>
                <p:nvPr/>
              </p:nvGrpSpPr>
              <p:grpSpPr>
                <a:xfrm>
                  <a:off x="3601603" y="557234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350" name="65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351" name="65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335" name="594 - Ομάδα"/>
                <p:cNvGrpSpPr/>
                <p:nvPr/>
              </p:nvGrpSpPr>
              <p:grpSpPr>
                <a:xfrm>
                  <a:off x="3530621" y="556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348" name="65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349" name="653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336" name="597 - Ομάδα"/>
                <p:cNvGrpSpPr>
                  <a:grpSpLocks noChangeAspect="1"/>
                </p:cNvGrpSpPr>
                <p:nvPr/>
              </p:nvGrpSpPr>
              <p:grpSpPr>
                <a:xfrm>
                  <a:off x="3460685" y="556659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346" name="650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347" name="651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337" name="600 - Ομάδα"/>
                <p:cNvGrpSpPr/>
                <p:nvPr/>
              </p:nvGrpSpPr>
              <p:grpSpPr>
                <a:xfrm>
                  <a:off x="3385579" y="556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344" name="64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345" name="64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338" name="603 - Ομάδα"/>
                <p:cNvGrpSpPr/>
                <p:nvPr/>
              </p:nvGrpSpPr>
              <p:grpSpPr>
                <a:xfrm>
                  <a:off x="3314597" y="555786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342" name="64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343" name="64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339" name="606 - Ομάδα"/>
                <p:cNvGrpSpPr/>
                <p:nvPr/>
              </p:nvGrpSpPr>
              <p:grpSpPr>
                <a:xfrm>
                  <a:off x="3239281" y="554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340" name="64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341" name="64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3017" name="666 - Ομάδα"/>
              <p:cNvGrpSpPr/>
              <p:nvPr/>
            </p:nvGrpSpPr>
            <p:grpSpPr>
              <a:xfrm rot="5554571">
                <a:off x="1798629" y="2655907"/>
                <a:ext cx="45874" cy="172275"/>
                <a:chOff x="4346922" y="1560082"/>
                <a:chExt cx="81062" cy="159874"/>
              </a:xfrm>
            </p:grpSpPr>
            <p:sp>
              <p:nvSpPr>
                <p:cNvPr id="3330" name="667 - Έλλειψη"/>
                <p:cNvSpPr>
                  <a:spLocks noChangeAspect="1"/>
                </p:cNvSpPr>
                <p:nvPr/>
              </p:nvSpPr>
              <p:spPr>
                <a:xfrm>
                  <a:off x="4346922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331" name="66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18" name="678 - Ομάδα"/>
              <p:cNvGrpSpPr/>
              <p:nvPr/>
            </p:nvGrpSpPr>
            <p:grpSpPr>
              <a:xfrm rot="5554571">
                <a:off x="1325465" y="3685175"/>
                <a:ext cx="43312" cy="172275"/>
                <a:chOff x="4351449" y="1560082"/>
                <a:chExt cx="76535" cy="159874"/>
              </a:xfrm>
            </p:grpSpPr>
            <p:sp>
              <p:nvSpPr>
                <p:cNvPr id="3328" name="679 - Έλλειψη"/>
                <p:cNvSpPr>
                  <a:spLocks noChangeAspect="1"/>
                </p:cNvSpPr>
                <p:nvPr/>
              </p:nvSpPr>
              <p:spPr>
                <a:xfrm>
                  <a:off x="4351449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329" name="68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19" name="681 - Ομάδα"/>
              <p:cNvGrpSpPr/>
              <p:nvPr/>
            </p:nvGrpSpPr>
            <p:grpSpPr>
              <a:xfrm rot="5124672">
                <a:off x="1287974" y="4426946"/>
                <a:ext cx="42047" cy="169094"/>
                <a:chOff x="4358930" y="1560742"/>
                <a:chExt cx="74299" cy="156922"/>
              </a:xfrm>
            </p:grpSpPr>
            <p:sp>
              <p:nvSpPr>
                <p:cNvPr id="3326" name="682 - Έλλειψη"/>
                <p:cNvSpPr>
                  <a:spLocks noChangeAspect="1"/>
                </p:cNvSpPr>
                <p:nvPr/>
              </p:nvSpPr>
              <p:spPr>
                <a:xfrm>
                  <a:off x="4358930" y="164565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327" name="683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20" name="684 - Ομάδα"/>
              <p:cNvGrpSpPr/>
              <p:nvPr/>
            </p:nvGrpSpPr>
            <p:grpSpPr>
              <a:xfrm rot="5169957">
                <a:off x="1272957" y="4384910"/>
                <a:ext cx="42237" cy="171956"/>
                <a:chOff x="4353349" y="1560082"/>
                <a:chExt cx="74635" cy="159578"/>
              </a:xfrm>
            </p:grpSpPr>
            <p:sp>
              <p:nvSpPr>
                <p:cNvPr id="3324" name="685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325" name="68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21" name="854 - Ομάδα"/>
              <p:cNvGrpSpPr/>
              <p:nvPr/>
            </p:nvGrpSpPr>
            <p:grpSpPr>
              <a:xfrm rot="5124672">
                <a:off x="1314621" y="4511763"/>
                <a:ext cx="42787" cy="169891"/>
                <a:chOff x="4361221" y="1560742"/>
                <a:chExt cx="75608" cy="157662"/>
              </a:xfrm>
            </p:grpSpPr>
            <p:sp>
              <p:nvSpPr>
                <p:cNvPr id="3322" name="855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323" name="856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22" name="857 - Ομάδα"/>
              <p:cNvGrpSpPr/>
              <p:nvPr/>
            </p:nvGrpSpPr>
            <p:grpSpPr>
              <a:xfrm rot="5169957">
                <a:off x="1300116" y="4468447"/>
                <a:ext cx="42237" cy="171956"/>
                <a:chOff x="4353349" y="1560082"/>
                <a:chExt cx="74635" cy="159578"/>
              </a:xfrm>
            </p:grpSpPr>
            <p:sp>
              <p:nvSpPr>
                <p:cNvPr id="3320" name="85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321" name="85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23" name="860 - Ομάδα"/>
              <p:cNvGrpSpPr/>
              <p:nvPr/>
            </p:nvGrpSpPr>
            <p:grpSpPr>
              <a:xfrm rot="5124672">
                <a:off x="1341795" y="4596985"/>
                <a:ext cx="42787" cy="169891"/>
                <a:chOff x="4361221" y="1560742"/>
                <a:chExt cx="75608" cy="157662"/>
              </a:xfrm>
            </p:grpSpPr>
            <p:sp>
              <p:nvSpPr>
                <p:cNvPr id="3318" name="861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319" name="862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24" name="863 - Ομάδα"/>
              <p:cNvGrpSpPr/>
              <p:nvPr/>
            </p:nvGrpSpPr>
            <p:grpSpPr>
              <a:xfrm rot="5169957">
                <a:off x="1320860" y="4551484"/>
                <a:ext cx="42603" cy="172670"/>
                <a:chOff x="4355976" y="1560082"/>
                <a:chExt cx="75282" cy="160241"/>
              </a:xfrm>
            </p:grpSpPr>
            <p:sp>
              <p:nvSpPr>
                <p:cNvPr id="3316" name="864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317" name="86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25" name="866 - Ομάδα"/>
              <p:cNvGrpSpPr/>
              <p:nvPr/>
            </p:nvGrpSpPr>
            <p:grpSpPr>
              <a:xfrm rot="5124672">
                <a:off x="1499952" y="5104695"/>
                <a:ext cx="42787" cy="169891"/>
                <a:chOff x="4361221" y="1560742"/>
                <a:chExt cx="75608" cy="157662"/>
              </a:xfrm>
            </p:grpSpPr>
            <p:sp>
              <p:nvSpPr>
                <p:cNvPr id="3314" name="867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315" name="868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26" name="869 - Ομάδα"/>
              <p:cNvGrpSpPr/>
              <p:nvPr/>
            </p:nvGrpSpPr>
            <p:grpSpPr>
              <a:xfrm rot="5124672">
                <a:off x="1361681" y="4639968"/>
                <a:ext cx="42047" cy="169094"/>
                <a:chOff x="4358930" y="1560742"/>
                <a:chExt cx="74299" cy="156922"/>
              </a:xfrm>
            </p:grpSpPr>
            <p:sp>
              <p:nvSpPr>
                <p:cNvPr id="3312" name="870 - Έλλειψη"/>
                <p:cNvSpPr>
                  <a:spLocks noChangeAspect="1"/>
                </p:cNvSpPr>
                <p:nvPr/>
              </p:nvSpPr>
              <p:spPr>
                <a:xfrm>
                  <a:off x="4358930" y="164565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313" name="871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27" name="872 - Ομάδα"/>
              <p:cNvGrpSpPr/>
              <p:nvPr/>
            </p:nvGrpSpPr>
            <p:grpSpPr>
              <a:xfrm rot="5124672">
                <a:off x="1401111" y="4725087"/>
                <a:ext cx="42787" cy="169891"/>
                <a:chOff x="4361221" y="1560742"/>
                <a:chExt cx="75608" cy="157662"/>
              </a:xfrm>
            </p:grpSpPr>
            <p:sp>
              <p:nvSpPr>
                <p:cNvPr id="3310" name="873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311" name="874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28" name="878 - Ομάδα"/>
              <p:cNvGrpSpPr/>
              <p:nvPr/>
            </p:nvGrpSpPr>
            <p:grpSpPr>
              <a:xfrm rot="5124672">
                <a:off x="1434678" y="4810461"/>
                <a:ext cx="42787" cy="169891"/>
                <a:chOff x="4361221" y="1560742"/>
                <a:chExt cx="75608" cy="157662"/>
              </a:xfrm>
            </p:grpSpPr>
            <p:sp>
              <p:nvSpPr>
                <p:cNvPr id="3308" name="879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309" name="880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29" name="881 - Ομάδα"/>
              <p:cNvGrpSpPr/>
              <p:nvPr/>
            </p:nvGrpSpPr>
            <p:grpSpPr>
              <a:xfrm rot="5169957">
                <a:off x="1420135" y="4765110"/>
                <a:ext cx="42603" cy="172670"/>
                <a:chOff x="4355976" y="1560082"/>
                <a:chExt cx="75282" cy="160241"/>
              </a:xfrm>
            </p:grpSpPr>
            <p:sp>
              <p:nvSpPr>
                <p:cNvPr id="3306" name="882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307" name="88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30" name="884 - Ομάδα"/>
              <p:cNvGrpSpPr/>
              <p:nvPr/>
            </p:nvGrpSpPr>
            <p:grpSpPr>
              <a:xfrm rot="5124672">
                <a:off x="1464541" y="4896038"/>
                <a:ext cx="42047" cy="169094"/>
                <a:chOff x="4358930" y="1560742"/>
                <a:chExt cx="74299" cy="156921"/>
              </a:xfrm>
            </p:grpSpPr>
            <p:sp>
              <p:nvSpPr>
                <p:cNvPr id="3304" name="885 - Έλλειψη"/>
                <p:cNvSpPr>
                  <a:spLocks noChangeAspect="1"/>
                </p:cNvSpPr>
                <p:nvPr/>
              </p:nvSpPr>
              <p:spPr>
                <a:xfrm>
                  <a:off x="4358930" y="164565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305" name="886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31" name="887 - Ομάδα"/>
              <p:cNvGrpSpPr/>
              <p:nvPr/>
            </p:nvGrpSpPr>
            <p:grpSpPr>
              <a:xfrm rot="5169957">
                <a:off x="1456202" y="4850797"/>
                <a:ext cx="42237" cy="171956"/>
                <a:chOff x="4353349" y="1560082"/>
                <a:chExt cx="74635" cy="159578"/>
              </a:xfrm>
            </p:grpSpPr>
            <p:sp>
              <p:nvSpPr>
                <p:cNvPr id="3302" name="88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303" name="88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32" name="890 - Ομάδα"/>
              <p:cNvGrpSpPr/>
              <p:nvPr/>
            </p:nvGrpSpPr>
            <p:grpSpPr>
              <a:xfrm rot="5124672">
                <a:off x="1485097" y="4979032"/>
                <a:ext cx="42787" cy="169891"/>
                <a:chOff x="4361221" y="1560742"/>
                <a:chExt cx="75608" cy="157662"/>
              </a:xfrm>
            </p:grpSpPr>
            <p:sp>
              <p:nvSpPr>
                <p:cNvPr id="3300" name="891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301" name="892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33" name="893 - Ομάδα"/>
              <p:cNvGrpSpPr/>
              <p:nvPr/>
            </p:nvGrpSpPr>
            <p:grpSpPr>
              <a:xfrm rot="5169957">
                <a:off x="1470268" y="4937039"/>
                <a:ext cx="42603" cy="172670"/>
                <a:chOff x="4355976" y="1560082"/>
                <a:chExt cx="75282" cy="160241"/>
              </a:xfrm>
            </p:grpSpPr>
            <p:sp>
              <p:nvSpPr>
                <p:cNvPr id="3298" name="894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299" name="89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34" name="896 - Ομάδα"/>
              <p:cNvGrpSpPr/>
              <p:nvPr/>
            </p:nvGrpSpPr>
            <p:grpSpPr>
              <a:xfrm rot="5124672">
                <a:off x="1505712" y="5062488"/>
                <a:ext cx="42787" cy="169891"/>
                <a:chOff x="4361221" y="1560742"/>
                <a:chExt cx="75608" cy="157662"/>
              </a:xfrm>
            </p:grpSpPr>
            <p:sp>
              <p:nvSpPr>
                <p:cNvPr id="3296" name="897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297" name="898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35" name="899 - Ομάδα"/>
              <p:cNvGrpSpPr/>
              <p:nvPr/>
            </p:nvGrpSpPr>
            <p:grpSpPr>
              <a:xfrm rot="5169957">
                <a:off x="1490881" y="5020494"/>
                <a:ext cx="42603" cy="172670"/>
                <a:chOff x="4355976" y="1560082"/>
                <a:chExt cx="75282" cy="160241"/>
              </a:xfrm>
            </p:grpSpPr>
            <p:sp>
              <p:nvSpPr>
                <p:cNvPr id="3294" name="900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295" name="90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36" name="905 - Ομάδα"/>
              <p:cNvGrpSpPr/>
              <p:nvPr/>
            </p:nvGrpSpPr>
            <p:grpSpPr>
              <a:xfrm rot="5124672">
                <a:off x="1510111" y="5145116"/>
                <a:ext cx="42787" cy="169891"/>
                <a:chOff x="4361221" y="1560742"/>
                <a:chExt cx="75608" cy="157662"/>
              </a:xfrm>
            </p:grpSpPr>
            <p:sp>
              <p:nvSpPr>
                <p:cNvPr id="3292" name="906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293" name="907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37" name="908 - Ομάδα"/>
              <p:cNvGrpSpPr/>
              <p:nvPr/>
            </p:nvGrpSpPr>
            <p:grpSpPr>
              <a:xfrm rot="5124672">
                <a:off x="1522424" y="5226560"/>
                <a:ext cx="42047" cy="169094"/>
                <a:chOff x="4358930" y="1560742"/>
                <a:chExt cx="74299" cy="156921"/>
              </a:xfrm>
            </p:grpSpPr>
            <p:sp>
              <p:nvSpPr>
                <p:cNvPr id="3290" name="909 - Έλλειψη"/>
                <p:cNvSpPr>
                  <a:spLocks noChangeAspect="1"/>
                </p:cNvSpPr>
                <p:nvPr/>
              </p:nvSpPr>
              <p:spPr>
                <a:xfrm>
                  <a:off x="4358930" y="164565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291" name="910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38" name="911 - Ομάδα"/>
              <p:cNvGrpSpPr/>
              <p:nvPr/>
            </p:nvGrpSpPr>
            <p:grpSpPr>
              <a:xfrm rot="5169957">
                <a:off x="1519215" y="5183894"/>
                <a:ext cx="42237" cy="171956"/>
                <a:chOff x="4353349" y="1560082"/>
                <a:chExt cx="74635" cy="159578"/>
              </a:xfrm>
            </p:grpSpPr>
            <p:sp>
              <p:nvSpPr>
                <p:cNvPr id="3288" name="912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289" name="91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39" name="917 - Ομάδα"/>
              <p:cNvGrpSpPr/>
              <p:nvPr/>
            </p:nvGrpSpPr>
            <p:grpSpPr>
              <a:xfrm rot="5169957">
                <a:off x="1529886" y="5268038"/>
                <a:ext cx="42237" cy="171956"/>
                <a:chOff x="4353349" y="1560082"/>
                <a:chExt cx="74635" cy="159578"/>
              </a:xfrm>
            </p:grpSpPr>
            <p:sp>
              <p:nvSpPr>
                <p:cNvPr id="3286" name="91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287" name="91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40" name="926 - Ομάδα"/>
              <p:cNvGrpSpPr/>
              <p:nvPr/>
            </p:nvGrpSpPr>
            <p:grpSpPr>
              <a:xfrm rot="5169957">
                <a:off x="1520377" y="5310417"/>
                <a:ext cx="42237" cy="171956"/>
                <a:chOff x="4353349" y="1560082"/>
                <a:chExt cx="74635" cy="159578"/>
              </a:xfrm>
            </p:grpSpPr>
            <p:sp>
              <p:nvSpPr>
                <p:cNvPr id="3284" name="927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285" name="92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41" name="929 - Ομάδα"/>
              <p:cNvGrpSpPr/>
              <p:nvPr/>
            </p:nvGrpSpPr>
            <p:grpSpPr>
              <a:xfrm rot="5169957">
                <a:off x="1524119" y="5350965"/>
                <a:ext cx="42237" cy="171956"/>
                <a:chOff x="4353349" y="1560082"/>
                <a:chExt cx="74635" cy="159578"/>
              </a:xfrm>
            </p:grpSpPr>
            <p:sp>
              <p:nvSpPr>
                <p:cNvPr id="3282" name="930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283" name="93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42" name="941 - Ομάδα"/>
              <p:cNvGrpSpPr/>
              <p:nvPr/>
            </p:nvGrpSpPr>
            <p:grpSpPr>
              <a:xfrm rot="5169957">
                <a:off x="1524600" y="5469792"/>
                <a:ext cx="42237" cy="171956"/>
                <a:chOff x="4353349" y="1560082"/>
                <a:chExt cx="74635" cy="159578"/>
              </a:xfrm>
            </p:grpSpPr>
            <p:sp>
              <p:nvSpPr>
                <p:cNvPr id="3280" name="942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281" name="94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43" name="944 - Ομάδα"/>
              <p:cNvGrpSpPr/>
              <p:nvPr/>
            </p:nvGrpSpPr>
            <p:grpSpPr>
              <a:xfrm rot="5169957">
                <a:off x="1515091" y="5512170"/>
                <a:ext cx="42237" cy="171956"/>
                <a:chOff x="4353349" y="1560082"/>
                <a:chExt cx="74635" cy="159578"/>
              </a:xfrm>
            </p:grpSpPr>
            <p:sp>
              <p:nvSpPr>
                <p:cNvPr id="3278" name="945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279" name="94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44" name="950 - Ομάδα"/>
              <p:cNvGrpSpPr/>
              <p:nvPr/>
            </p:nvGrpSpPr>
            <p:grpSpPr>
              <a:xfrm rot="5169957">
                <a:off x="1527057" y="5391399"/>
                <a:ext cx="42237" cy="171956"/>
                <a:chOff x="4353349" y="1560082"/>
                <a:chExt cx="74635" cy="159578"/>
              </a:xfrm>
            </p:grpSpPr>
            <p:sp>
              <p:nvSpPr>
                <p:cNvPr id="3276" name="951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277" name="95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45" name="953 - Ομάδα"/>
              <p:cNvGrpSpPr/>
              <p:nvPr/>
            </p:nvGrpSpPr>
            <p:grpSpPr>
              <a:xfrm rot="5169957">
                <a:off x="1517181" y="5431956"/>
                <a:ext cx="42237" cy="171956"/>
                <a:chOff x="4353349" y="1560082"/>
                <a:chExt cx="74635" cy="159578"/>
              </a:xfrm>
            </p:grpSpPr>
            <p:sp>
              <p:nvSpPr>
                <p:cNvPr id="3274" name="954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275" name="95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46" name="860 - Ομάδα"/>
              <p:cNvGrpSpPr/>
              <p:nvPr/>
            </p:nvGrpSpPr>
            <p:grpSpPr>
              <a:xfrm rot="5124672">
                <a:off x="1353887" y="4683603"/>
                <a:ext cx="42787" cy="169891"/>
                <a:chOff x="4361221" y="1560742"/>
                <a:chExt cx="75608" cy="157662"/>
              </a:xfrm>
            </p:grpSpPr>
            <p:sp>
              <p:nvSpPr>
                <p:cNvPr id="3272" name="861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273" name="862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47" name="486 - Ομάδα"/>
              <p:cNvGrpSpPr/>
              <p:nvPr/>
            </p:nvGrpSpPr>
            <p:grpSpPr>
              <a:xfrm rot="5554571" flipH="1" flipV="1">
                <a:off x="1491274" y="4222214"/>
                <a:ext cx="40750" cy="172275"/>
                <a:chOff x="4355976" y="1560082"/>
                <a:chExt cx="72008" cy="159874"/>
              </a:xfrm>
            </p:grpSpPr>
            <p:sp>
              <p:nvSpPr>
                <p:cNvPr id="3270" name="487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271" name="48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48" name="489 - Ομάδα"/>
              <p:cNvGrpSpPr/>
              <p:nvPr/>
            </p:nvGrpSpPr>
            <p:grpSpPr>
              <a:xfrm rot="5554571" flipH="1" flipV="1">
                <a:off x="1486632" y="4262896"/>
                <a:ext cx="40750" cy="172275"/>
                <a:chOff x="4355976" y="1560082"/>
                <a:chExt cx="72008" cy="159874"/>
              </a:xfrm>
            </p:grpSpPr>
            <p:sp>
              <p:nvSpPr>
                <p:cNvPr id="3268" name="490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269" name="49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49" name="492 - Ομάδα"/>
              <p:cNvGrpSpPr/>
              <p:nvPr/>
            </p:nvGrpSpPr>
            <p:grpSpPr>
              <a:xfrm rot="4942809" flipH="1" flipV="1">
                <a:off x="1491863" y="4138951"/>
                <a:ext cx="45166" cy="170761"/>
                <a:chOff x="4348173" y="1560082"/>
                <a:chExt cx="79811" cy="158470"/>
              </a:xfrm>
            </p:grpSpPr>
            <p:sp>
              <p:nvSpPr>
                <p:cNvPr id="3266" name="493 - Έλλειψη"/>
                <p:cNvSpPr>
                  <a:spLocks noChangeAspect="1"/>
                </p:cNvSpPr>
                <p:nvPr/>
              </p:nvSpPr>
              <p:spPr>
                <a:xfrm>
                  <a:off x="4348173" y="1646544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267" name="494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50" name="495 - Ομάδα"/>
              <p:cNvGrpSpPr/>
              <p:nvPr/>
            </p:nvGrpSpPr>
            <p:grpSpPr>
              <a:xfrm rot="5554571" flipH="1" flipV="1">
                <a:off x="1497065" y="4179805"/>
                <a:ext cx="40750" cy="172275"/>
                <a:chOff x="4355976" y="1560082"/>
                <a:chExt cx="72008" cy="159874"/>
              </a:xfrm>
            </p:grpSpPr>
            <p:sp>
              <p:nvSpPr>
                <p:cNvPr id="3264" name="49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265" name="49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51" name="498 - Ομάδα"/>
              <p:cNvGrpSpPr/>
              <p:nvPr/>
            </p:nvGrpSpPr>
            <p:grpSpPr>
              <a:xfrm rot="4942809" flipH="1" flipV="1">
                <a:off x="1493130" y="4098149"/>
                <a:ext cx="45166" cy="170761"/>
                <a:chOff x="4346646" y="1568572"/>
                <a:chExt cx="79811" cy="158470"/>
              </a:xfrm>
            </p:grpSpPr>
            <p:sp>
              <p:nvSpPr>
                <p:cNvPr id="3262" name="499 - Έλλειψη"/>
                <p:cNvSpPr>
                  <a:spLocks noChangeAspect="1"/>
                </p:cNvSpPr>
                <p:nvPr/>
              </p:nvSpPr>
              <p:spPr>
                <a:xfrm>
                  <a:off x="4346646" y="1655034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263" name="500 - Έλλειψη"/>
                <p:cNvSpPr>
                  <a:spLocks noChangeAspect="1"/>
                </p:cNvSpPr>
                <p:nvPr/>
              </p:nvSpPr>
              <p:spPr>
                <a:xfrm>
                  <a:off x="4354449" y="156857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52" name="501 - Ομάδα"/>
              <p:cNvGrpSpPr/>
              <p:nvPr/>
            </p:nvGrpSpPr>
            <p:grpSpPr>
              <a:xfrm rot="4942809" flipH="1" flipV="1">
                <a:off x="1492435" y="4058838"/>
                <a:ext cx="45166" cy="170761"/>
                <a:chOff x="4348173" y="1560082"/>
                <a:chExt cx="79811" cy="158470"/>
              </a:xfrm>
            </p:grpSpPr>
            <p:sp>
              <p:nvSpPr>
                <p:cNvPr id="3260" name="502 - Έλλειψη"/>
                <p:cNvSpPr>
                  <a:spLocks noChangeAspect="1"/>
                </p:cNvSpPr>
                <p:nvPr/>
              </p:nvSpPr>
              <p:spPr>
                <a:xfrm>
                  <a:off x="4348173" y="1646544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261" name="50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53" name="504 - Ομάδα"/>
              <p:cNvGrpSpPr/>
              <p:nvPr/>
            </p:nvGrpSpPr>
            <p:grpSpPr>
              <a:xfrm rot="5124672" flipH="1" flipV="1">
                <a:off x="1463743" y="3977256"/>
                <a:ext cx="42047" cy="169092"/>
                <a:chOff x="4358930" y="1560742"/>
                <a:chExt cx="74299" cy="156922"/>
              </a:xfrm>
            </p:grpSpPr>
            <p:sp>
              <p:nvSpPr>
                <p:cNvPr id="3258" name="505 - Έλλειψη"/>
                <p:cNvSpPr>
                  <a:spLocks noChangeAspect="1"/>
                </p:cNvSpPr>
                <p:nvPr/>
              </p:nvSpPr>
              <p:spPr>
                <a:xfrm>
                  <a:off x="4358930" y="164565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259" name="506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54" name="507 - Ομάδα"/>
              <p:cNvGrpSpPr/>
              <p:nvPr/>
            </p:nvGrpSpPr>
            <p:grpSpPr>
              <a:xfrm rot="5169957" flipH="1" flipV="1">
                <a:off x="1478569" y="4016428"/>
                <a:ext cx="42237" cy="171956"/>
                <a:chOff x="4353349" y="1560082"/>
                <a:chExt cx="74635" cy="159578"/>
              </a:xfrm>
            </p:grpSpPr>
            <p:sp>
              <p:nvSpPr>
                <p:cNvPr id="3256" name="50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257" name="50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55" name="510 - Ομάδα"/>
              <p:cNvGrpSpPr>
                <a:grpSpLocks noChangeAspect="1"/>
              </p:cNvGrpSpPr>
              <p:nvPr/>
            </p:nvGrpSpPr>
            <p:grpSpPr>
              <a:xfrm rot="5554571" flipH="1" flipV="1">
                <a:off x="1484618" y="4305836"/>
                <a:ext cx="40750" cy="172275"/>
                <a:chOff x="4355976" y="1560082"/>
                <a:chExt cx="72008" cy="159874"/>
              </a:xfrm>
            </p:grpSpPr>
            <p:sp>
              <p:nvSpPr>
                <p:cNvPr id="3254" name="51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255" name="51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56" name="513 - Ομάδα"/>
              <p:cNvGrpSpPr/>
              <p:nvPr/>
            </p:nvGrpSpPr>
            <p:grpSpPr>
              <a:xfrm rot="5554571" flipH="1" flipV="1">
                <a:off x="1477218" y="4345752"/>
                <a:ext cx="40750" cy="172275"/>
                <a:chOff x="4355976" y="1560082"/>
                <a:chExt cx="72008" cy="159874"/>
              </a:xfrm>
            </p:grpSpPr>
            <p:sp>
              <p:nvSpPr>
                <p:cNvPr id="3252" name="51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253" name="51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57" name="516 - Ομάδα"/>
              <p:cNvGrpSpPr/>
              <p:nvPr/>
            </p:nvGrpSpPr>
            <p:grpSpPr>
              <a:xfrm rot="5554571" flipH="1" flipV="1">
                <a:off x="1468310" y="4386334"/>
                <a:ext cx="40750" cy="172275"/>
                <a:chOff x="4355976" y="1560082"/>
                <a:chExt cx="72008" cy="159874"/>
              </a:xfrm>
            </p:grpSpPr>
            <p:sp>
              <p:nvSpPr>
                <p:cNvPr id="3250" name="517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251" name="51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58" name="519 - Ομάδα"/>
              <p:cNvGrpSpPr/>
              <p:nvPr/>
            </p:nvGrpSpPr>
            <p:grpSpPr>
              <a:xfrm rot="5554571" flipH="1" flipV="1">
                <a:off x="1460209" y="4426351"/>
                <a:ext cx="40750" cy="172275"/>
                <a:chOff x="4355976" y="1560082"/>
                <a:chExt cx="72008" cy="159874"/>
              </a:xfrm>
            </p:grpSpPr>
            <p:sp>
              <p:nvSpPr>
                <p:cNvPr id="3248" name="520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249" name="52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59" name="525 - Ομάδα"/>
              <p:cNvGrpSpPr/>
              <p:nvPr/>
            </p:nvGrpSpPr>
            <p:grpSpPr>
              <a:xfrm rot="5554571" flipH="1" flipV="1">
                <a:off x="1392156" y="4676588"/>
                <a:ext cx="43312" cy="172275"/>
                <a:chOff x="4351449" y="1560082"/>
                <a:chExt cx="76535" cy="159874"/>
              </a:xfrm>
            </p:grpSpPr>
            <p:sp>
              <p:nvSpPr>
                <p:cNvPr id="3246" name="526 - Έλλειψη"/>
                <p:cNvSpPr>
                  <a:spLocks noChangeAspect="1"/>
                </p:cNvSpPr>
                <p:nvPr/>
              </p:nvSpPr>
              <p:spPr>
                <a:xfrm>
                  <a:off x="4351449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247" name="52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60" name="555 - Ομάδα"/>
              <p:cNvGrpSpPr>
                <a:grpSpLocks noChangeAspect="1"/>
              </p:cNvGrpSpPr>
              <p:nvPr/>
            </p:nvGrpSpPr>
            <p:grpSpPr>
              <a:xfrm rot="5554571" flipH="1" flipV="1">
                <a:off x="1455295" y="4465853"/>
                <a:ext cx="40750" cy="172275"/>
                <a:chOff x="4355976" y="1560082"/>
                <a:chExt cx="72008" cy="159874"/>
              </a:xfrm>
            </p:grpSpPr>
            <p:sp>
              <p:nvSpPr>
                <p:cNvPr id="3244" name="55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245" name="55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61" name="558 - Ομάδα"/>
              <p:cNvGrpSpPr/>
              <p:nvPr/>
            </p:nvGrpSpPr>
            <p:grpSpPr>
              <a:xfrm rot="5554571" flipH="1" flipV="1">
                <a:off x="1449795" y="4508269"/>
                <a:ext cx="40750" cy="172275"/>
                <a:chOff x="4355976" y="1560082"/>
                <a:chExt cx="72008" cy="159874"/>
              </a:xfrm>
            </p:grpSpPr>
            <p:sp>
              <p:nvSpPr>
                <p:cNvPr id="3242" name="55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243" name="56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62" name="561 - Ομάδα"/>
              <p:cNvGrpSpPr/>
              <p:nvPr/>
            </p:nvGrpSpPr>
            <p:grpSpPr>
              <a:xfrm rot="5554571" flipH="1" flipV="1">
                <a:off x="1438825" y="4548220"/>
                <a:ext cx="40750" cy="172275"/>
                <a:chOff x="4355976" y="1560082"/>
                <a:chExt cx="72008" cy="159874"/>
              </a:xfrm>
            </p:grpSpPr>
            <p:sp>
              <p:nvSpPr>
                <p:cNvPr id="3240" name="56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241" name="56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63" name="564 - Ομάδα"/>
              <p:cNvGrpSpPr/>
              <p:nvPr/>
            </p:nvGrpSpPr>
            <p:grpSpPr>
              <a:xfrm rot="5554571" flipH="1" flipV="1">
                <a:off x="1421181" y="4590469"/>
                <a:ext cx="40750" cy="172275"/>
                <a:chOff x="4355976" y="1560082"/>
                <a:chExt cx="72008" cy="159874"/>
              </a:xfrm>
            </p:grpSpPr>
            <p:sp>
              <p:nvSpPr>
                <p:cNvPr id="3238" name="56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239" name="56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64" name="609 - Ομάδα"/>
              <p:cNvGrpSpPr/>
              <p:nvPr/>
            </p:nvGrpSpPr>
            <p:grpSpPr>
              <a:xfrm rot="5938774" flipH="1" flipV="1">
                <a:off x="1171866" y="4833668"/>
                <a:ext cx="326592" cy="218769"/>
                <a:chOff x="3239281" y="5544864"/>
                <a:chExt cx="577110" cy="203022"/>
              </a:xfrm>
            </p:grpSpPr>
            <p:grpSp>
              <p:nvGrpSpPr>
                <p:cNvPr id="3214" name="585 - Ομάδα"/>
                <p:cNvGrpSpPr>
                  <a:grpSpLocks noChangeAspect="1"/>
                </p:cNvGrpSpPr>
                <p:nvPr/>
              </p:nvGrpSpPr>
              <p:grpSpPr>
                <a:xfrm>
                  <a:off x="3744383" y="558107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236" name="58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237" name="58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215" name="588 - Ομάδα"/>
                <p:cNvGrpSpPr/>
                <p:nvPr/>
              </p:nvGrpSpPr>
              <p:grpSpPr>
                <a:xfrm>
                  <a:off x="3673611" y="558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234" name="58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235" name="590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216" name="591 - Ομάδα"/>
                <p:cNvGrpSpPr/>
                <p:nvPr/>
              </p:nvGrpSpPr>
              <p:grpSpPr>
                <a:xfrm>
                  <a:off x="3601603" y="557234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232" name="59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233" name="593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217" name="594 - Ομάδα"/>
                <p:cNvGrpSpPr/>
                <p:nvPr/>
              </p:nvGrpSpPr>
              <p:grpSpPr>
                <a:xfrm>
                  <a:off x="3530621" y="556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230" name="59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231" name="59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218" name="597 - Ομάδα"/>
                <p:cNvGrpSpPr>
                  <a:grpSpLocks noChangeAspect="1"/>
                </p:cNvGrpSpPr>
                <p:nvPr/>
              </p:nvGrpSpPr>
              <p:grpSpPr>
                <a:xfrm>
                  <a:off x="3460685" y="556659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228" name="59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229" name="59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219" name="600 - Ομάδα"/>
                <p:cNvGrpSpPr/>
                <p:nvPr/>
              </p:nvGrpSpPr>
              <p:grpSpPr>
                <a:xfrm>
                  <a:off x="3385579" y="556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226" name="601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227" name="60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220" name="603 - Ομάδα"/>
                <p:cNvGrpSpPr/>
                <p:nvPr/>
              </p:nvGrpSpPr>
              <p:grpSpPr>
                <a:xfrm>
                  <a:off x="3314597" y="555786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224" name="60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225" name="60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221" name="606 - Ομάδα"/>
                <p:cNvGrpSpPr/>
                <p:nvPr/>
              </p:nvGrpSpPr>
              <p:grpSpPr>
                <a:xfrm>
                  <a:off x="3239281" y="554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222" name="60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223" name="60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3065" name="610 - Ομάδα"/>
              <p:cNvGrpSpPr/>
              <p:nvPr/>
            </p:nvGrpSpPr>
            <p:grpSpPr>
              <a:xfrm rot="5938774" flipH="1" flipV="1">
                <a:off x="1021950" y="5142218"/>
                <a:ext cx="326878" cy="223617"/>
                <a:chOff x="3239281" y="5544864"/>
                <a:chExt cx="577616" cy="207521"/>
              </a:xfrm>
            </p:grpSpPr>
            <p:grpSp>
              <p:nvGrpSpPr>
                <p:cNvPr id="3190" name="585 - Ομάδα"/>
                <p:cNvGrpSpPr>
                  <a:grpSpLocks noChangeAspect="1"/>
                </p:cNvGrpSpPr>
                <p:nvPr/>
              </p:nvGrpSpPr>
              <p:grpSpPr>
                <a:xfrm>
                  <a:off x="3744888" y="5585573"/>
                  <a:ext cx="72009" cy="159874"/>
                  <a:chOff x="4356481" y="1564581"/>
                  <a:chExt cx="72009" cy="159874"/>
                </a:xfrm>
              </p:grpSpPr>
              <p:sp>
                <p:nvSpPr>
                  <p:cNvPr id="3212" name="633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213" name="634 - Έλλειψη"/>
                  <p:cNvSpPr>
                    <a:spLocks noChangeAspect="1"/>
                  </p:cNvSpPr>
                  <p:nvPr/>
                </p:nvSpPr>
                <p:spPr>
                  <a:xfrm>
                    <a:off x="4356482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191" name="588 - Ομάδα"/>
                <p:cNvGrpSpPr/>
                <p:nvPr/>
              </p:nvGrpSpPr>
              <p:grpSpPr>
                <a:xfrm>
                  <a:off x="3674116" y="5592511"/>
                  <a:ext cx="72009" cy="159874"/>
                  <a:chOff x="4356481" y="1564581"/>
                  <a:chExt cx="72009" cy="159874"/>
                </a:xfrm>
              </p:grpSpPr>
              <p:sp>
                <p:nvSpPr>
                  <p:cNvPr id="3210" name="631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211" name="632 - Έλλειψη"/>
                  <p:cNvSpPr>
                    <a:spLocks noChangeAspect="1"/>
                  </p:cNvSpPr>
                  <p:nvPr/>
                </p:nvSpPr>
                <p:spPr>
                  <a:xfrm>
                    <a:off x="4356482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192" name="591 - Ομάδα"/>
                <p:cNvGrpSpPr/>
                <p:nvPr/>
              </p:nvGrpSpPr>
              <p:grpSpPr>
                <a:xfrm>
                  <a:off x="3602108" y="5576845"/>
                  <a:ext cx="72009" cy="159874"/>
                  <a:chOff x="4356481" y="1564581"/>
                  <a:chExt cx="72009" cy="159874"/>
                </a:xfrm>
              </p:grpSpPr>
              <p:sp>
                <p:nvSpPr>
                  <p:cNvPr id="3208" name="629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209" name="630 - Έλλειψη"/>
                  <p:cNvSpPr>
                    <a:spLocks noChangeAspect="1"/>
                  </p:cNvSpPr>
                  <p:nvPr/>
                </p:nvSpPr>
                <p:spPr>
                  <a:xfrm>
                    <a:off x="4356482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193" name="594 - Ομάδα"/>
                <p:cNvGrpSpPr/>
                <p:nvPr/>
              </p:nvGrpSpPr>
              <p:grpSpPr>
                <a:xfrm>
                  <a:off x="3531125" y="5572511"/>
                  <a:ext cx="72009" cy="159874"/>
                  <a:chOff x="4356480" y="1564581"/>
                  <a:chExt cx="72009" cy="159874"/>
                </a:xfrm>
              </p:grpSpPr>
              <p:sp>
                <p:nvSpPr>
                  <p:cNvPr id="3206" name="627 - Έλλειψη"/>
                  <p:cNvSpPr>
                    <a:spLocks noChangeAspect="1"/>
                  </p:cNvSpPr>
                  <p:nvPr/>
                </p:nvSpPr>
                <p:spPr>
                  <a:xfrm>
                    <a:off x="4356480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207" name="628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194" name="597 - Ομάδα"/>
                <p:cNvGrpSpPr>
                  <a:grpSpLocks noChangeAspect="1"/>
                </p:cNvGrpSpPr>
                <p:nvPr/>
              </p:nvGrpSpPr>
              <p:grpSpPr>
                <a:xfrm>
                  <a:off x="3456691" y="5571597"/>
                  <a:ext cx="76002" cy="154871"/>
                  <a:chOff x="4351982" y="1565085"/>
                  <a:chExt cx="76002" cy="154871"/>
                </a:xfrm>
              </p:grpSpPr>
              <p:sp>
                <p:nvSpPr>
                  <p:cNvPr id="3204" name="62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205" name="626 - Έλλειψη"/>
                  <p:cNvSpPr>
                    <a:spLocks noChangeAspect="1"/>
                  </p:cNvSpPr>
                  <p:nvPr/>
                </p:nvSpPr>
                <p:spPr>
                  <a:xfrm>
                    <a:off x="4351982" y="1565085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195" name="600 - Ομάδα"/>
                <p:cNvGrpSpPr/>
                <p:nvPr/>
              </p:nvGrpSpPr>
              <p:grpSpPr>
                <a:xfrm>
                  <a:off x="3385579" y="556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202" name="623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203" name="62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196" name="603 - Ομάδα"/>
                <p:cNvGrpSpPr/>
                <p:nvPr/>
              </p:nvGrpSpPr>
              <p:grpSpPr>
                <a:xfrm>
                  <a:off x="3314597" y="555786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200" name="621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201" name="62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197" name="606 - Ομάδα"/>
                <p:cNvGrpSpPr/>
                <p:nvPr/>
              </p:nvGrpSpPr>
              <p:grpSpPr>
                <a:xfrm>
                  <a:off x="3239281" y="554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198" name="61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199" name="620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3066" name="635 - Ομάδα"/>
              <p:cNvGrpSpPr/>
              <p:nvPr/>
            </p:nvGrpSpPr>
            <p:grpSpPr>
              <a:xfrm rot="5938774" flipH="1" flipV="1">
                <a:off x="880343" y="5460576"/>
                <a:ext cx="326592" cy="218769"/>
                <a:chOff x="3239281" y="5544864"/>
                <a:chExt cx="577110" cy="203022"/>
              </a:xfrm>
            </p:grpSpPr>
            <p:grpSp>
              <p:nvGrpSpPr>
                <p:cNvPr id="3166" name="585 - Ομάδα"/>
                <p:cNvGrpSpPr>
                  <a:grpSpLocks noChangeAspect="1"/>
                </p:cNvGrpSpPr>
                <p:nvPr/>
              </p:nvGrpSpPr>
              <p:grpSpPr>
                <a:xfrm>
                  <a:off x="3744383" y="558107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188" name="65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189" name="65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167" name="588 - Ομάδα"/>
                <p:cNvGrpSpPr/>
                <p:nvPr/>
              </p:nvGrpSpPr>
              <p:grpSpPr>
                <a:xfrm>
                  <a:off x="3673611" y="558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186" name="65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187" name="65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168" name="591 - Ομάδα"/>
                <p:cNvGrpSpPr/>
                <p:nvPr/>
              </p:nvGrpSpPr>
              <p:grpSpPr>
                <a:xfrm>
                  <a:off x="3601603" y="557234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184" name="65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185" name="65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169" name="594 - Ομάδα"/>
                <p:cNvGrpSpPr/>
                <p:nvPr/>
              </p:nvGrpSpPr>
              <p:grpSpPr>
                <a:xfrm>
                  <a:off x="3530621" y="556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182" name="65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183" name="653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170" name="597 - Ομάδα"/>
                <p:cNvGrpSpPr>
                  <a:grpSpLocks noChangeAspect="1"/>
                </p:cNvGrpSpPr>
                <p:nvPr/>
              </p:nvGrpSpPr>
              <p:grpSpPr>
                <a:xfrm>
                  <a:off x="3460685" y="556659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180" name="650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181" name="651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171" name="600 - Ομάδα"/>
                <p:cNvGrpSpPr/>
                <p:nvPr/>
              </p:nvGrpSpPr>
              <p:grpSpPr>
                <a:xfrm>
                  <a:off x="3385579" y="556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178" name="64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179" name="64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172" name="603 - Ομάδα"/>
                <p:cNvGrpSpPr/>
                <p:nvPr/>
              </p:nvGrpSpPr>
              <p:grpSpPr>
                <a:xfrm>
                  <a:off x="3314597" y="555786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176" name="64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177" name="64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173" name="606 - Ομάδα"/>
                <p:cNvGrpSpPr/>
                <p:nvPr/>
              </p:nvGrpSpPr>
              <p:grpSpPr>
                <a:xfrm>
                  <a:off x="3239281" y="554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174" name="64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175" name="64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3067" name="678 - Ομάδα"/>
              <p:cNvGrpSpPr/>
              <p:nvPr/>
            </p:nvGrpSpPr>
            <p:grpSpPr>
              <a:xfrm rot="5554571" flipH="1" flipV="1">
                <a:off x="1403921" y="4634130"/>
                <a:ext cx="43312" cy="172275"/>
                <a:chOff x="4351449" y="1560082"/>
                <a:chExt cx="76535" cy="159874"/>
              </a:xfrm>
            </p:grpSpPr>
            <p:sp>
              <p:nvSpPr>
                <p:cNvPr id="3164" name="679 - Έλλειψη"/>
                <p:cNvSpPr>
                  <a:spLocks noChangeAspect="1"/>
                </p:cNvSpPr>
                <p:nvPr/>
              </p:nvSpPr>
              <p:spPr>
                <a:xfrm>
                  <a:off x="4351449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165" name="68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68" name="681 - Ομάδα"/>
              <p:cNvGrpSpPr/>
              <p:nvPr/>
            </p:nvGrpSpPr>
            <p:grpSpPr>
              <a:xfrm rot="5124672" flipH="1" flipV="1">
                <a:off x="1442676" y="3895540"/>
                <a:ext cx="42047" cy="169092"/>
                <a:chOff x="4358930" y="1560742"/>
                <a:chExt cx="74299" cy="156922"/>
              </a:xfrm>
            </p:grpSpPr>
            <p:sp>
              <p:nvSpPr>
                <p:cNvPr id="3162" name="682 - Έλλειψη"/>
                <p:cNvSpPr>
                  <a:spLocks noChangeAspect="1"/>
                </p:cNvSpPr>
                <p:nvPr/>
              </p:nvSpPr>
              <p:spPr>
                <a:xfrm>
                  <a:off x="4358930" y="164565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163" name="683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69" name="684 - Ομάδα"/>
              <p:cNvGrpSpPr/>
              <p:nvPr/>
            </p:nvGrpSpPr>
            <p:grpSpPr>
              <a:xfrm rot="5169957" flipH="1" flipV="1">
                <a:off x="1457507" y="3934712"/>
                <a:ext cx="42237" cy="171956"/>
                <a:chOff x="4353349" y="1560082"/>
                <a:chExt cx="74635" cy="159578"/>
              </a:xfrm>
            </p:grpSpPr>
            <p:sp>
              <p:nvSpPr>
                <p:cNvPr id="3160" name="685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161" name="68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70" name="854 - Ομάδα"/>
              <p:cNvGrpSpPr/>
              <p:nvPr/>
            </p:nvGrpSpPr>
            <p:grpSpPr>
              <a:xfrm rot="5124672" flipH="1" flipV="1">
                <a:off x="1415296" y="3809924"/>
                <a:ext cx="42787" cy="169891"/>
                <a:chOff x="4361221" y="1560742"/>
                <a:chExt cx="75608" cy="157662"/>
              </a:xfrm>
            </p:grpSpPr>
            <p:sp>
              <p:nvSpPr>
                <p:cNvPr id="3158" name="855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159" name="856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71" name="857 - Ομάδα"/>
              <p:cNvGrpSpPr/>
              <p:nvPr/>
            </p:nvGrpSpPr>
            <p:grpSpPr>
              <a:xfrm rot="5169957" flipH="1" flipV="1">
                <a:off x="1430343" y="3851176"/>
                <a:ext cx="42237" cy="171956"/>
                <a:chOff x="4353349" y="1560082"/>
                <a:chExt cx="74635" cy="159578"/>
              </a:xfrm>
            </p:grpSpPr>
            <p:sp>
              <p:nvSpPr>
                <p:cNvPr id="3156" name="85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157" name="85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72" name="860 - Ομάδα"/>
              <p:cNvGrpSpPr/>
              <p:nvPr/>
            </p:nvGrpSpPr>
            <p:grpSpPr>
              <a:xfrm rot="5124672" flipH="1" flipV="1">
                <a:off x="1388116" y="3724703"/>
                <a:ext cx="42787" cy="169891"/>
                <a:chOff x="4361221" y="1560742"/>
                <a:chExt cx="75608" cy="157662"/>
              </a:xfrm>
            </p:grpSpPr>
            <p:sp>
              <p:nvSpPr>
                <p:cNvPr id="3154" name="861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155" name="862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73" name="863 - Ομάδα"/>
              <p:cNvGrpSpPr/>
              <p:nvPr/>
            </p:nvGrpSpPr>
            <p:grpSpPr>
              <a:xfrm rot="5169957" flipH="1" flipV="1">
                <a:off x="1409232" y="3767425"/>
                <a:ext cx="42603" cy="172670"/>
                <a:chOff x="4355976" y="1560082"/>
                <a:chExt cx="75282" cy="160241"/>
              </a:xfrm>
            </p:grpSpPr>
            <p:sp>
              <p:nvSpPr>
                <p:cNvPr id="3152" name="864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153" name="86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74" name="866 - Ομάδα"/>
              <p:cNvGrpSpPr/>
              <p:nvPr/>
            </p:nvGrpSpPr>
            <p:grpSpPr>
              <a:xfrm rot="5124672" flipH="1" flipV="1">
                <a:off x="1229958" y="3216993"/>
                <a:ext cx="42787" cy="169891"/>
                <a:chOff x="4361221" y="1560742"/>
                <a:chExt cx="75608" cy="157662"/>
              </a:xfrm>
            </p:grpSpPr>
            <p:sp>
              <p:nvSpPr>
                <p:cNvPr id="3150" name="867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151" name="868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75" name="869 - Ομάδα"/>
              <p:cNvGrpSpPr/>
              <p:nvPr/>
            </p:nvGrpSpPr>
            <p:grpSpPr>
              <a:xfrm rot="5124672" flipH="1" flipV="1">
                <a:off x="1368967" y="3682519"/>
                <a:ext cx="42047" cy="169092"/>
                <a:chOff x="4358930" y="1560742"/>
                <a:chExt cx="74299" cy="156922"/>
              </a:xfrm>
            </p:grpSpPr>
            <p:sp>
              <p:nvSpPr>
                <p:cNvPr id="3148" name="870 - Έλλειψη"/>
                <p:cNvSpPr>
                  <a:spLocks noChangeAspect="1"/>
                </p:cNvSpPr>
                <p:nvPr/>
              </p:nvSpPr>
              <p:spPr>
                <a:xfrm>
                  <a:off x="4358930" y="164565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149" name="871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76" name="872 - Ομάδα"/>
              <p:cNvGrpSpPr/>
              <p:nvPr/>
            </p:nvGrpSpPr>
            <p:grpSpPr>
              <a:xfrm rot="5124672" flipH="1" flipV="1">
                <a:off x="1328798" y="3596601"/>
                <a:ext cx="42787" cy="169891"/>
                <a:chOff x="4361221" y="1560742"/>
                <a:chExt cx="75608" cy="157662"/>
              </a:xfrm>
            </p:grpSpPr>
            <p:sp>
              <p:nvSpPr>
                <p:cNvPr id="3146" name="873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147" name="874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77" name="878 - Ομάδα"/>
              <p:cNvGrpSpPr/>
              <p:nvPr/>
            </p:nvGrpSpPr>
            <p:grpSpPr>
              <a:xfrm rot="5124672" flipH="1" flipV="1">
                <a:off x="1295230" y="3511227"/>
                <a:ext cx="42787" cy="169891"/>
                <a:chOff x="4361221" y="1560742"/>
                <a:chExt cx="75608" cy="157662"/>
              </a:xfrm>
            </p:grpSpPr>
            <p:sp>
              <p:nvSpPr>
                <p:cNvPr id="3144" name="879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145" name="880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78" name="881 - Ομάδα"/>
              <p:cNvGrpSpPr/>
              <p:nvPr/>
            </p:nvGrpSpPr>
            <p:grpSpPr>
              <a:xfrm rot="5169957" flipH="1" flipV="1">
                <a:off x="1309957" y="3553799"/>
                <a:ext cx="42603" cy="172670"/>
                <a:chOff x="4355976" y="1560082"/>
                <a:chExt cx="75282" cy="160241"/>
              </a:xfrm>
            </p:grpSpPr>
            <p:sp>
              <p:nvSpPr>
                <p:cNvPr id="3142" name="882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143" name="88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79" name="884 - Ομάδα"/>
              <p:cNvGrpSpPr/>
              <p:nvPr/>
            </p:nvGrpSpPr>
            <p:grpSpPr>
              <a:xfrm rot="5124672" flipH="1" flipV="1">
                <a:off x="1266107" y="3426448"/>
                <a:ext cx="42047" cy="169092"/>
                <a:chOff x="4358930" y="1560742"/>
                <a:chExt cx="74299" cy="156921"/>
              </a:xfrm>
            </p:grpSpPr>
            <p:sp>
              <p:nvSpPr>
                <p:cNvPr id="3140" name="885 - Έλλειψη"/>
                <p:cNvSpPr>
                  <a:spLocks noChangeAspect="1"/>
                </p:cNvSpPr>
                <p:nvPr/>
              </p:nvSpPr>
              <p:spPr>
                <a:xfrm>
                  <a:off x="4358930" y="164565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141" name="886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80" name="887 - Ομάδα"/>
              <p:cNvGrpSpPr/>
              <p:nvPr/>
            </p:nvGrpSpPr>
            <p:grpSpPr>
              <a:xfrm rot="5169957" flipH="1" flipV="1">
                <a:off x="1274255" y="3468827"/>
                <a:ext cx="42237" cy="171956"/>
                <a:chOff x="4353349" y="1560082"/>
                <a:chExt cx="74635" cy="159578"/>
              </a:xfrm>
            </p:grpSpPr>
            <p:sp>
              <p:nvSpPr>
                <p:cNvPr id="3138" name="88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139" name="88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81" name="890 - Ομάδα"/>
              <p:cNvGrpSpPr/>
              <p:nvPr/>
            </p:nvGrpSpPr>
            <p:grpSpPr>
              <a:xfrm rot="5124672" flipH="1" flipV="1">
                <a:off x="1244811" y="3342656"/>
                <a:ext cx="42787" cy="169891"/>
                <a:chOff x="4361221" y="1560742"/>
                <a:chExt cx="75608" cy="157662"/>
              </a:xfrm>
            </p:grpSpPr>
            <p:sp>
              <p:nvSpPr>
                <p:cNvPr id="3136" name="891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137" name="892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82" name="893 - Ομάδα"/>
              <p:cNvGrpSpPr/>
              <p:nvPr/>
            </p:nvGrpSpPr>
            <p:grpSpPr>
              <a:xfrm rot="5169957" flipH="1" flipV="1">
                <a:off x="1259826" y="3381870"/>
                <a:ext cx="42603" cy="172670"/>
                <a:chOff x="4355976" y="1560082"/>
                <a:chExt cx="75282" cy="160241"/>
              </a:xfrm>
            </p:grpSpPr>
            <p:sp>
              <p:nvSpPr>
                <p:cNvPr id="3134" name="894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135" name="89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83" name="896 - Ομάδα"/>
              <p:cNvGrpSpPr/>
              <p:nvPr/>
            </p:nvGrpSpPr>
            <p:grpSpPr>
              <a:xfrm rot="5124672" flipH="1" flipV="1">
                <a:off x="1224197" y="3259200"/>
                <a:ext cx="42787" cy="169891"/>
                <a:chOff x="4361221" y="1560742"/>
                <a:chExt cx="75608" cy="157662"/>
              </a:xfrm>
            </p:grpSpPr>
            <p:sp>
              <p:nvSpPr>
                <p:cNvPr id="3132" name="897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133" name="898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84" name="899 - Ομάδα"/>
              <p:cNvGrpSpPr/>
              <p:nvPr/>
            </p:nvGrpSpPr>
            <p:grpSpPr>
              <a:xfrm rot="5169957" flipH="1" flipV="1">
                <a:off x="1239211" y="3298415"/>
                <a:ext cx="42603" cy="172670"/>
                <a:chOff x="4355976" y="1560082"/>
                <a:chExt cx="75282" cy="160241"/>
              </a:xfrm>
            </p:grpSpPr>
            <p:sp>
              <p:nvSpPr>
                <p:cNvPr id="3130" name="900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131" name="90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85" name="905 - Ομάδα"/>
              <p:cNvGrpSpPr/>
              <p:nvPr/>
            </p:nvGrpSpPr>
            <p:grpSpPr>
              <a:xfrm rot="5124672" flipH="1" flipV="1">
                <a:off x="1219800" y="3176572"/>
                <a:ext cx="42787" cy="169891"/>
                <a:chOff x="4361221" y="1560742"/>
                <a:chExt cx="75608" cy="157662"/>
              </a:xfrm>
            </p:grpSpPr>
            <p:sp>
              <p:nvSpPr>
                <p:cNvPr id="3128" name="906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129" name="907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86" name="908 - Ομάδα"/>
              <p:cNvGrpSpPr/>
              <p:nvPr/>
            </p:nvGrpSpPr>
            <p:grpSpPr>
              <a:xfrm rot="5124672" flipH="1" flipV="1">
                <a:off x="1208222" y="3095926"/>
                <a:ext cx="42047" cy="169092"/>
                <a:chOff x="4358930" y="1560742"/>
                <a:chExt cx="74299" cy="156921"/>
              </a:xfrm>
            </p:grpSpPr>
            <p:sp>
              <p:nvSpPr>
                <p:cNvPr id="3126" name="909 - Έλλειψη"/>
                <p:cNvSpPr>
                  <a:spLocks noChangeAspect="1"/>
                </p:cNvSpPr>
                <p:nvPr/>
              </p:nvSpPr>
              <p:spPr>
                <a:xfrm>
                  <a:off x="4358930" y="164565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127" name="910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87" name="911 - Ομάδα"/>
              <p:cNvGrpSpPr/>
              <p:nvPr/>
            </p:nvGrpSpPr>
            <p:grpSpPr>
              <a:xfrm rot="5169957" flipH="1" flipV="1">
                <a:off x="1211241" y="3135729"/>
                <a:ext cx="42237" cy="171956"/>
                <a:chOff x="4353349" y="1560082"/>
                <a:chExt cx="74635" cy="159578"/>
              </a:xfrm>
            </p:grpSpPr>
            <p:sp>
              <p:nvSpPr>
                <p:cNvPr id="3124" name="912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125" name="91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88" name="917 - Ομάδα"/>
              <p:cNvGrpSpPr/>
              <p:nvPr/>
            </p:nvGrpSpPr>
            <p:grpSpPr>
              <a:xfrm rot="5169957" flipH="1" flipV="1">
                <a:off x="1200578" y="3051585"/>
                <a:ext cx="42237" cy="171956"/>
                <a:chOff x="4353349" y="1560082"/>
                <a:chExt cx="74635" cy="159578"/>
              </a:xfrm>
            </p:grpSpPr>
            <p:sp>
              <p:nvSpPr>
                <p:cNvPr id="3122" name="91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123" name="91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89" name="926 - Ομάδα"/>
              <p:cNvGrpSpPr/>
              <p:nvPr/>
            </p:nvGrpSpPr>
            <p:grpSpPr>
              <a:xfrm rot="5169957" flipH="1" flipV="1">
                <a:off x="1210088" y="3009206"/>
                <a:ext cx="42237" cy="171956"/>
                <a:chOff x="4353349" y="1560082"/>
                <a:chExt cx="74635" cy="159578"/>
              </a:xfrm>
            </p:grpSpPr>
            <p:sp>
              <p:nvSpPr>
                <p:cNvPr id="3120" name="927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121" name="92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90" name="929 - Ομάδα"/>
              <p:cNvGrpSpPr/>
              <p:nvPr/>
            </p:nvGrpSpPr>
            <p:grpSpPr>
              <a:xfrm rot="5169957" flipH="1" flipV="1">
                <a:off x="1206345" y="2968659"/>
                <a:ext cx="42237" cy="171956"/>
                <a:chOff x="4353349" y="1560082"/>
                <a:chExt cx="74635" cy="159578"/>
              </a:xfrm>
            </p:grpSpPr>
            <p:sp>
              <p:nvSpPr>
                <p:cNvPr id="3118" name="930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119" name="93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91" name="932 - Ομάδα"/>
              <p:cNvGrpSpPr/>
              <p:nvPr/>
            </p:nvGrpSpPr>
            <p:grpSpPr>
              <a:xfrm rot="5169957" flipH="1" flipV="1">
                <a:off x="1221984" y="2726985"/>
                <a:ext cx="42237" cy="171956"/>
                <a:chOff x="4353349" y="1560082"/>
                <a:chExt cx="74635" cy="159578"/>
              </a:xfrm>
            </p:grpSpPr>
            <p:sp>
              <p:nvSpPr>
                <p:cNvPr id="3116" name="933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117" name="934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92" name="935 - Ομάδα"/>
              <p:cNvGrpSpPr/>
              <p:nvPr/>
            </p:nvGrpSpPr>
            <p:grpSpPr>
              <a:xfrm rot="5169957" flipH="1" flipV="1">
                <a:off x="1231493" y="2684608"/>
                <a:ext cx="42237" cy="171956"/>
                <a:chOff x="4353349" y="1560082"/>
                <a:chExt cx="74635" cy="159578"/>
              </a:xfrm>
            </p:grpSpPr>
            <p:sp>
              <p:nvSpPr>
                <p:cNvPr id="3114" name="936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115" name="93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93" name="938 - Ομάδα"/>
              <p:cNvGrpSpPr/>
              <p:nvPr/>
            </p:nvGrpSpPr>
            <p:grpSpPr>
              <a:xfrm rot="5169957" flipH="1" flipV="1">
                <a:off x="1227750" y="2644059"/>
                <a:ext cx="42237" cy="171956"/>
                <a:chOff x="4353349" y="1560082"/>
                <a:chExt cx="74635" cy="159578"/>
              </a:xfrm>
            </p:grpSpPr>
            <p:sp>
              <p:nvSpPr>
                <p:cNvPr id="3112" name="939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113" name="94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94" name="941 - Ομάδα"/>
              <p:cNvGrpSpPr/>
              <p:nvPr/>
            </p:nvGrpSpPr>
            <p:grpSpPr>
              <a:xfrm rot="5169957" flipH="1" flipV="1">
                <a:off x="1205865" y="2849830"/>
                <a:ext cx="42237" cy="171956"/>
                <a:chOff x="4353349" y="1560082"/>
                <a:chExt cx="74635" cy="159578"/>
              </a:xfrm>
            </p:grpSpPr>
            <p:sp>
              <p:nvSpPr>
                <p:cNvPr id="3110" name="942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111" name="94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95" name="944 - Ομάδα"/>
              <p:cNvGrpSpPr/>
              <p:nvPr/>
            </p:nvGrpSpPr>
            <p:grpSpPr>
              <a:xfrm rot="5169957" flipH="1" flipV="1">
                <a:off x="1215374" y="2807452"/>
                <a:ext cx="42237" cy="171956"/>
                <a:chOff x="4353349" y="1560082"/>
                <a:chExt cx="74635" cy="159578"/>
              </a:xfrm>
            </p:grpSpPr>
            <p:sp>
              <p:nvSpPr>
                <p:cNvPr id="3108" name="945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109" name="94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96" name="947 - Ομάδα"/>
              <p:cNvGrpSpPr/>
              <p:nvPr/>
            </p:nvGrpSpPr>
            <p:grpSpPr>
              <a:xfrm rot="5169957" flipH="1" flipV="1">
                <a:off x="1211631" y="2766905"/>
                <a:ext cx="42237" cy="171956"/>
                <a:chOff x="4353349" y="1560082"/>
                <a:chExt cx="74635" cy="159578"/>
              </a:xfrm>
            </p:grpSpPr>
            <p:sp>
              <p:nvSpPr>
                <p:cNvPr id="3106" name="94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107" name="94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97" name="950 - Ομάδα"/>
              <p:cNvGrpSpPr/>
              <p:nvPr/>
            </p:nvGrpSpPr>
            <p:grpSpPr>
              <a:xfrm rot="5169957" flipH="1" flipV="1">
                <a:off x="1203400" y="2928224"/>
                <a:ext cx="42237" cy="171956"/>
                <a:chOff x="4353349" y="1560082"/>
                <a:chExt cx="74635" cy="159578"/>
              </a:xfrm>
            </p:grpSpPr>
            <p:sp>
              <p:nvSpPr>
                <p:cNvPr id="3104" name="951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105" name="95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98" name="953 - Ομάδα"/>
              <p:cNvGrpSpPr/>
              <p:nvPr/>
            </p:nvGrpSpPr>
            <p:grpSpPr>
              <a:xfrm rot="5169957" flipH="1" flipV="1">
                <a:off x="1213282" y="2887668"/>
                <a:ext cx="42237" cy="171956"/>
                <a:chOff x="4353349" y="1560082"/>
                <a:chExt cx="74635" cy="159578"/>
              </a:xfrm>
            </p:grpSpPr>
            <p:sp>
              <p:nvSpPr>
                <p:cNvPr id="3102" name="954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103" name="95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099" name="860 - Ομάδα"/>
              <p:cNvGrpSpPr/>
              <p:nvPr/>
            </p:nvGrpSpPr>
            <p:grpSpPr>
              <a:xfrm rot="5124672" flipH="1" flipV="1">
                <a:off x="1376017" y="3638093"/>
                <a:ext cx="42787" cy="169891"/>
                <a:chOff x="4361221" y="1560742"/>
                <a:chExt cx="75608" cy="157662"/>
              </a:xfrm>
            </p:grpSpPr>
            <p:sp>
              <p:nvSpPr>
                <p:cNvPr id="3100" name="861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101" name="862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2551" name="Group 2103"/>
            <p:cNvGrpSpPr/>
            <p:nvPr/>
          </p:nvGrpSpPr>
          <p:grpSpPr>
            <a:xfrm>
              <a:off x="1078271" y="2861318"/>
              <a:ext cx="973449" cy="3024339"/>
              <a:chOff x="934254" y="2708918"/>
              <a:chExt cx="973449" cy="3024339"/>
            </a:xfrm>
          </p:grpSpPr>
          <p:grpSp>
            <p:nvGrpSpPr>
              <p:cNvPr id="2554" name="486 - Ομάδα"/>
              <p:cNvGrpSpPr/>
              <p:nvPr/>
            </p:nvGrpSpPr>
            <p:grpSpPr>
              <a:xfrm rot="5554571">
                <a:off x="1240670" y="4097090"/>
                <a:ext cx="40750" cy="172275"/>
                <a:chOff x="4355976" y="1560082"/>
                <a:chExt cx="72008" cy="159874"/>
              </a:xfrm>
            </p:grpSpPr>
            <p:sp>
              <p:nvSpPr>
                <p:cNvPr id="2993" name="487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994" name="48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555" name="489 - Ομάδα"/>
              <p:cNvGrpSpPr/>
              <p:nvPr/>
            </p:nvGrpSpPr>
            <p:grpSpPr>
              <a:xfrm rot="5554571">
                <a:off x="1245312" y="4056409"/>
                <a:ext cx="40750" cy="172275"/>
                <a:chOff x="4355976" y="1560082"/>
                <a:chExt cx="72008" cy="159874"/>
              </a:xfrm>
            </p:grpSpPr>
            <p:sp>
              <p:nvSpPr>
                <p:cNvPr id="2991" name="490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992" name="49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556" name="492 - Ομάδα"/>
              <p:cNvGrpSpPr/>
              <p:nvPr/>
            </p:nvGrpSpPr>
            <p:grpSpPr>
              <a:xfrm rot="4942809">
                <a:off x="1235668" y="4181868"/>
                <a:ext cx="45166" cy="170761"/>
                <a:chOff x="4348173" y="1560082"/>
                <a:chExt cx="79811" cy="158470"/>
              </a:xfrm>
            </p:grpSpPr>
            <p:sp>
              <p:nvSpPr>
                <p:cNvPr id="2989" name="493 - Έλλειψη"/>
                <p:cNvSpPr>
                  <a:spLocks noChangeAspect="1"/>
                </p:cNvSpPr>
                <p:nvPr/>
              </p:nvSpPr>
              <p:spPr>
                <a:xfrm>
                  <a:off x="4348173" y="1646544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990" name="494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557" name="495 - Ομάδα"/>
              <p:cNvGrpSpPr/>
              <p:nvPr/>
            </p:nvGrpSpPr>
            <p:grpSpPr>
              <a:xfrm rot="5554571">
                <a:off x="1234885" y="4139499"/>
                <a:ext cx="40750" cy="172275"/>
                <a:chOff x="4355976" y="1560082"/>
                <a:chExt cx="72008" cy="159874"/>
              </a:xfrm>
            </p:grpSpPr>
            <p:sp>
              <p:nvSpPr>
                <p:cNvPr id="2987" name="49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988" name="49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558" name="498 - Ομάδα"/>
              <p:cNvGrpSpPr/>
              <p:nvPr/>
            </p:nvGrpSpPr>
            <p:grpSpPr>
              <a:xfrm rot="4942809">
                <a:off x="1234403" y="4222670"/>
                <a:ext cx="45166" cy="170761"/>
                <a:chOff x="4346646" y="1568572"/>
                <a:chExt cx="79811" cy="158470"/>
              </a:xfrm>
            </p:grpSpPr>
            <p:sp>
              <p:nvSpPr>
                <p:cNvPr id="2985" name="499 - Έλλειψη"/>
                <p:cNvSpPr>
                  <a:spLocks noChangeAspect="1"/>
                </p:cNvSpPr>
                <p:nvPr/>
              </p:nvSpPr>
              <p:spPr>
                <a:xfrm>
                  <a:off x="4346646" y="1655034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986" name="500 - Έλλειψη"/>
                <p:cNvSpPr>
                  <a:spLocks noChangeAspect="1"/>
                </p:cNvSpPr>
                <p:nvPr/>
              </p:nvSpPr>
              <p:spPr>
                <a:xfrm>
                  <a:off x="4354449" y="156857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559" name="501 - Ομάδα"/>
              <p:cNvGrpSpPr/>
              <p:nvPr/>
            </p:nvGrpSpPr>
            <p:grpSpPr>
              <a:xfrm rot="4942809">
                <a:off x="1235097" y="4261981"/>
                <a:ext cx="45166" cy="170761"/>
                <a:chOff x="4348173" y="1560082"/>
                <a:chExt cx="79811" cy="158470"/>
              </a:xfrm>
            </p:grpSpPr>
            <p:sp>
              <p:nvSpPr>
                <p:cNvPr id="2983" name="502 - Έλλειψη"/>
                <p:cNvSpPr>
                  <a:spLocks noChangeAspect="1"/>
                </p:cNvSpPr>
                <p:nvPr/>
              </p:nvSpPr>
              <p:spPr>
                <a:xfrm>
                  <a:off x="4348173" y="1646544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984" name="50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560" name="504 - Ομάδα"/>
              <p:cNvGrpSpPr/>
              <p:nvPr/>
            </p:nvGrpSpPr>
            <p:grpSpPr>
              <a:xfrm rot="5124672">
                <a:off x="1266908" y="4345232"/>
                <a:ext cx="42047" cy="169092"/>
                <a:chOff x="4358930" y="1560742"/>
                <a:chExt cx="74299" cy="156922"/>
              </a:xfrm>
            </p:grpSpPr>
            <p:sp>
              <p:nvSpPr>
                <p:cNvPr id="2981" name="505 - Έλλειψη"/>
                <p:cNvSpPr>
                  <a:spLocks noChangeAspect="1"/>
                </p:cNvSpPr>
                <p:nvPr/>
              </p:nvSpPr>
              <p:spPr>
                <a:xfrm>
                  <a:off x="4358930" y="164565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982" name="506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561" name="507 - Ομάδα"/>
              <p:cNvGrpSpPr/>
              <p:nvPr/>
            </p:nvGrpSpPr>
            <p:grpSpPr>
              <a:xfrm rot="5169957">
                <a:off x="1251890" y="4303195"/>
                <a:ext cx="42237" cy="171956"/>
                <a:chOff x="4353349" y="1560082"/>
                <a:chExt cx="74635" cy="159578"/>
              </a:xfrm>
            </p:grpSpPr>
            <p:sp>
              <p:nvSpPr>
                <p:cNvPr id="2979" name="50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980" name="50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562" name="510 - Ομάδα"/>
              <p:cNvGrpSpPr>
                <a:grpSpLocks noChangeAspect="1"/>
              </p:cNvGrpSpPr>
              <p:nvPr/>
            </p:nvGrpSpPr>
            <p:grpSpPr>
              <a:xfrm rot="5554571">
                <a:off x="1247328" y="4013468"/>
                <a:ext cx="40750" cy="172275"/>
                <a:chOff x="4355976" y="1560082"/>
                <a:chExt cx="72008" cy="159874"/>
              </a:xfrm>
            </p:grpSpPr>
            <p:sp>
              <p:nvSpPr>
                <p:cNvPr id="2977" name="51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978" name="51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563" name="513 - Ομάδα"/>
              <p:cNvGrpSpPr/>
              <p:nvPr/>
            </p:nvGrpSpPr>
            <p:grpSpPr>
              <a:xfrm rot="5554571">
                <a:off x="1254733" y="3973553"/>
                <a:ext cx="40750" cy="172275"/>
                <a:chOff x="4355976" y="1560082"/>
                <a:chExt cx="72008" cy="159874"/>
              </a:xfrm>
            </p:grpSpPr>
            <p:sp>
              <p:nvSpPr>
                <p:cNvPr id="2975" name="51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976" name="51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564" name="516 - Ομάδα"/>
              <p:cNvGrpSpPr/>
              <p:nvPr/>
            </p:nvGrpSpPr>
            <p:grpSpPr>
              <a:xfrm rot="5554571">
                <a:off x="1263639" y="3932971"/>
                <a:ext cx="40750" cy="172275"/>
                <a:chOff x="4355976" y="1560082"/>
                <a:chExt cx="72008" cy="159874"/>
              </a:xfrm>
            </p:grpSpPr>
            <p:sp>
              <p:nvSpPr>
                <p:cNvPr id="2973" name="517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974" name="51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565" name="519 - Ομάδα"/>
              <p:cNvGrpSpPr/>
              <p:nvPr/>
            </p:nvGrpSpPr>
            <p:grpSpPr>
              <a:xfrm rot="5554571">
                <a:off x="1271743" y="3892953"/>
                <a:ext cx="40750" cy="172275"/>
                <a:chOff x="4355976" y="1560082"/>
                <a:chExt cx="72008" cy="159874"/>
              </a:xfrm>
            </p:grpSpPr>
            <p:sp>
              <p:nvSpPr>
                <p:cNvPr id="2971" name="520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972" name="52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566" name="525 - Ομάδα"/>
              <p:cNvGrpSpPr/>
              <p:nvPr/>
            </p:nvGrpSpPr>
            <p:grpSpPr>
              <a:xfrm rot="5554571">
                <a:off x="1337233" y="3642716"/>
                <a:ext cx="43312" cy="172275"/>
                <a:chOff x="4351449" y="1560082"/>
                <a:chExt cx="76535" cy="159874"/>
              </a:xfrm>
            </p:grpSpPr>
            <p:sp>
              <p:nvSpPr>
                <p:cNvPr id="2969" name="526 - Έλλειψη"/>
                <p:cNvSpPr>
                  <a:spLocks noChangeAspect="1"/>
                </p:cNvSpPr>
                <p:nvPr/>
              </p:nvSpPr>
              <p:spPr>
                <a:xfrm>
                  <a:off x="4351449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970" name="52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567" name="555 - Ομάδα"/>
              <p:cNvGrpSpPr>
                <a:grpSpLocks noChangeAspect="1"/>
              </p:cNvGrpSpPr>
              <p:nvPr/>
            </p:nvGrpSpPr>
            <p:grpSpPr>
              <a:xfrm rot="5554571">
                <a:off x="1276657" y="3853451"/>
                <a:ext cx="40750" cy="172275"/>
                <a:chOff x="4355976" y="1560082"/>
                <a:chExt cx="72008" cy="159874"/>
              </a:xfrm>
            </p:grpSpPr>
            <p:sp>
              <p:nvSpPr>
                <p:cNvPr id="2967" name="55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968" name="55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568" name="558 - Ομάδα"/>
              <p:cNvGrpSpPr/>
              <p:nvPr/>
            </p:nvGrpSpPr>
            <p:grpSpPr>
              <a:xfrm rot="5554571">
                <a:off x="1282157" y="3811035"/>
                <a:ext cx="40750" cy="172275"/>
                <a:chOff x="4355976" y="1560082"/>
                <a:chExt cx="72008" cy="159874"/>
              </a:xfrm>
            </p:grpSpPr>
            <p:sp>
              <p:nvSpPr>
                <p:cNvPr id="2965" name="55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966" name="56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569" name="561 - Ομάδα"/>
              <p:cNvGrpSpPr/>
              <p:nvPr/>
            </p:nvGrpSpPr>
            <p:grpSpPr>
              <a:xfrm rot="5554571">
                <a:off x="1293127" y="3771084"/>
                <a:ext cx="40750" cy="172275"/>
                <a:chOff x="4355976" y="1560082"/>
                <a:chExt cx="72008" cy="159874"/>
              </a:xfrm>
            </p:grpSpPr>
            <p:sp>
              <p:nvSpPr>
                <p:cNvPr id="2963" name="56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964" name="56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570" name="564 - Ομάδα"/>
              <p:cNvGrpSpPr/>
              <p:nvPr/>
            </p:nvGrpSpPr>
            <p:grpSpPr>
              <a:xfrm rot="5554571">
                <a:off x="1310772" y="3728835"/>
                <a:ext cx="40750" cy="172275"/>
                <a:chOff x="4355976" y="1560082"/>
                <a:chExt cx="72008" cy="159874"/>
              </a:xfrm>
            </p:grpSpPr>
            <p:sp>
              <p:nvSpPr>
                <p:cNvPr id="2961" name="56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962" name="56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571" name="609 - Ομάδα"/>
              <p:cNvGrpSpPr/>
              <p:nvPr/>
            </p:nvGrpSpPr>
            <p:grpSpPr>
              <a:xfrm rot="5938774">
                <a:off x="1274245" y="3439142"/>
                <a:ext cx="326592" cy="218769"/>
                <a:chOff x="3239281" y="5544864"/>
                <a:chExt cx="577110" cy="203022"/>
              </a:xfrm>
            </p:grpSpPr>
            <p:grpSp>
              <p:nvGrpSpPr>
                <p:cNvPr id="2937" name="585 - Ομάδα"/>
                <p:cNvGrpSpPr>
                  <a:grpSpLocks noChangeAspect="1"/>
                </p:cNvGrpSpPr>
                <p:nvPr/>
              </p:nvGrpSpPr>
              <p:grpSpPr>
                <a:xfrm>
                  <a:off x="3744383" y="558107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959" name="58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960" name="58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938" name="588 - Ομάδα"/>
                <p:cNvGrpSpPr/>
                <p:nvPr/>
              </p:nvGrpSpPr>
              <p:grpSpPr>
                <a:xfrm>
                  <a:off x="3673611" y="558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957" name="58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958" name="590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939" name="591 - Ομάδα"/>
                <p:cNvGrpSpPr/>
                <p:nvPr/>
              </p:nvGrpSpPr>
              <p:grpSpPr>
                <a:xfrm>
                  <a:off x="3601603" y="557234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955" name="59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956" name="593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940" name="594 - Ομάδα"/>
                <p:cNvGrpSpPr/>
                <p:nvPr/>
              </p:nvGrpSpPr>
              <p:grpSpPr>
                <a:xfrm>
                  <a:off x="3530621" y="556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953" name="59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954" name="59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941" name="597 - Ομάδα"/>
                <p:cNvGrpSpPr>
                  <a:grpSpLocks noChangeAspect="1"/>
                </p:cNvGrpSpPr>
                <p:nvPr/>
              </p:nvGrpSpPr>
              <p:grpSpPr>
                <a:xfrm>
                  <a:off x="3460685" y="556659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951" name="59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952" name="59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942" name="600 - Ομάδα"/>
                <p:cNvGrpSpPr/>
                <p:nvPr/>
              </p:nvGrpSpPr>
              <p:grpSpPr>
                <a:xfrm>
                  <a:off x="3385579" y="556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949" name="601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950" name="60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943" name="603 - Ομάδα"/>
                <p:cNvGrpSpPr/>
                <p:nvPr/>
              </p:nvGrpSpPr>
              <p:grpSpPr>
                <a:xfrm>
                  <a:off x="3314597" y="555786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947" name="60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948" name="60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944" name="606 - Ομάδα"/>
                <p:cNvGrpSpPr/>
                <p:nvPr/>
              </p:nvGrpSpPr>
              <p:grpSpPr>
                <a:xfrm>
                  <a:off x="3239281" y="554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945" name="60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946" name="60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2572" name="610 - Ομάδα"/>
              <p:cNvGrpSpPr/>
              <p:nvPr/>
            </p:nvGrpSpPr>
            <p:grpSpPr>
              <a:xfrm rot="5938774">
                <a:off x="1423874" y="3125745"/>
                <a:ext cx="326878" cy="223617"/>
                <a:chOff x="3239281" y="5544864"/>
                <a:chExt cx="577616" cy="207521"/>
              </a:xfrm>
            </p:grpSpPr>
            <p:grpSp>
              <p:nvGrpSpPr>
                <p:cNvPr id="2913" name="585 - Ομάδα"/>
                <p:cNvGrpSpPr>
                  <a:grpSpLocks noChangeAspect="1"/>
                </p:cNvGrpSpPr>
                <p:nvPr/>
              </p:nvGrpSpPr>
              <p:grpSpPr>
                <a:xfrm>
                  <a:off x="3744888" y="5585573"/>
                  <a:ext cx="72009" cy="159874"/>
                  <a:chOff x="4356481" y="1564581"/>
                  <a:chExt cx="72009" cy="159874"/>
                </a:xfrm>
              </p:grpSpPr>
              <p:sp>
                <p:nvSpPr>
                  <p:cNvPr id="2935" name="633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936" name="634 - Έλλειψη"/>
                  <p:cNvSpPr>
                    <a:spLocks noChangeAspect="1"/>
                  </p:cNvSpPr>
                  <p:nvPr/>
                </p:nvSpPr>
                <p:spPr>
                  <a:xfrm>
                    <a:off x="4356482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914" name="588 - Ομάδα"/>
                <p:cNvGrpSpPr/>
                <p:nvPr/>
              </p:nvGrpSpPr>
              <p:grpSpPr>
                <a:xfrm>
                  <a:off x="3674116" y="5592511"/>
                  <a:ext cx="72009" cy="159874"/>
                  <a:chOff x="4356481" y="1564581"/>
                  <a:chExt cx="72009" cy="159874"/>
                </a:xfrm>
              </p:grpSpPr>
              <p:sp>
                <p:nvSpPr>
                  <p:cNvPr id="2933" name="631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934" name="632 - Έλλειψη"/>
                  <p:cNvSpPr>
                    <a:spLocks noChangeAspect="1"/>
                  </p:cNvSpPr>
                  <p:nvPr/>
                </p:nvSpPr>
                <p:spPr>
                  <a:xfrm>
                    <a:off x="4356482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915" name="591 - Ομάδα"/>
                <p:cNvGrpSpPr/>
                <p:nvPr/>
              </p:nvGrpSpPr>
              <p:grpSpPr>
                <a:xfrm>
                  <a:off x="3602108" y="5576845"/>
                  <a:ext cx="72009" cy="159874"/>
                  <a:chOff x="4356481" y="1564581"/>
                  <a:chExt cx="72009" cy="159874"/>
                </a:xfrm>
              </p:grpSpPr>
              <p:sp>
                <p:nvSpPr>
                  <p:cNvPr id="2931" name="629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932" name="630 - Έλλειψη"/>
                  <p:cNvSpPr>
                    <a:spLocks noChangeAspect="1"/>
                  </p:cNvSpPr>
                  <p:nvPr/>
                </p:nvSpPr>
                <p:spPr>
                  <a:xfrm>
                    <a:off x="4356482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916" name="594 - Ομάδα"/>
                <p:cNvGrpSpPr/>
                <p:nvPr/>
              </p:nvGrpSpPr>
              <p:grpSpPr>
                <a:xfrm>
                  <a:off x="3531125" y="5572511"/>
                  <a:ext cx="72009" cy="159874"/>
                  <a:chOff x="4356480" y="1564581"/>
                  <a:chExt cx="72009" cy="159874"/>
                </a:xfrm>
              </p:grpSpPr>
              <p:sp>
                <p:nvSpPr>
                  <p:cNvPr id="2929" name="627 - Έλλειψη"/>
                  <p:cNvSpPr>
                    <a:spLocks noChangeAspect="1"/>
                  </p:cNvSpPr>
                  <p:nvPr/>
                </p:nvSpPr>
                <p:spPr>
                  <a:xfrm>
                    <a:off x="4356480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930" name="628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917" name="597 - Ομάδα"/>
                <p:cNvGrpSpPr>
                  <a:grpSpLocks noChangeAspect="1"/>
                </p:cNvGrpSpPr>
                <p:nvPr/>
              </p:nvGrpSpPr>
              <p:grpSpPr>
                <a:xfrm>
                  <a:off x="3456691" y="5571597"/>
                  <a:ext cx="76002" cy="154871"/>
                  <a:chOff x="4351982" y="1565085"/>
                  <a:chExt cx="76002" cy="154871"/>
                </a:xfrm>
              </p:grpSpPr>
              <p:sp>
                <p:nvSpPr>
                  <p:cNvPr id="2927" name="62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928" name="626 - Έλλειψη"/>
                  <p:cNvSpPr>
                    <a:spLocks noChangeAspect="1"/>
                  </p:cNvSpPr>
                  <p:nvPr/>
                </p:nvSpPr>
                <p:spPr>
                  <a:xfrm>
                    <a:off x="4351982" y="1565085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918" name="600 - Ομάδα"/>
                <p:cNvGrpSpPr/>
                <p:nvPr/>
              </p:nvGrpSpPr>
              <p:grpSpPr>
                <a:xfrm>
                  <a:off x="3385579" y="556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925" name="623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926" name="62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919" name="603 - Ομάδα"/>
                <p:cNvGrpSpPr/>
                <p:nvPr/>
              </p:nvGrpSpPr>
              <p:grpSpPr>
                <a:xfrm>
                  <a:off x="3314597" y="555786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923" name="621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924" name="62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920" name="606 - Ομάδα"/>
                <p:cNvGrpSpPr/>
                <p:nvPr/>
              </p:nvGrpSpPr>
              <p:grpSpPr>
                <a:xfrm>
                  <a:off x="3239281" y="554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921" name="61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922" name="620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2573" name="635 - Ομάδα"/>
              <p:cNvGrpSpPr/>
              <p:nvPr/>
            </p:nvGrpSpPr>
            <p:grpSpPr>
              <a:xfrm rot="5938774">
                <a:off x="1565765" y="2812235"/>
                <a:ext cx="326592" cy="218769"/>
                <a:chOff x="3239281" y="5544864"/>
                <a:chExt cx="577110" cy="203022"/>
              </a:xfrm>
            </p:grpSpPr>
            <p:grpSp>
              <p:nvGrpSpPr>
                <p:cNvPr id="2889" name="585 - Ομάδα"/>
                <p:cNvGrpSpPr>
                  <a:grpSpLocks noChangeAspect="1"/>
                </p:cNvGrpSpPr>
                <p:nvPr/>
              </p:nvGrpSpPr>
              <p:grpSpPr>
                <a:xfrm>
                  <a:off x="3744383" y="558107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911" name="65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912" name="65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890" name="588 - Ομάδα"/>
                <p:cNvGrpSpPr/>
                <p:nvPr/>
              </p:nvGrpSpPr>
              <p:grpSpPr>
                <a:xfrm>
                  <a:off x="3673611" y="558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909" name="65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910" name="65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891" name="591 - Ομάδα"/>
                <p:cNvGrpSpPr/>
                <p:nvPr/>
              </p:nvGrpSpPr>
              <p:grpSpPr>
                <a:xfrm>
                  <a:off x="3601603" y="557234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907" name="65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908" name="65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892" name="594 - Ομάδα"/>
                <p:cNvGrpSpPr/>
                <p:nvPr/>
              </p:nvGrpSpPr>
              <p:grpSpPr>
                <a:xfrm>
                  <a:off x="3530621" y="556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905" name="65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906" name="653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893" name="597 - Ομάδα"/>
                <p:cNvGrpSpPr>
                  <a:grpSpLocks noChangeAspect="1"/>
                </p:cNvGrpSpPr>
                <p:nvPr/>
              </p:nvGrpSpPr>
              <p:grpSpPr>
                <a:xfrm>
                  <a:off x="3460685" y="556659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903" name="650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904" name="651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894" name="600 - Ομάδα"/>
                <p:cNvGrpSpPr/>
                <p:nvPr/>
              </p:nvGrpSpPr>
              <p:grpSpPr>
                <a:xfrm>
                  <a:off x="3385579" y="556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901" name="64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902" name="64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895" name="603 - Ομάδα"/>
                <p:cNvGrpSpPr/>
                <p:nvPr/>
              </p:nvGrpSpPr>
              <p:grpSpPr>
                <a:xfrm>
                  <a:off x="3314597" y="555786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899" name="64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900" name="64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896" name="606 - Ομάδα"/>
                <p:cNvGrpSpPr/>
                <p:nvPr/>
              </p:nvGrpSpPr>
              <p:grpSpPr>
                <a:xfrm>
                  <a:off x="3239281" y="554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897" name="64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898" name="64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2574" name="666 - Ομάδα"/>
              <p:cNvGrpSpPr/>
              <p:nvPr/>
            </p:nvGrpSpPr>
            <p:grpSpPr>
              <a:xfrm rot="5554571">
                <a:off x="1798629" y="2655907"/>
                <a:ext cx="45874" cy="172275"/>
                <a:chOff x="4346922" y="1560082"/>
                <a:chExt cx="81062" cy="159874"/>
              </a:xfrm>
            </p:grpSpPr>
            <p:sp>
              <p:nvSpPr>
                <p:cNvPr id="2887" name="667 - Έλλειψη"/>
                <p:cNvSpPr>
                  <a:spLocks noChangeAspect="1"/>
                </p:cNvSpPr>
                <p:nvPr/>
              </p:nvSpPr>
              <p:spPr>
                <a:xfrm>
                  <a:off x="4346922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88" name="66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575" name="678 - Ομάδα"/>
              <p:cNvGrpSpPr/>
              <p:nvPr/>
            </p:nvGrpSpPr>
            <p:grpSpPr>
              <a:xfrm rot="5554571">
                <a:off x="1325465" y="3685175"/>
                <a:ext cx="43312" cy="172275"/>
                <a:chOff x="4351449" y="1560082"/>
                <a:chExt cx="76535" cy="159874"/>
              </a:xfrm>
            </p:grpSpPr>
            <p:sp>
              <p:nvSpPr>
                <p:cNvPr id="2885" name="679 - Έλλειψη"/>
                <p:cNvSpPr>
                  <a:spLocks noChangeAspect="1"/>
                </p:cNvSpPr>
                <p:nvPr/>
              </p:nvSpPr>
              <p:spPr>
                <a:xfrm>
                  <a:off x="4351449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86" name="68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576" name="681 - Ομάδα"/>
              <p:cNvGrpSpPr/>
              <p:nvPr/>
            </p:nvGrpSpPr>
            <p:grpSpPr>
              <a:xfrm rot="5124672">
                <a:off x="1287974" y="4426946"/>
                <a:ext cx="42047" cy="169094"/>
                <a:chOff x="4358930" y="1560742"/>
                <a:chExt cx="74299" cy="156922"/>
              </a:xfrm>
            </p:grpSpPr>
            <p:sp>
              <p:nvSpPr>
                <p:cNvPr id="2883" name="682 - Έλλειψη"/>
                <p:cNvSpPr>
                  <a:spLocks noChangeAspect="1"/>
                </p:cNvSpPr>
                <p:nvPr/>
              </p:nvSpPr>
              <p:spPr>
                <a:xfrm>
                  <a:off x="4358930" y="164565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84" name="683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577" name="684 - Ομάδα"/>
              <p:cNvGrpSpPr/>
              <p:nvPr/>
            </p:nvGrpSpPr>
            <p:grpSpPr>
              <a:xfrm rot="5169957">
                <a:off x="1272957" y="4384910"/>
                <a:ext cx="42237" cy="171956"/>
                <a:chOff x="4353349" y="1560082"/>
                <a:chExt cx="74635" cy="159578"/>
              </a:xfrm>
            </p:grpSpPr>
            <p:sp>
              <p:nvSpPr>
                <p:cNvPr id="2881" name="685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82" name="68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578" name="854 - Ομάδα"/>
              <p:cNvGrpSpPr/>
              <p:nvPr/>
            </p:nvGrpSpPr>
            <p:grpSpPr>
              <a:xfrm rot="5124672">
                <a:off x="1314621" y="4511763"/>
                <a:ext cx="42787" cy="169891"/>
                <a:chOff x="4361221" y="1560742"/>
                <a:chExt cx="75608" cy="157662"/>
              </a:xfrm>
            </p:grpSpPr>
            <p:sp>
              <p:nvSpPr>
                <p:cNvPr id="2879" name="855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80" name="856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579" name="857 - Ομάδα"/>
              <p:cNvGrpSpPr/>
              <p:nvPr/>
            </p:nvGrpSpPr>
            <p:grpSpPr>
              <a:xfrm rot="5169957">
                <a:off x="1300116" y="4468447"/>
                <a:ext cx="42237" cy="171956"/>
                <a:chOff x="4353349" y="1560082"/>
                <a:chExt cx="74635" cy="159578"/>
              </a:xfrm>
            </p:grpSpPr>
            <p:sp>
              <p:nvSpPr>
                <p:cNvPr id="2877" name="85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78" name="85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580" name="860 - Ομάδα"/>
              <p:cNvGrpSpPr/>
              <p:nvPr/>
            </p:nvGrpSpPr>
            <p:grpSpPr>
              <a:xfrm rot="5124672">
                <a:off x="1341795" y="4596985"/>
                <a:ext cx="42787" cy="169891"/>
                <a:chOff x="4361221" y="1560742"/>
                <a:chExt cx="75608" cy="157662"/>
              </a:xfrm>
            </p:grpSpPr>
            <p:sp>
              <p:nvSpPr>
                <p:cNvPr id="2875" name="861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76" name="862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581" name="863 - Ομάδα"/>
              <p:cNvGrpSpPr/>
              <p:nvPr/>
            </p:nvGrpSpPr>
            <p:grpSpPr>
              <a:xfrm rot="5169957">
                <a:off x="1320860" y="4551484"/>
                <a:ext cx="42603" cy="172670"/>
                <a:chOff x="4355976" y="1560082"/>
                <a:chExt cx="75282" cy="160241"/>
              </a:xfrm>
            </p:grpSpPr>
            <p:sp>
              <p:nvSpPr>
                <p:cNvPr id="2873" name="864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74" name="86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582" name="866 - Ομάδα"/>
              <p:cNvGrpSpPr/>
              <p:nvPr/>
            </p:nvGrpSpPr>
            <p:grpSpPr>
              <a:xfrm rot="5124672">
                <a:off x="1499952" y="5104695"/>
                <a:ext cx="42787" cy="169891"/>
                <a:chOff x="4361221" y="1560742"/>
                <a:chExt cx="75608" cy="157662"/>
              </a:xfrm>
            </p:grpSpPr>
            <p:sp>
              <p:nvSpPr>
                <p:cNvPr id="2871" name="867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72" name="868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583" name="869 - Ομάδα"/>
              <p:cNvGrpSpPr/>
              <p:nvPr/>
            </p:nvGrpSpPr>
            <p:grpSpPr>
              <a:xfrm rot="5124672">
                <a:off x="1361681" y="4639968"/>
                <a:ext cx="42047" cy="169094"/>
                <a:chOff x="4358930" y="1560742"/>
                <a:chExt cx="74299" cy="156922"/>
              </a:xfrm>
            </p:grpSpPr>
            <p:sp>
              <p:nvSpPr>
                <p:cNvPr id="2869" name="870 - Έλλειψη"/>
                <p:cNvSpPr>
                  <a:spLocks noChangeAspect="1"/>
                </p:cNvSpPr>
                <p:nvPr/>
              </p:nvSpPr>
              <p:spPr>
                <a:xfrm>
                  <a:off x="4358930" y="164565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70" name="871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584" name="872 - Ομάδα"/>
              <p:cNvGrpSpPr/>
              <p:nvPr/>
            </p:nvGrpSpPr>
            <p:grpSpPr>
              <a:xfrm rot="5124672">
                <a:off x="1401111" y="4725087"/>
                <a:ext cx="42787" cy="169891"/>
                <a:chOff x="4361221" y="1560742"/>
                <a:chExt cx="75608" cy="157662"/>
              </a:xfrm>
            </p:grpSpPr>
            <p:sp>
              <p:nvSpPr>
                <p:cNvPr id="2867" name="873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68" name="874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585" name="878 - Ομάδα"/>
              <p:cNvGrpSpPr/>
              <p:nvPr/>
            </p:nvGrpSpPr>
            <p:grpSpPr>
              <a:xfrm rot="5124672">
                <a:off x="1434678" y="4810461"/>
                <a:ext cx="42787" cy="169891"/>
                <a:chOff x="4361221" y="1560742"/>
                <a:chExt cx="75608" cy="157662"/>
              </a:xfrm>
            </p:grpSpPr>
            <p:sp>
              <p:nvSpPr>
                <p:cNvPr id="2865" name="879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66" name="880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586" name="881 - Ομάδα"/>
              <p:cNvGrpSpPr/>
              <p:nvPr/>
            </p:nvGrpSpPr>
            <p:grpSpPr>
              <a:xfrm rot="5169957">
                <a:off x="1420135" y="4765110"/>
                <a:ext cx="42603" cy="172670"/>
                <a:chOff x="4355976" y="1560082"/>
                <a:chExt cx="75282" cy="160241"/>
              </a:xfrm>
            </p:grpSpPr>
            <p:sp>
              <p:nvSpPr>
                <p:cNvPr id="2863" name="882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64" name="88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587" name="884 - Ομάδα"/>
              <p:cNvGrpSpPr/>
              <p:nvPr/>
            </p:nvGrpSpPr>
            <p:grpSpPr>
              <a:xfrm rot="5124672">
                <a:off x="1464541" y="4896038"/>
                <a:ext cx="42047" cy="169094"/>
                <a:chOff x="4358930" y="1560742"/>
                <a:chExt cx="74299" cy="156921"/>
              </a:xfrm>
            </p:grpSpPr>
            <p:sp>
              <p:nvSpPr>
                <p:cNvPr id="2861" name="885 - Έλλειψη"/>
                <p:cNvSpPr>
                  <a:spLocks noChangeAspect="1"/>
                </p:cNvSpPr>
                <p:nvPr/>
              </p:nvSpPr>
              <p:spPr>
                <a:xfrm>
                  <a:off x="4358930" y="164565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62" name="886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588" name="887 - Ομάδα"/>
              <p:cNvGrpSpPr/>
              <p:nvPr/>
            </p:nvGrpSpPr>
            <p:grpSpPr>
              <a:xfrm rot="5169957">
                <a:off x="1456202" y="4850797"/>
                <a:ext cx="42237" cy="171956"/>
                <a:chOff x="4353349" y="1560082"/>
                <a:chExt cx="74635" cy="159578"/>
              </a:xfrm>
            </p:grpSpPr>
            <p:sp>
              <p:nvSpPr>
                <p:cNvPr id="2859" name="88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60" name="88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589" name="890 - Ομάδα"/>
              <p:cNvGrpSpPr/>
              <p:nvPr/>
            </p:nvGrpSpPr>
            <p:grpSpPr>
              <a:xfrm rot="5124672">
                <a:off x="1485097" y="4979032"/>
                <a:ext cx="42787" cy="169891"/>
                <a:chOff x="4361221" y="1560742"/>
                <a:chExt cx="75608" cy="157662"/>
              </a:xfrm>
            </p:grpSpPr>
            <p:sp>
              <p:nvSpPr>
                <p:cNvPr id="2857" name="891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58" name="892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590" name="893 - Ομάδα"/>
              <p:cNvGrpSpPr/>
              <p:nvPr/>
            </p:nvGrpSpPr>
            <p:grpSpPr>
              <a:xfrm rot="5169957">
                <a:off x="1470268" y="4937039"/>
                <a:ext cx="42603" cy="172670"/>
                <a:chOff x="4355976" y="1560082"/>
                <a:chExt cx="75282" cy="160241"/>
              </a:xfrm>
            </p:grpSpPr>
            <p:sp>
              <p:nvSpPr>
                <p:cNvPr id="2855" name="894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56" name="89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591" name="896 - Ομάδα"/>
              <p:cNvGrpSpPr/>
              <p:nvPr/>
            </p:nvGrpSpPr>
            <p:grpSpPr>
              <a:xfrm rot="5124672">
                <a:off x="1505712" y="5062488"/>
                <a:ext cx="42787" cy="169891"/>
                <a:chOff x="4361221" y="1560742"/>
                <a:chExt cx="75608" cy="157662"/>
              </a:xfrm>
            </p:grpSpPr>
            <p:sp>
              <p:nvSpPr>
                <p:cNvPr id="2853" name="897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54" name="898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592" name="899 - Ομάδα"/>
              <p:cNvGrpSpPr/>
              <p:nvPr/>
            </p:nvGrpSpPr>
            <p:grpSpPr>
              <a:xfrm rot="5169957">
                <a:off x="1490881" y="5020494"/>
                <a:ext cx="42603" cy="172670"/>
                <a:chOff x="4355976" y="1560082"/>
                <a:chExt cx="75282" cy="160241"/>
              </a:xfrm>
            </p:grpSpPr>
            <p:sp>
              <p:nvSpPr>
                <p:cNvPr id="2851" name="900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52" name="90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593" name="905 - Ομάδα"/>
              <p:cNvGrpSpPr/>
              <p:nvPr/>
            </p:nvGrpSpPr>
            <p:grpSpPr>
              <a:xfrm rot="5124672">
                <a:off x="1510111" y="5145116"/>
                <a:ext cx="42787" cy="169891"/>
                <a:chOff x="4361221" y="1560742"/>
                <a:chExt cx="75608" cy="157662"/>
              </a:xfrm>
            </p:grpSpPr>
            <p:sp>
              <p:nvSpPr>
                <p:cNvPr id="2849" name="906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50" name="907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594" name="908 - Ομάδα"/>
              <p:cNvGrpSpPr/>
              <p:nvPr/>
            </p:nvGrpSpPr>
            <p:grpSpPr>
              <a:xfrm rot="5124672">
                <a:off x="1522424" y="5226560"/>
                <a:ext cx="42047" cy="169094"/>
                <a:chOff x="4358930" y="1560742"/>
                <a:chExt cx="74299" cy="156921"/>
              </a:xfrm>
            </p:grpSpPr>
            <p:sp>
              <p:nvSpPr>
                <p:cNvPr id="2847" name="909 - Έλλειψη"/>
                <p:cNvSpPr>
                  <a:spLocks noChangeAspect="1"/>
                </p:cNvSpPr>
                <p:nvPr/>
              </p:nvSpPr>
              <p:spPr>
                <a:xfrm>
                  <a:off x="4358930" y="164565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48" name="910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595" name="911 - Ομάδα"/>
              <p:cNvGrpSpPr/>
              <p:nvPr/>
            </p:nvGrpSpPr>
            <p:grpSpPr>
              <a:xfrm rot="5169957">
                <a:off x="1519215" y="5183894"/>
                <a:ext cx="42237" cy="171956"/>
                <a:chOff x="4353349" y="1560082"/>
                <a:chExt cx="74635" cy="159578"/>
              </a:xfrm>
            </p:grpSpPr>
            <p:sp>
              <p:nvSpPr>
                <p:cNvPr id="2845" name="912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46" name="91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596" name="917 - Ομάδα"/>
              <p:cNvGrpSpPr/>
              <p:nvPr/>
            </p:nvGrpSpPr>
            <p:grpSpPr>
              <a:xfrm rot="5169957">
                <a:off x="1529886" y="5268038"/>
                <a:ext cx="42237" cy="171956"/>
                <a:chOff x="4353349" y="1560082"/>
                <a:chExt cx="74635" cy="159578"/>
              </a:xfrm>
            </p:grpSpPr>
            <p:sp>
              <p:nvSpPr>
                <p:cNvPr id="2843" name="91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44" name="91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597" name="926 - Ομάδα"/>
              <p:cNvGrpSpPr/>
              <p:nvPr/>
            </p:nvGrpSpPr>
            <p:grpSpPr>
              <a:xfrm rot="5169957">
                <a:off x="1520377" y="5310417"/>
                <a:ext cx="42237" cy="171956"/>
                <a:chOff x="4353349" y="1560082"/>
                <a:chExt cx="74635" cy="159578"/>
              </a:xfrm>
            </p:grpSpPr>
            <p:sp>
              <p:nvSpPr>
                <p:cNvPr id="2841" name="927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42" name="92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598" name="929 - Ομάδα"/>
              <p:cNvGrpSpPr/>
              <p:nvPr/>
            </p:nvGrpSpPr>
            <p:grpSpPr>
              <a:xfrm rot="5169957">
                <a:off x="1524119" y="5350965"/>
                <a:ext cx="42237" cy="171956"/>
                <a:chOff x="4353349" y="1560082"/>
                <a:chExt cx="74635" cy="159578"/>
              </a:xfrm>
            </p:grpSpPr>
            <p:sp>
              <p:nvSpPr>
                <p:cNvPr id="2839" name="930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40" name="93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599" name="941 - Ομάδα"/>
              <p:cNvGrpSpPr/>
              <p:nvPr/>
            </p:nvGrpSpPr>
            <p:grpSpPr>
              <a:xfrm rot="5169957">
                <a:off x="1524600" y="5469792"/>
                <a:ext cx="42237" cy="171956"/>
                <a:chOff x="4353349" y="1560082"/>
                <a:chExt cx="74635" cy="159578"/>
              </a:xfrm>
            </p:grpSpPr>
            <p:sp>
              <p:nvSpPr>
                <p:cNvPr id="2837" name="942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38" name="94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00" name="944 - Ομάδα"/>
              <p:cNvGrpSpPr/>
              <p:nvPr/>
            </p:nvGrpSpPr>
            <p:grpSpPr>
              <a:xfrm rot="5169957">
                <a:off x="1515091" y="5512170"/>
                <a:ext cx="42237" cy="171956"/>
                <a:chOff x="4353349" y="1560082"/>
                <a:chExt cx="74635" cy="159578"/>
              </a:xfrm>
            </p:grpSpPr>
            <p:sp>
              <p:nvSpPr>
                <p:cNvPr id="2835" name="945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36" name="94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01" name="950 - Ομάδα"/>
              <p:cNvGrpSpPr/>
              <p:nvPr/>
            </p:nvGrpSpPr>
            <p:grpSpPr>
              <a:xfrm rot="5169957">
                <a:off x="1527057" y="5391399"/>
                <a:ext cx="42237" cy="171956"/>
                <a:chOff x="4353349" y="1560082"/>
                <a:chExt cx="74635" cy="159578"/>
              </a:xfrm>
            </p:grpSpPr>
            <p:sp>
              <p:nvSpPr>
                <p:cNvPr id="2833" name="951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34" name="95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02" name="953 - Ομάδα"/>
              <p:cNvGrpSpPr/>
              <p:nvPr/>
            </p:nvGrpSpPr>
            <p:grpSpPr>
              <a:xfrm rot="5169957">
                <a:off x="1517181" y="5431956"/>
                <a:ext cx="42237" cy="171956"/>
                <a:chOff x="4353349" y="1560082"/>
                <a:chExt cx="74635" cy="159578"/>
              </a:xfrm>
            </p:grpSpPr>
            <p:sp>
              <p:nvSpPr>
                <p:cNvPr id="2831" name="954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32" name="95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03" name="860 - Ομάδα"/>
              <p:cNvGrpSpPr/>
              <p:nvPr/>
            </p:nvGrpSpPr>
            <p:grpSpPr>
              <a:xfrm rot="5124672">
                <a:off x="1353887" y="4683603"/>
                <a:ext cx="42787" cy="169891"/>
                <a:chOff x="4361221" y="1560742"/>
                <a:chExt cx="75608" cy="157662"/>
              </a:xfrm>
            </p:grpSpPr>
            <p:sp>
              <p:nvSpPr>
                <p:cNvPr id="2829" name="861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30" name="862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04" name="486 - Ομάδα"/>
              <p:cNvGrpSpPr/>
              <p:nvPr/>
            </p:nvGrpSpPr>
            <p:grpSpPr>
              <a:xfrm rot="5554571" flipH="1" flipV="1">
                <a:off x="1491274" y="4222214"/>
                <a:ext cx="40750" cy="172275"/>
                <a:chOff x="4355976" y="1560082"/>
                <a:chExt cx="72008" cy="159874"/>
              </a:xfrm>
            </p:grpSpPr>
            <p:sp>
              <p:nvSpPr>
                <p:cNvPr id="2827" name="487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28" name="48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05" name="489 - Ομάδα"/>
              <p:cNvGrpSpPr/>
              <p:nvPr/>
            </p:nvGrpSpPr>
            <p:grpSpPr>
              <a:xfrm rot="5554571" flipH="1" flipV="1">
                <a:off x="1486632" y="4262896"/>
                <a:ext cx="40750" cy="172275"/>
                <a:chOff x="4355976" y="1560082"/>
                <a:chExt cx="72008" cy="159874"/>
              </a:xfrm>
            </p:grpSpPr>
            <p:sp>
              <p:nvSpPr>
                <p:cNvPr id="2825" name="490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26" name="49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06" name="492 - Ομάδα"/>
              <p:cNvGrpSpPr/>
              <p:nvPr/>
            </p:nvGrpSpPr>
            <p:grpSpPr>
              <a:xfrm rot="4942809" flipH="1" flipV="1">
                <a:off x="1491863" y="4138951"/>
                <a:ext cx="45166" cy="170761"/>
                <a:chOff x="4348173" y="1560082"/>
                <a:chExt cx="79811" cy="158470"/>
              </a:xfrm>
            </p:grpSpPr>
            <p:sp>
              <p:nvSpPr>
                <p:cNvPr id="2823" name="493 - Έλλειψη"/>
                <p:cNvSpPr>
                  <a:spLocks noChangeAspect="1"/>
                </p:cNvSpPr>
                <p:nvPr/>
              </p:nvSpPr>
              <p:spPr>
                <a:xfrm>
                  <a:off x="4348173" y="1646544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24" name="494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07" name="495 - Ομάδα"/>
              <p:cNvGrpSpPr/>
              <p:nvPr/>
            </p:nvGrpSpPr>
            <p:grpSpPr>
              <a:xfrm rot="5554571" flipH="1" flipV="1">
                <a:off x="1497065" y="4179805"/>
                <a:ext cx="40750" cy="172275"/>
                <a:chOff x="4355976" y="1560082"/>
                <a:chExt cx="72008" cy="159874"/>
              </a:xfrm>
            </p:grpSpPr>
            <p:sp>
              <p:nvSpPr>
                <p:cNvPr id="2821" name="49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22" name="49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08" name="498 - Ομάδα"/>
              <p:cNvGrpSpPr/>
              <p:nvPr/>
            </p:nvGrpSpPr>
            <p:grpSpPr>
              <a:xfrm rot="4942809" flipH="1" flipV="1">
                <a:off x="1493130" y="4098149"/>
                <a:ext cx="45166" cy="170761"/>
                <a:chOff x="4346646" y="1568572"/>
                <a:chExt cx="79811" cy="158470"/>
              </a:xfrm>
            </p:grpSpPr>
            <p:sp>
              <p:nvSpPr>
                <p:cNvPr id="2819" name="499 - Έλλειψη"/>
                <p:cNvSpPr>
                  <a:spLocks noChangeAspect="1"/>
                </p:cNvSpPr>
                <p:nvPr/>
              </p:nvSpPr>
              <p:spPr>
                <a:xfrm>
                  <a:off x="4346646" y="1655034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20" name="500 - Έλλειψη"/>
                <p:cNvSpPr>
                  <a:spLocks noChangeAspect="1"/>
                </p:cNvSpPr>
                <p:nvPr/>
              </p:nvSpPr>
              <p:spPr>
                <a:xfrm>
                  <a:off x="4354449" y="156857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09" name="501 - Ομάδα"/>
              <p:cNvGrpSpPr/>
              <p:nvPr/>
            </p:nvGrpSpPr>
            <p:grpSpPr>
              <a:xfrm rot="4942809" flipH="1" flipV="1">
                <a:off x="1492435" y="4058838"/>
                <a:ext cx="45166" cy="170761"/>
                <a:chOff x="4348173" y="1560082"/>
                <a:chExt cx="79811" cy="158470"/>
              </a:xfrm>
            </p:grpSpPr>
            <p:sp>
              <p:nvSpPr>
                <p:cNvPr id="2817" name="502 - Έλλειψη"/>
                <p:cNvSpPr>
                  <a:spLocks noChangeAspect="1"/>
                </p:cNvSpPr>
                <p:nvPr/>
              </p:nvSpPr>
              <p:spPr>
                <a:xfrm>
                  <a:off x="4348173" y="1646544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18" name="50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10" name="504 - Ομάδα"/>
              <p:cNvGrpSpPr/>
              <p:nvPr/>
            </p:nvGrpSpPr>
            <p:grpSpPr>
              <a:xfrm rot="5124672" flipH="1" flipV="1">
                <a:off x="1463743" y="3977256"/>
                <a:ext cx="42047" cy="169092"/>
                <a:chOff x="4358930" y="1560742"/>
                <a:chExt cx="74299" cy="156922"/>
              </a:xfrm>
            </p:grpSpPr>
            <p:sp>
              <p:nvSpPr>
                <p:cNvPr id="2815" name="505 - Έλλειψη"/>
                <p:cNvSpPr>
                  <a:spLocks noChangeAspect="1"/>
                </p:cNvSpPr>
                <p:nvPr/>
              </p:nvSpPr>
              <p:spPr>
                <a:xfrm>
                  <a:off x="4358930" y="164565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16" name="506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11" name="507 - Ομάδα"/>
              <p:cNvGrpSpPr/>
              <p:nvPr/>
            </p:nvGrpSpPr>
            <p:grpSpPr>
              <a:xfrm rot="5169957" flipH="1" flipV="1">
                <a:off x="1478569" y="4016428"/>
                <a:ext cx="42237" cy="171956"/>
                <a:chOff x="4353349" y="1560082"/>
                <a:chExt cx="74635" cy="159578"/>
              </a:xfrm>
            </p:grpSpPr>
            <p:sp>
              <p:nvSpPr>
                <p:cNvPr id="2813" name="50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14" name="50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12" name="510 - Ομάδα"/>
              <p:cNvGrpSpPr>
                <a:grpSpLocks noChangeAspect="1"/>
              </p:cNvGrpSpPr>
              <p:nvPr/>
            </p:nvGrpSpPr>
            <p:grpSpPr>
              <a:xfrm rot="5554571" flipH="1" flipV="1">
                <a:off x="1484618" y="4305836"/>
                <a:ext cx="40750" cy="172275"/>
                <a:chOff x="4355976" y="1560082"/>
                <a:chExt cx="72008" cy="159874"/>
              </a:xfrm>
            </p:grpSpPr>
            <p:sp>
              <p:nvSpPr>
                <p:cNvPr id="2811" name="51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12" name="51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13" name="513 - Ομάδα"/>
              <p:cNvGrpSpPr/>
              <p:nvPr/>
            </p:nvGrpSpPr>
            <p:grpSpPr>
              <a:xfrm rot="5554571" flipH="1" flipV="1">
                <a:off x="1477218" y="4345752"/>
                <a:ext cx="40750" cy="172275"/>
                <a:chOff x="4355976" y="1560082"/>
                <a:chExt cx="72008" cy="159874"/>
              </a:xfrm>
            </p:grpSpPr>
            <p:sp>
              <p:nvSpPr>
                <p:cNvPr id="2809" name="51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10" name="51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14" name="516 - Ομάδα"/>
              <p:cNvGrpSpPr/>
              <p:nvPr/>
            </p:nvGrpSpPr>
            <p:grpSpPr>
              <a:xfrm rot="5554571" flipH="1" flipV="1">
                <a:off x="1468310" y="4386334"/>
                <a:ext cx="40750" cy="172275"/>
                <a:chOff x="4355976" y="1560082"/>
                <a:chExt cx="72008" cy="159874"/>
              </a:xfrm>
            </p:grpSpPr>
            <p:sp>
              <p:nvSpPr>
                <p:cNvPr id="2807" name="517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08" name="51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15" name="519 - Ομάδα"/>
              <p:cNvGrpSpPr/>
              <p:nvPr/>
            </p:nvGrpSpPr>
            <p:grpSpPr>
              <a:xfrm rot="5554571" flipH="1" flipV="1">
                <a:off x="1460209" y="4426351"/>
                <a:ext cx="40750" cy="172275"/>
                <a:chOff x="4355976" y="1560082"/>
                <a:chExt cx="72008" cy="159874"/>
              </a:xfrm>
            </p:grpSpPr>
            <p:sp>
              <p:nvSpPr>
                <p:cNvPr id="2805" name="520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06" name="52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16" name="525 - Ομάδα"/>
              <p:cNvGrpSpPr/>
              <p:nvPr/>
            </p:nvGrpSpPr>
            <p:grpSpPr>
              <a:xfrm rot="5554571" flipH="1" flipV="1">
                <a:off x="1392156" y="4676588"/>
                <a:ext cx="43312" cy="172275"/>
                <a:chOff x="4351449" y="1560082"/>
                <a:chExt cx="76535" cy="159874"/>
              </a:xfrm>
            </p:grpSpPr>
            <p:sp>
              <p:nvSpPr>
                <p:cNvPr id="2803" name="526 - Έλλειψη"/>
                <p:cNvSpPr>
                  <a:spLocks noChangeAspect="1"/>
                </p:cNvSpPr>
                <p:nvPr/>
              </p:nvSpPr>
              <p:spPr>
                <a:xfrm>
                  <a:off x="4351449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04" name="52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17" name="555 - Ομάδα"/>
              <p:cNvGrpSpPr>
                <a:grpSpLocks noChangeAspect="1"/>
              </p:cNvGrpSpPr>
              <p:nvPr/>
            </p:nvGrpSpPr>
            <p:grpSpPr>
              <a:xfrm rot="5554571" flipH="1" flipV="1">
                <a:off x="1455295" y="4465853"/>
                <a:ext cx="40750" cy="172275"/>
                <a:chOff x="4355976" y="1560082"/>
                <a:chExt cx="72008" cy="159874"/>
              </a:xfrm>
            </p:grpSpPr>
            <p:sp>
              <p:nvSpPr>
                <p:cNvPr id="2801" name="55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02" name="55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18" name="558 - Ομάδα"/>
              <p:cNvGrpSpPr/>
              <p:nvPr/>
            </p:nvGrpSpPr>
            <p:grpSpPr>
              <a:xfrm rot="5554571" flipH="1" flipV="1">
                <a:off x="1449795" y="4508269"/>
                <a:ext cx="40750" cy="172275"/>
                <a:chOff x="4355976" y="1560082"/>
                <a:chExt cx="72008" cy="159874"/>
              </a:xfrm>
            </p:grpSpPr>
            <p:sp>
              <p:nvSpPr>
                <p:cNvPr id="2799" name="55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00" name="56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19" name="561 - Ομάδα"/>
              <p:cNvGrpSpPr/>
              <p:nvPr/>
            </p:nvGrpSpPr>
            <p:grpSpPr>
              <a:xfrm rot="5554571" flipH="1" flipV="1">
                <a:off x="1438825" y="4548220"/>
                <a:ext cx="40750" cy="172275"/>
                <a:chOff x="4355976" y="1560082"/>
                <a:chExt cx="72008" cy="159874"/>
              </a:xfrm>
            </p:grpSpPr>
            <p:sp>
              <p:nvSpPr>
                <p:cNvPr id="2797" name="56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798" name="56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20" name="564 - Ομάδα"/>
              <p:cNvGrpSpPr/>
              <p:nvPr/>
            </p:nvGrpSpPr>
            <p:grpSpPr>
              <a:xfrm rot="5554571" flipH="1" flipV="1">
                <a:off x="1421181" y="4590469"/>
                <a:ext cx="40750" cy="172275"/>
                <a:chOff x="4355976" y="1560082"/>
                <a:chExt cx="72008" cy="159874"/>
              </a:xfrm>
            </p:grpSpPr>
            <p:sp>
              <p:nvSpPr>
                <p:cNvPr id="2795" name="56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796" name="56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21" name="609 - Ομάδα"/>
              <p:cNvGrpSpPr/>
              <p:nvPr/>
            </p:nvGrpSpPr>
            <p:grpSpPr>
              <a:xfrm rot="5938774" flipH="1" flipV="1">
                <a:off x="1171866" y="4833668"/>
                <a:ext cx="326592" cy="218769"/>
                <a:chOff x="3239281" y="5544864"/>
                <a:chExt cx="577110" cy="203022"/>
              </a:xfrm>
            </p:grpSpPr>
            <p:grpSp>
              <p:nvGrpSpPr>
                <p:cNvPr id="2771" name="585 - Ομάδα"/>
                <p:cNvGrpSpPr>
                  <a:grpSpLocks noChangeAspect="1"/>
                </p:cNvGrpSpPr>
                <p:nvPr/>
              </p:nvGrpSpPr>
              <p:grpSpPr>
                <a:xfrm>
                  <a:off x="3744383" y="558107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793" name="58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794" name="58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772" name="588 - Ομάδα"/>
                <p:cNvGrpSpPr/>
                <p:nvPr/>
              </p:nvGrpSpPr>
              <p:grpSpPr>
                <a:xfrm>
                  <a:off x="3673611" y="558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791" name="58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792" name="590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773" name="591 - Ομάδα"/>
                <p:cNvGrpSpPr/>
                <p:nvPr/>
              </p:nvGrpSpPr>
              <p:grpSpPr>
                <a:xfrm>
                  <a:off x="3601603" y="557234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789" name="59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790" name="593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774" name="594 - Ομάδα"/>
                <p:cNvGrpSpPr/>
                <p:nvPr/>
              </p:nvGrpSpPr>
              <p:grpSpPr>
                <a:xfrm>
                  <a:off x="3530621" y="556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787" name="59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788" name="59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775" name="597 - Ομάδα"/>
                <p:cNvGrpSpPr>
                  <a:grpSpLocks noChangeAspect="1"/>
                </p:cNvGrpSpPr>
                <p:nvPr/>
              </p:nvGrpSpPr>
              <p:grpSpPr>
                <a:xfrm>
                  <a:off x="3460685" y="556659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785" name="59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786" name="59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776" name="600 - Ομάδα"/>
                <p:cNvGrpSpPr/>
                <p:nvPr/>
              </p:nvGrpSpPr>
              <p:grpSpPr>
                <a:xfrm>
                  <a:off x="3385579" y="556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783" name="601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784" name="60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777" name="603 - Ομάδα"/>
                <p:cNvGrpSpPr/>
                <p:nvPr/>
              </p:nvGrpSpPr>
              <p:grpSpPr>
                <a:xfrm>
                  <a:off x="3314597" y="555786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781" name="60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782" name="60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778" name="606 - Ομάδα"/>
                <p:cNvGrpSpPr/>
                <p:nvPr/>
              </p:nvGrpSpPr>
              <p:grpSpPr>
                <a:xfrm>
                  <a:off x="3239281" y="554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779" name="60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780" name="60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2622" name="610 - Ομάδα"/>
              <p:cNvGrpSpPr/>
              <p:nvPr/>
            </p:nvGrpSpPr>
            <p:grpSpPr>
              <a:xfrm rot="5938774" flipH="1" flipV="1">
                <a:off x="1021950" y="5142218"/>
                <a:ext cx="326878" cy="223617"/>
                <a:chOff x="3239281" y="5544864"/>
                <a:chExt cx="577616" cy="207521"/>
              </a:xfrm>
            </p:grpSpPr>
            <p:grpSp>
              <p:nvGrpSpPr>
                <p:cNvPr id="2747" name="585 - Ομάδα"/>
                <p:cNvGrpSpPr>
                  <a:grpSpLocks noChangeAspect="1"/>
                </p:cNvGrpSpPr>
                <p:nvPr/>
              </p:nvGrpSpPr>
              <p:grpSpPr>
                <a:xfrm>
                  <a:off x="3744888" y="5585573"/>
                  <a:ext cx="72009" cy="159874"/>
                  <a:chOff x="4356481" y="1564581"/>
                  <a:chExt cx="72009" cy="159874"/>
                </a:xfrm>
              </p:grpSpPr>
              <p:sp>
                <p:nvSpPr>
                  <p:cNvPr id="2769" name="633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770" name="634 - Έλλειψη"/>
                  <p:cNvSpPr>
                    <a:spLocks noChangeAspect="1"/>
                  </p:cNvSpPr>
                  <p:nvPr/>
                </p:nvSpPr>
                <p:spPr>
                  <a:xfrm>
                    <a:off x="4356482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748" name="588 - Ομάδα"/>
                <p:cNvGrpSpPr/>
                <p:nvPr/>
              </p:nvGrpSpPr>
              <p:grpSpPr>
                <a:xfrm>
                  <a:off x="3674116" y="5592511"/>
                  <a:ext cx="72009" cy="159874"/>
                  <a:chOff x="4356481" y="1564581"/>
                  <a:chExt cx="72009" cy="159874"/>
                </a:xfrm>
              </p:grpSpPr>
              <p:sp>
                <p:nvSpPr>
                  <p:cNvPr id="2767" name="631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768" name="632 - Έλλειψη"/>
                  <p:cNvSpPr>
                    <a:spLocks noChangeAspect="1"/>
                  </p:cNvSpPr>
                  <p:nvPr/>
                </p:nvSpPr>
                <p:spPr>
                  <a:xfrm>
                    <a:off x="4356482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749" name="591 - Ομάδα"/>
                <p:cNvGrpSpPr/>
                <p:nvPr/>
              </p:nvGrpSpPr>
              <p:grpSpPr>
                <a:xfrm>
                  <a:off x="3602108" y="5576845"/>
                  <a:ext cx="72009" cy="159874"/>
                  <a:chOff x="4356481" y="1564581"/>
                  <a:chExt cx="72009" cy="159874"/>
                </a:xfrm>
              </p:grpSpPr>
              <p:sp>
                <p:nvSpPr>
                  <p:cNvPr id="2765" name="629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766" name="630 - Έλλειψη"/>
                  <p:cNvSpPr>
                    <a:spLocks noChangeAspect="1"/>
                  </p:cNvSpPr>
                  <p:nvPr/>
                </p:nvSpPr>
                <p:spPr>
                  <a:xfrm>
                    <a:off x="4356482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750" name="594 - Ομάδα"/>
                <p:cNvGrpSpPr/>
                <p:nvPr/>
              </p:nvGrpSpPr>
              <p:grpSpPr>
                <a:xfrm>
                  <a:off x="3531125" y="5572511"/>
                  <a:ext cx="72009" cy="159874"/>
                  <a:chOff x="4356480" y="1564581"/>
                  <a:chExt cx="72009" cy="159874"/>
                </a:xfrm>
              </p:grpSpPr>
              <p:sp>
                <p:nvSpPr>
                  <p:cNvPr id="2763" name="627 - Έλλειψη"/>
                  <p:cNvSpPr>
                    <a:spLocks noChangeAspect="1"/>
                  </p:cNvSpPr>
                  <p:nvPr/>
                </p:nvSpPr>
                <p:spPr>
                  <a:xfrm>
                    <a:off x="4356480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764" name="628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751" name="597 - Ομάδα"/>
                <p:cNvGrpSpPr>
                  <a:grpSpLocks noChangeAspect="1"/>
                </p:cNvGrpSpPr>
                <p:nvPr/>
              </p:nvGrpSpPr>
              <p:grpSpPr>
                <a:xfrm>
                  <a:off x="3456691" y="5571597"/>
                  <a:ext cx="76002" cy="154871"/>
                  <a:chOff x="4351982" y="1565085"/>
                  <a:chExt cx="76002" cy="154871"/>
                </a:xfrm>
              </p:grpSpPr>
              <p:sp>
                <p:nvSpPr>
                  <p:cNvPr id="2761" name="62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762" name="626 - Έλλειψη"/>
                  <p:cNvSpPr>
                    <a:spLocks noChangeAspect="1"/>
                  </p:cNvSpPr>
                  <p:nvPr/>
                </p:nvSpPr>
                <p:spPr>
                  <a:xfrm>
                    <a:off x="4351982" y="1565085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752" name="600 - Ομάδα"/>
                <p:cNvGrpSpPr/>
                <p:nvPr/>
              </p:nvGrpSpPr>
              <p:grpSpPr>
                <a:xfrm>
                  <a:off x="3385579" y="556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759" name="623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760" name="62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753" name="603 - Ομάδα"/>
                <p:cNvGrpSpPr/>
                <p:nvPr/>
              </p:nvGrpSpPr>
              <p:grpSpPr>
                <a:xfrm>
                  <a:off x="3314597" y="555786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757" name="621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758" name="62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754" name="606 - Ομάδα"/>
                <p:cNvGrpSpPr/>
                <p:nvPr/>
              </p:nvGrpSpPr>
              <p:grpSpPr>
                <a:xfrm>
                  <a:off x="3239281" y="554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755" name="61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756" name="620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2623" name="635 - Ομάδα"/>
              <p:cNvGrpSpPr/>
              <p:nvPr/>
            </p:nvGrpSpPr>
            <p:grpSpPr>
              <a:xfrm rot="5938774" flipH="1" flipV="1">
                <a:off x="880343" y="5460576"/>
                <a:ext cx="326592" cy="218769"/>
                <a:chOff x="3239281" y="5544864"/>
                <a:chExt cx="577110" cy="203022"/>
              </a:xfrm>
            </p:grpSpPr>
            <p:grpSp>
              <p:nvGrpSpPr>
                <p:cNvPr id="2723" name="585 - Ομάδα"/>
                <p:cNvGrpSpPr>
                  <a:grpSpLocks noChangeAspect="1"/>
                </p:cNvGrpSpPr>
                <p:nvPr/>
              </p:nvGrpSpPr>
              <p:grpSpPr>
                <a:xfrm>
                  <a:off x="3744383" y="558107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745" name="65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746" name="65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724" name="588 - Ομάδα"/>
                <p:cNvGrpSpPr/>
                <p:nvPr/>
              </p:nvGrpSpPr>
              <p:grpSpPr>
                <a:xfrm>
                  <a:off x="3673611" y="558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743" name="65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744" name="65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725" name="591 - Ομάδα"/>
                <p:cNvGrpSpPr/>
                <p:nvPr/>
              </p:nvGrpSpPr>
              <p:grpSpPr>
                <a:xfrm>
                  <a:off x="3601603" y="557234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741" name="65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742" name="65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726" name="594 - Ομάδα"/>
                <p:cNvGrpSpPr/>
                <p:nvPr/>
              </p:nvGrpSpPr>
              <p:grpSpPr>
                <a:xfrm>
                  <a:off x="3530621" y="556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739" name="65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740" name="653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727" name="597 - Ομάδα"/>
                <p:cNvGrpSpPr>
                  <a:grpSpLocks noChangeAspect="1"/>
                </p:cNvGrpSpPr>
                <p:nvPr/>
              </p:nvGrpSpPr>
              <p:grpSpPr>
                <a:xfrm>
                  <a:off x="3460685" y="556659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737" name="650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738" name="651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728" name="600 - Ομάδα"/>
                <p:cNvGrpSpPr/>
                <p:nvPr/>
              </p:nvGrpSpPr>
              <p:grpSpPr>
                <a:xfrm>
                  <a:off x="3385579" y="556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735" name="64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736" name="64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729" name="603 - Ομάδα"/>
                <p:cNvGrpSpPr/>
                <p:nvPr/>
              </p:nvGrpSpPr>
              <p:grpSpPr>
                <a:xfrm>
                  <a:off x="3314597" y="555786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733" name="64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734" name="64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730" name="606 - Ομάδα"/>
                <p:cNvGrpSpPr/>
                <p:nvPr/>
              </p:nvGrpSpPr>
              <p:grpSpPr>
                <a:xfrm>
                  <a:off x="3239281" y="554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731" name="64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732" name="64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2624" name="678 - Ομάδα"/>
              <p:cNvGrpSpPr/>
              <p:nvPr/>
            </p:nvGrpSpPr>
            <p:grpSpPr>
              <a:xfrm rot="5554571" flipH="1" flipV="1">
                <a:off x="1403921" y="4634130"/>
                <a:ext cx="43312" cy="172275"/>
                <a:chOff x="4351449" y="1560082"/>
                <a:chExt cx="76535" cy="159874"/>
              </a:xfrm>
            </p:grpSpPr>
            <p:sp>
              <p:nvSpPr>
                <p:cNvPr id="2721" name="679 - Έλλειψη"/>
                <p:cNvSpPr>
                  <a:spLocks noChangeAspect="1"/>
                </p:cNvSpPr>
                <p:nvPr/>
              </p:nvSpPr>
              <p:spPr>
                <a:xfrm>
                  <a:off x="4351449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722" name="68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25" name="681 - Ομάδα"/>
              <p:cNvGrpSpPr/>
              <p:nvPr/>
            </p:nvGrpSpPr>
            <p:grpSpPr>
              <a:xfrm rot="5124672" flipH="1" flipV="1">
                <a:off x="1442676" y="3895540"/>
                <a:ext cx="42047" cy="169092"/>
                <a:chOff x="4358930" y="1560742"/>
                <a:chExt cx="74299" cy="156922"/>
              </a:xfrm>
            </p:grpSpPr>
            <p:sp>
              <p:nvSpPr>
                <p:cNvPr id="2719" name="682 - Έλλειψη"/>
                <p:cNvSpPr>
                  <a:spLocks noChangeAspect="1"/>
                </p:cNvSpPr>
                <p:nvPr/>
              </p:nvSpPr>
              <p:spPr>
                <a:xfrm>
                  <a:off x="4358930" y="164565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720" name="683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26" name="684 - Ομάδα"/>
              <p:cNvGrpSpPr/>
              <p:nvPr/>
            </p:nvGrpSpPr>
            <p:grpSpPr>
              <a:xfrm rot="5169957" flipH="1" flipV="1">
                <a:off x="1457507" y="3934712"/>
                <a:ext cx="42237" cy="171956"/>
                <a:chOff x="4353349" y="1560082"/>
                <a:chExt cx="74635" cy="159578"/>
              </a:xfrm>
            </p:grpSpPr>
            <p:sp>
              <p:nvSpPr>
                <p:cNvPr id="2717" name="685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718" name="68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27" name="854 - Ομάδα"/>
              <p:cNvGrpSpPr/>
              <p:nvPr/>
            </p:nvGrpSpPr>
            <p:grpSpPr>
              <a:xfrm rot="5124672" flipH="1" flipV="1">
                <a:off x="1415296" y="3809924"/>
                <a:ext cx="42787" cy="169891"/>
                <a:chOff x="4361221" y="1560742"/>
                <a:chExt cx="75608" cy="157662"/>
              </a:xfrm>
            </p:grpSpPr>
            <p:sp>
              <p:nvSpPr>
                <p:cNvPr id="2715" name="855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716" name="856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28" name="857 - Ομάδα"/>
              <p:cNvGrpSpPr/>
              <p:nvPr/>
            </p:nvGrpSpPr>
            <p:grpSpPr>
              <a:xfrm rot="5169957" flipH="1" flipV="1">
                <a:off x="1430343" y="3851176"/>
                <a:ext cx="42237" cy="171956"/>
                <a:chOff x="4353349" y="1560082"/>
                <a:chExt cx="74635" cy="159578"/>
              </a:xfrm>
            </p:grpSpPr>
            <p:sp>
              <p:nvSpPr>
                <p:cNvPr id="2713" name="85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714" name="85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29" name="860 - Ομάδα"/>
              <p:cNvGrpSpPr/>
              <p:nvPr/>
            </p:nvGrpSpPr>
            <p:grpSpPr>
              <a:xfrm rot="5124672" flipH="1" flipV="1">
                <a:off x="1388116" y="3724703"/>
                <a:ext cx="42787" cy="169891"/>
                <a:chOff x="4361221" y="1560742"/>
                <a:chExt cx="75608" cy="157662"/>
              </a:xfrm>
            </p:grpSpPr>
            <p:sp>
              <p:nvSpPr>
                <p:cNvPr id="2711" name="861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712" name="862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30" name="863 - Ομάδα"/>
              <p:cNvGrpSpPr/>
              <p:nvPr/>
            </p:nvGrpSpPr>
            <p:grpSpPr>
              <a:xfrm rot="5169957" flipH="1" flipV="1">
                <a:off x="1409232" y="3767425"/>
                <a:ext cx="42603" cy="172670"/>
                <a:chOff x="4355976" y="1560082"/>
                <a:chExt cx="75282" cy="160241"/>
              </a:xfrm>
            </p:grpSpPr>
            <p:sp>
              <p:nvSpPr>
                <p:cNvPr id="2709" name="864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710" name="86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31" name="866 - Ομάδα"/>
              <p:cNvGrpSpPr/>
              <p:nvPr/>
            </p:nvGrpSpPr>
            <p:grpSpPr>
              <a:xfrm rot="5124672" flipH="1" flipV="1">
                <a:off x="1229958" y="3216993"/>
                <a:ext cx="42787" cy="169891"/>
                <a:chOff x="4361221" y="1560742"/>
                <a:chExt cx="75608" cy="157662"/>
              </a:xfrm>
            </p:grpSpPr>
            <p:sp>
              <p:nvSpPr>
                <p:cNvPr id="2707" name="867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708" name="868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32" name="869 - Ομάδα"/>
              <p:cNvGrpSpPr/>
              <p:nvPr/>
            </p:nvGrpSpPr>
            <p:grpSpPr>
              <a:xfrm rot="5124672" flipH="1" flipV="1">
                <a:off x="1368967" y="3682519"/>
                <a:ext cx="42047" cy="169092"/>
                <a:chOff x="4358930" y="1560742"/>
                <a:chExt cx="74299" cy="156922"/>
              </a:xfrm>
            </p:grpSpPr>
            <p:sp>
              <p:nvSpPr>
                <p:cNvPr id="2705" name="870 - Έλλειψη"/>
                <p:cNvSpPr>
                  <a:spLocks noChangeAspect="1"/>
                </p:cNvSpPr>
                <p:nvPr/>
              </p:nvSpPr>
              <p:spPr>
                <a:xfrm>
                  <a:off x="4358930" y="164565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706" name="871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33" name="872 - Ομάδα"/>
              <p:cNvGrpSpPr/>
              <p:nvPr/>
            </p:nvGrpSpPr>
            <p:grpSpPr>
              <a:xfrm rot="5124672" flipH="1" flipV="1">
                <a:off x="1328798" y="3596601"/>
                <a:ext cx="42787" cy="169891"/>
                <a:chOff x="4361221" y="1560742"/>
                <a:chExt cx="75608" cy="157662"/>
              </a:xfrm>
            </p:grpSpPr>
            <p:sp>
              <p:nvSpPr>
                <p:cNvPr id="2703" name="873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704" name="874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34" name="878 - Ομάδα"/>
              <p:cNvGrpSpPr/>
              <p:nvPr/>
            </p:nvGrpSpPr>
            <p:grpSpPr>
              <a:xfrm rot="5124672" flipH="1" flipV="1">
                <a:off x="1295230" y="3511227"/>
                <a:ext cx="42787" cy="169891"/>
                <a:chOff x="4361221" y="1560742"/>
                <a:chExt cx="75608" cy="157662"/>
              </a:xfrm>
            </p:grpSpPr>
            <p:sp>
              <p:nvSpPr>
                <p:cNvPr id="2701" name="879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702" name="880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35" name="881 - Ομάδα"/>
              <p:cNvGrpSpPr/>
              <p:nvPr/>
            </p:nvGrpSpPr>
            <p:grpSpPr>
              <a:xfrm rot="5169957" flipH="1" flipV="1">
                <a:off x="1309957" y="3553799"/>
                <a:ext cx="42603" cy="172670"/>
                <a:chOff x="4355976" y="1560082"/>
                <a:chExt cx="75282" cy="160241"/>
              </a:xfrm>
            </p:grpSpPr>
            <p:sp>
              <p:nvSpPr>
                <p:cNvPr id="2699" name="882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700" name="88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36" name="884 - Ομάδα"/>
              <p:cNvGrpSpPr/>
              <p:nvPr/>
            </p:nvGrpSpPr>
            <p:grpSpPr>
              <a:xfrm rot="5124672" flipH="1" flipV="1">
                <a:off x="1266107" y="3426448"/>
                <a:ext cx="42047" cy="169092"/>
                <a:chOff x="4358930" y="1560742"/>
                <a:chExt cx="74299" cy="156921"/>
              </a:xfrm>
            </p:grpSpPr>
            <p:sp>
              <p:nvSpPr>
                <p:cNvPr id="2697" name="885 - Έλλειψη"/>
                <p:cNvSpPr>
                  <a:spLocks noChangeAspect="1"/>
                </p:cNvSpPr>
                <p:nvPr/>
              </p:nvSpPr>
              <p:spPr>
                <a:xfrm>
                  <a:off x="4358930" y="164565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698" name="886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37" name="887 - Ομάδα"/>
              <p:cNvGrpSpPr/>
              <p:nvPr/>
            </p:nvGrpSpPr>
            <p:grpSpPr>
              <a:xfrm rot="5169957" flipH="1" flipV="1">
                <a:off x="1274255" y="3468827"/>
                <a:ext cx="42237" cy="171956"/>
                <a:chOff x="4353349" y="1560082"/>
                <a:chExt cx="74635" cy="159578"/>
              </a:xfrm>
            </p:grpSpPr>
            <p:sp>
              <p:nvSpPr>
                <p:cNvPr id="2695" name="88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696" name="88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38" name="890 - Ομάδα"/>
              <p:cNvGrpSpPr/>
              <p:nvPr/>
            </p:nvGrpSpPr>
            <p:grpSpPr>
              <a:xfrm rot="5124672" flipH="1" flipV="1">
                <a:off x="1244811" y="3342656"/>
                <a:ext cx="42787" cy="169891"/>
                <a:chOff x="4361221" y="1560742"/>
                <a:chExt cx="75608" cy="157662"/>
              </a:xfrm>
            </p:grpSpPr>
            <p:sp>
              <p:nvSpPr>
                <p:cNvPr id="2693" name="891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694" name="892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39" name="893 - Ομάδα"/>
              <p:cNvGrpSpPr/>
              <p:nvPr/>
            </p:nvGrpSpPr>
            <p:grpSpPr>
              <a:xfrm rot="5169957" flipH="1" flipV="1">
                <a:off x="1259826" y="3381870"/>
                <a:ext cx="42603" cy="172670"/>
                <a:chOff x="4355976" y="1560082"/>
                <a:chExt cx="75282" cy="160241"/>
              </a:xfrm>
            </p:grpSpPr>
            <p:sp>
              <p:nvSpPr>
                <p:cNvPr id="2691" name="894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692" name="89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40" name="896 - Ομάδα"/>
              <p:cNvGrpSpPr/>
              <p:nvPr/>
            </p:nvGrpSpPr>
            <p:grpSpPr>
              <a:xfrm rot="5124672" flipH="1" flipV="1">
                <a:off x="1224197" y="3259200"/>
                <a:ext cx="42787" cy="169891"/>
                <a:chOff x="4361221" y="1560742"/>
                <a:chExt cx="75608" cy="157662"/>
              </a:xfrm>
            </p:grpSpPr>
            <p:sp>
              <p:nvSpPr>
                <p:cNvPr id="2689" name="897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690" name="898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41" name="899 - Ομάδα"/>
              <p:cNvGrpSpPr/>
              <p:nvPr/>
            </p:nvGrpSpPr>
            <p:grpSpPr>
              <a:xfrm rot="5169957" flipH="1" flipV="1">
                <a:off x="1239211" y="3298415"/>
                <a:ext cx="42603" cy="172670"/>
                <a:chOff x="4355976" y="1560082"/>
                <a:chExt cx="75282" cy="160241"/>
              </a:xfrm>
            </p:grpSpPr>
            <p:sp>
              <p:nvSpPr>
                <p:cNvPr id="2687" name="900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688" name="90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42" name="905 - Ομάδα"/>
              <p:cNvGrpSpPr/>
              <p:nvPr/>
            </p:nvGrpSpPr>
            <p:grpSpPr>
              <a:xfrm rot="5124672" flipH="1" flipV="1">
                <a:off x="1219800" y="3176572"/>
                <a:ext cx="42787" cy="169891"/>
                <a:chOff x="4361221" y="1560742"/>
                <a:chExt cx="75608" cy="157662"/>
              </a:xfrm>
            </p:grpSpPr>
            <p:sp>
              <p:nvSpPr>
                <p:cNvPr id="2685" name="906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686" name="907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43" name="908 - Ομάδα"/>
              <p:cNvGrpSpPr/>
              <p:nvPr/>
            </p:nvGrpSpPr>
            <p:grpSpPr>
              <a:xfrm rot="5124672" flipH="1" flipV="1">
                <a:off x="1208222" y="3095926"/>
                <a:ext cx="42047" cy="169092"/>
                <a:chOff x="4358930" y="1560742"/>
                <a:chExt cx="74299" cy="156921"/>
              </a:xfrm>
            </p:grpSpPr>
            <p:sp>
              <p:nvSpPr>
                <p:cNvPr id="2683" name="909 - Έλλειψη"/>
                <p:cNvSpPr>
                  <a:spLocks noChangeAspect="1"/>
                </p:cNvSpPr>
                <p:nvPr/>
              </p:nvSpPr>
              <p:spPr>
                <a:xfrm>
                  <a:off x="4358930" y="164565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684" name="910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44" name="911 - Ομάδα"/>
              <p:cNvGrpSpPr/>
              <p:nvPr/>
            </p:nvGrpSpPr>
            <p:grpSpPr>
              <a:xfrm rot="5169957" flipH="1" flipV="1">
                <a:off x="1211241" y="3135729"/>
                <a:ext cx="42237" cy="171956"/>
                <a:chOff x="4353349" y="1560082"/>
                <a:chExt cx="74635" cy="159578"/>
              </a:xfrm>
            </p:grpSpPr>
            <p:sp>
              <p:nvSpPr>
                <p:cNvPr id="2681" name="912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682" name="91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45" name="917 - Ομάδα"/>
              <p:cNvGrpSpPr/>
              <p:nvPr/>
            </p:nvGrpSpPr>
            <p:grpSpPr>
              <a:xfrm rot="5169957" flipH="1" flipV="1">
                <a:off x="1200578" y="3051585"/>
                <a:ext cx="42237" cy="171956"/>
                <a:chOff x="4353349" y="1560082"/>
                <a:chExt cx="74635" cy="159578"/>
              </a:xfrm>
            </p:grpSpPr>
            <p:sp>
              <p:nvSpPr>
                <p:cNvPr id="2679" name="91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680" name="91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46" name="926 - Ομάδα"/>
              <p:cNvGrpSpPr/>
              <p:nvPr/>
            </p:nvGrpSpPr>
            <p:grpSpPr>
              <a:xfrm rot="5169957" flipH="1" flipV="1">
                <a:off x="1210088" y="3009206"/>
                <a:ext cx="42237" cy="171956"/>
                <a:chOff x="4353349" y="1560082"/>
                <a:chExt cx="74635" cy="159578"/>
              </a:xfrm>
            </p:grpSpPr>
            <p:sp>
              <p:nvSpPr>
                <p:cNvPr id="2677" name="927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678" name="92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47" name="929 - Ομάδα"/>
              <p:cNvGrpSpPr/>
              <p:nvPr/>
            </p:nvGrpSpPr>
            <p:grpSpPr>
              <a:xfrm rot="5169957" flipH="1" flipV="1">
                <a:off x="1206345" y="2968659"/>
                <a:ext cx="42237" cy="171956"/>
                <a:chOff x="4353349" y="1560082"/>
                <a:chExt cx="74635" cy="159578"/>
              </a:xfrm>
            </p:grpSpPr>
            <p:sp>
              <p:nvSpPr>
                <p:cNvPr id="2675" name="930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676" name="93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48" name="932 - Ομάδα"/>
              <p:cNvGrpSpPr/>
              <p:nvPr/>
            </p:nvGrpSpPr>
            <p:grpSpPr>
              <a:xfrm rot="5169957" flipH="1" flipV="1">
                <a:off x="1221984" y="2726985"/>
                <a:ext cx="42237" cy="171956"/>
                <a:chOff x="4353349" y="1560082"/>
                <a:chExt cx="74635" cy="159578"/>
              </a:xfrm>
            </p:grpSpPr>
            <p:sp>
              <p:nvSpPr>
                <p:cNvPr id="2673" name="933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674" name="934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49" name="935 - Ομάδα"/>
              <p:cNvGrpSpPr/>
              <p:nvPr/>
            </p:nvGrpSpPr>
            <p:grpSpPr>
              <a:xfrm rot="5169957" flipH="1" flipV="1">
                <a:off x="1231493" y="2684608"/>
                <a:ext cx="42237" cy="171956"/>
                <a:chOff x="4353349" y="1560082"/>
                <a:chExt cx="74635" cy="159578"/>
              </a:xfrm>
            </p:grpSpPr>
            <p:sp>
              <p:nvSpPr>
                <p:cNvPr id="2671" name="936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672" name="93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50" name="938 - Ομάδα"/>
              <p:cNvGrpSpPr/>
              <p:nvPr/>
            </p:nvGrpSpPr>
            <p:grpSpPr>
              <a:xfrm rot="5169957" flipH="1" flipV="1">
                <a:off x="1227750" y="2644059"/>
                <a:ext cx="42237" cy="171956"/>
                <a:chOff x="4353349" y="1560082"/>
                <a:chExt cx="74635" cy="159578"/>
              </a:xfrm>
            </p:grpSpPr>
            <p:sp>
              <p:nvSpPr>
                <p:cNvPr id="2669" name="939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670" name="94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51" name="941 - Ομάδα"/>
              <p:cNvGrpSpPr/>
              <p:nvPr/>
            </p:nvGrpSpPr>
            <p:grpSpPr>
              <a:xfrm rot="5169957" flipH="1" flipV="1">
                <a:off x="1205865" y="2849830"/>
                <a:ext cx="42237" cy="171956"/>
                <a:chOff x="4353349" y="1560082"/>
                <a:chExt cx="74635" cy="159578"/>
              </a:xfrm>
            </p:grpSpPr>
            <p:sp>
              <p:nvSpPr>
                <p:cNvPr id="2667" name="942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668" name="94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52" name="944 - Ομάδα"/>
              <p:cNvGrpSpPr/>
              <p:nvPr/>
            </p:nvGrpSpPr>
            <p:grpSpPr>
              <a:xfrm rot="5169957" flipH="1" flipV="1">
                <a:off x="1215374" y="2807452"/>
                <a:ext cx="42237" cy="171956"/>
                <a:chOff x="4353349" y="1560082"/>
                <a:chExt cx="74635" cy="159578"/>
              </a:xfrm>
            </p:grpSpPr>
            <p:sp>
              <p:nvSpPr>
                <p:cNvPr id="2665" name="945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666" name="94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53" name="947 - Ομάδα"/>
              <p:cNvGrpSpPr/>
              <p:nvPr/>
            </p:nvGrpSpPr>
            <p:grpSpPr>
              <a:xfrm rot="5169957" flipH="1" flipV="1">
                <a:off x="1211631" y="2766905"/>
                <a:ext cx="42237" cy="171956"/>
                <a:chOff x="4353349" y="1560082"/>
                <a:chExt cx="74635" cy="159578"/>
              </a:xfrm>
            </p:grpSpPr>
            <p:sp>
              <p:nvSpPr>
                <p:cNvPr id="2663" name="94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664" name="94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54" name="950 - Ομάδα"/>
              <p:cNvGrpSpPr/>
              <p:nvPr/>
            </p:nvGrpSpPr>
            <p:grpSpPr>
              <a:xfrm rot="5169957" flipH="1" flipV="1">
                <a:off x="1203400" y="2928224"/>
                <a:ext cx="42237" cy="171956"/>
                <a:chOff x="4353349" y="1560082"/>
                <a:chExt cx="74635" cy="159578"/>
              </a:xfrm>
            </p:grpSpPr>
            <p:sp>
              <p:nvSpPr>
                <p:cNvPr id="2661" name="951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662" name="95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55" name="953 - Ομάδα"/>
              <p:cNvGrpSpPr/>
              <p:nvPr/>
            </p:nvGrpSpPr>
            <p:grpSpPr>
              <a:xfrm rot="5169957" flipH="1" flipV="1">
                <a:off x="1213282" y="2887668"/>
                <a:ext cx="42237" cy="171956"/>
                <a:chOff x="4353349" y="1560082"/>
                <a:chExt cx="74635" cy="159578"/>
              </a:xfrm>
            </p:grpSpPr>
            <p:sp>
              <p:nvSpPr>
                <p:cNvPr id="2659" name="954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660" name="95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656" name="860 - Ομάδα"/>
              <p:cNvGrpSpPr/>
              <p:nvPr/>
            </p:nvGrpSpPr>
            <p:grpSpPr>
              <a:xfrm rot="5124672" flipH="1" flipV="1">
                <a:off x="1376017" y="3638093"/>
                <a:ext cx="42787" cy="169891"/>
                <a:chOff x="4361221" y="1560742"/>
                <a:chExt cx="75608" cy="157662"/>
              </a:xfrm>
            </p:grpSpPr>
            <p:sp>
              <p:nvSpPr>
                <p:cNvPr id="2657" name="861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658" name="862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</p:grpSp>
      <p:grpSp>
        <p:nvGrpSpPr>
          <p:cNvPr id="18" name="Group 153"/>
          <p:cNvGrpSpPr/>
          <p:nvPr/>
        </p:nvGrpSpPr>
        <p:grpSpPr>
          <a:xfrm>
            <a:off x="1475656" y="3789040"/>
            <a:ext cx="1365578" cy="360040"/>
            <a:chOff x="1619672" y="3789040"/>
            <a:chExt cx="1221562" cy="285459"/>
          </a:xfrm>
        </p:grpSpPr>
        <p:grpSp>
          <p:nvGrpSpPr>
            <p:cNvPr id="19" name="Group 151"/>
            <p:cNvGrpSpPr/>
            <p:nvPr/>
          </p:nvGrpSpPr>
          <p:grpSpPr>
            <a:xfrm>
              <a:off x="1619672" y="3789040"/>
              <a:ext cx="1221562" cy="285459"/>
              <a:chOff x="1619672" y="3789040"/>
              <a:chExt cx="1221562" cy="285459"/>
            </a:xfrm>
          </p:grpSpPr>
          <p:sp>
            <p:nvSpPr>
              <p:cNvPr id="1511" name="Στρογγυλεμένο ορθογώνιο 683"/>
              <p:cNvSpPr/>
              <p:nvPr/>
            </p:nvSpPr>
            <p:spPr>
              <a:xfrm rot="5400000" flipH="1">
                <a:off x="1725111" y="3825044"/>
                <a:ext cx="144016" cy="354893"/>
              </a:xfrm>
              <a:prstGeom prst="roundRect">
                <a:avLst>
                  <a:gd name="adj" fmla="val 41992"/>
                </a:avLst>
              </a:prstGeom>
              <a:gradFill flip="none" rotWithShape="1">
                <a:gsLst>
                  <a:gs pos="0">
                    <a:srgbClr val="00B050"/>
                  </a:gs>
                  <a:gs pos="50000">
                    <a:schemeClr val="accent3">
                      <a:lumMod val="20000"/>
                      <a:lumOff val="80000"/>
                    </a:schemeClr>
                  </a:gs>
                  <a:gs pos="100000">
                    <a:srgbClr val="00B050"/>
                  </a:gs>
                </a:gsLst>
                <a:lin ang="0" scaled="1"/>
                <a:tileRect/>
              </a:gradFill>
              <a:ln w="0">
                <a:solidFill>
                  <a:schemeClr val="accent3">
                    <a:lumMod val="50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512" name="Στρογγυλεμένο ορθογώνιο 684"/>
              <p:cNvSpPr/>
              <p:nvPr/>
            </p:nvSpPr>
            <p:spPr>
              <a:xfrm rot="5400000" flipH="1">
                <a:off x="1727684" y="3683601"/>
                <a:ext cx="144016" cy="354893"/>
              </a:xfrm>
              <a:prstGeom prst="roundRect">
                <a:avLst>
                  <a:gd name="adj" fmla="val 41992"/>
                </a:avLst>
              </a:prstGeom>
              <a:gradFill flip="none" rotWithShape="1">
                <a:gsLst>
                  <a:gs pos="0">
                    <a:srgbClr val="00B050"/>
                  </a:gs>
                  <a:gs pos="50000">
                    <a:schemeClr val="accent3">
                      <a:lumMod val="20000"/>
                      <a:lumOff val="80000"/>
                    </a:schemeClr>
                  </a:gs>
                  <a:gs pos="100000">
                    <a:srgbClr val="00B050"/>
                  </a:gs>
                </a:gsLst>
                <a:lin ang="0" scaled="1"/>
                <a:tileRect/>
              </a:gradFill>
              <a:ln w="0">
                <a:solidFill>
                  <a:schemeClr val="accent3">
                    <a:lumMod val="50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513" name="Στρογγυλεμένο ορθογώνιο 683"/>
              <p:cNvSpPr/>
              <p:nvPr/>
            </p:nvSpPr>
            <p:spPr>
              <a:xfrm rot="5400000" flipH="1">
                <a:off x="2589207" y="3825044"/>
                <a:ext cx="144016" cy="354893"/>
              </a:xfrm>
              <a:prstGeom prst="roundRect">
                <a:avLst>
                  <a:gd name="adj" fmla="val 41992"/>
                </a:avLst>
              </a:prstGeom>
              <a:gradFill flip="none" rotWithShape="1">
                <a:gsLst>
                  <a:gs pos="0">
                    <a:srgbClr val="00B050"/>
                  </a:gs>
                  <a:gs pos="50000">
                    <a:schemeClr val="accent3">
                      <a:lumMod val="20000"/>
                      <a:lumOff val="80000"/>
                    </a:schemeClr>
                  </a:gs>
                  <a:gs pos="100000">
                    <a:srgbClr val="00B050"/>
                  </a:gs>
                </a:gsLst>
                <a:lin ang="0" scaled="1"/>
                <a:tileRect/>
              </a:gradFill>
              <a:ln w="0">
                <a:solidFill>
                  <a:schemeClr val="accent3">
                    <a:lumMod val="50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514" name="Στρογγυλεμένο ορθογώνιο 684"/>
              <p:cNvSpPr/>
              <p:nvPr/>
            </p:nvSpPr>
            <p:spPr>
              <a:xfrm rot="5400000" flipH="1">
                <a:off x="2591780" y="3683601"/>
                <a:ext cx="144016" cy="354893"/>
              </a:xfrm>
              <a:prstGeom prst="roundRect">
                <a:avLst>
                  <a:gd name="adj" fmla="val 41992"/>
                </a:avLst>
              </a:prstGeom>
              <a:gradFill flip="none" rotWithShape="1">
                <a:gsLst>
                  <a:gs pos="0">
                    <a:srgbClr val="00B050"/>
                  </a:gs>
                  <a:gs pos="50000">
                    <a:schemeClr val="accent3">
                      <a:lumMod val="20000"/>
                      <a:lumOff val="80000"/>
                    </a:schemeClr>
                  </a:gs>
                  <a:gs pos="100000">
                    <a:srgbClr val="00B050"/>
                  </a:gs>
                </a:gsLst>
                <a:lin ang="0" scaled="1"/>
                <a:tileRect/>
              </a:gradFill>
              <a:ln w="0">
                <a:solidFill>
                  <a:schemeClr val="accent3">
                    <a:lumMod val="50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1510" name="Στρογγυλεμένο ορθογώνιο 684"/>
            <p:cNvSpPr/>
            <p:nvPr/>
          </p:nvSpPr>
          <p:spPr>
            <a:xfrm rot="5400000" flipH="1">
              <a:off x="2177776" y="3591048"/>
              <a:ext cx="108000" cy="648000"/>
            </a:xfrm>
            <a:prstGeom prst="roundRect">
              <a:avLst>
                <a:gd name="adj" fmla="val 41992"/>
              </a:avLst>
            </a:prstGeom>
            <a:gradFill flip="none" rotWithShape="1">
              <a:gsLst>
                <a:gs pos="0">
                  <a:srgbClr val="00B050"/>
                </a:gs>
                <a:gs pos="50000">
                  <a:schemeClr val="accent3">
                    <a:lumMod val="20000"/>
                    <a:lumOff val="80000"/>
                  </a:schemeClr>
                </a:gs>
                <a:gs pos="100000">
                  <a:srgbClr val="00B050"/>
                </a:gs>
              </a:gsLst>
              <a:lin ang="0" scaled="1"/>
              <a:tileRect/>
            </a:gradFill>
            <a:ln w="0">
              <a:solidFill>
                <a:schemeClr val="accent3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22" name="Group 161"/>
          <p:cNvGrpSpPr/>
          <p:nvPr/>
        </p:nvGrpSpPr>
        <p:grpSpPr>
          <a:xfrm>
            <a:off x="6374774" y="3791613"/>
            <a:ext cx="1221562" cy="285459"/>
            <a:chOff x="1619672" y="3789040"/>
            <a:chExt cx="1221562" cy="285459"/>
          </a:xfrm>
        </p:grpSpPr>
        <p:grpSp>
          <p:nvGrpSpPr>
            <p:cNvPr id="23" name="Group 151"/>
            <p:cNvGrpSpPr/>
            <p:nvPr/>
          </p:nvGrpSpPr>
          <p:grpSpPr>
            <a:xfrm>
              <a:off x="1619672" y="3789040"/>
              <a:ext cx="1221562" cy="285459"/>
              <a:chOff x="1619672" y="3789040"/>
              <a:chExt cx="1221562" cy="285459"/>
            </a:xfrm>
          </p:grpSpPr>
          <p:sp>
            <p:nvSpPr>
              <p:cNvPr id="1499" name="Στρογγυλεμένο ορθογώνιο 683"/>
              <p:cNvSpPr/>
              <p:nvPr/>
            </p:nvSpPr>
            <p:spPr>
              <a:xfrm rot="5400000" flipH="1">
                <a:off x="1725111" y="3825044"/>
                <a:ext cx="144016" cy="354893"/>
              </a:xfrm>
              <a:prstGeom prst="roundRect">
                <a:avLst>
                  <a:gd name="adj" fmla="val 41992"/>
                </a:avLst>
              </a:prstGeom>
              <a:gradFill flip="none" rotWithShape="1">
                <a:gsLst>
                  <a:gs pos="0">
                    <a:srgbClr val="00B050"/>
                  </a:gs>
                  <a:gs pos="50000">
                    <a:schemeClr val="accent3">
                      <a:lumMod val="20000"/>
                      <a:lumOff val="80000"/>
                    </a:schemeClr>
                  </a:gs>
                  <a:gs pos="100000">
                    <a:srgbClr val="00B050"/>
                  </a:gs>
                </a:gsLst>
                <a:lin ang="0" scaled="1"/>
                <a:tileRect/>
              </a:gradFill>
              <a:ln w="0">
                <a:solidFill>
                  <a:schemeClr val="accent3">
                    <a:lumMod val="50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500" name="Στρογγυλεμένο ορθογώνιο 684"/>
              <p:cNvSpPr/>
              <p:nvPr/>
            </p:nvSpPr>
            <p:spPr>
              <a:xfrm rot="5400000" flipH="1">
                <a:off x="1727684" y="3683601"/>
                <a:ext cx="144016" cy="354893"/>
              </a:xfrm>
              <a:prstGeom prst="roundRect">
                <a:avLst>
                  <a:gd name="adj" fmla="val 41992"/>
                </a:avLst>
              </a:prstGeom>
              <a:gradFill flip="none" rotWithShape="1">
                <a:gsLst>
                  <a:gs pos="0">
                    <a:srgbClr val="00B050"/>
                  </a:gs>
                  <a:gs pos="50000">
                    <a:schemeClr val="accent3">
                      <a:lumMod val="20000"/>
                      <a:lumOff val="80000"/>
                    </a:schemeClr>
                  </a:gs>
                  <a:gs pos="100000">
                    <a:srgbClr val="00B050"/>
                  </a:gs>
                </a:gsLst>
                <a:lin ang="0" scaled="1"/>
                <a:tileRect/>
              </a:gradFill>
              <a:ln w="0">
                <a:solidFill>
                  <a:schemeClr val="accent3">
                    <a:lumMod val="50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501" name="Στρογγυλεμένο ορθογώνιο 683"/>
              <p:cNvSpPr/>
              <p:nvPr/>
            </p:nvSpPr>
            <p:spPr>
              <a:xfrm rot="5400000" flipH="1">
                <a:off x="2589207" y="3825044"/>
                <a:ext cx="144016" cy="354893"/>
              </a:xfrm>
              <a:prstGeom prst="roundRect">
                <a:avLst>
                  <a:gd name="adj" fmla="val 41992"/>
                </a:avLst>
              </a:prstGeom>
              <a:gradFill flip="none" rotWithShape="1">
                <a:gsLst>
                  <a:gs pos="0">
                    <a:srgbClr val="00B050"/>
                  </a:gs>
                  <a:gs pos="50000">
                    <a:schemeClr val="accent3">
                      <a:lumMod val="20000"/>
                      <a:lumOff val="80000"/>
                    </a:schemeClr>
                  </a:gs>
                  <a:gs pos="100000">
                    <a:srgbClr val="00B050"/>
                  </a:gs>
                </a:gsLst>
                <a:lin ang="0" scaled="1"/>
                <a:tileRect/>
              </a:gradFill>
              <a:ln w="0">
                <a:solidFill>
                  <a:schemeClr val="accent3">
                    <a:lumMod val="50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502" name="Στρογγυλεμένο ορθογώνιο 684"/>
              <p:cNvSpPr/>
              <p:nvPr/>
            </p:nvSpPr>
            <p:spPr>
              <a:xfrm rot="5400000" flipH="1">
                <a:off x="2591780" y="3683601"/>
                <a:ext cx="144016" cy="354893"/>
              </a:xfrm>
              <a:prstGeom prst="roundRect">
                <a:avLst>
                  <a:gd name="adj" fmla="val 41992"/>
                </a:avLst>
              </a:prstGeom>
              <a:gradFill flip="none" rotWithShape="1">
                <a:gsLst>
                  <a:gs pos="0">
                    <a:srgbClr val="00B050"/>
                  </a:gs>
                  <a:gs pos="50000">
                    <a:schemeClr val="accent3">
                      <a:lumMod val="20000"/>
                      <a:lumOff val="80000"/>
                    </a:schemeClr>
                  </a:gs>
                  <a:gs pos="100000">
                    <a:srgbClr val="00B050"/>
                  </a:gs>
                </a:gsLst>
                <a:lin ang="0" scaled="1"/>
                <a:tileRect/>
              </a:gradFill>
              <a:ln w="0">
                <a:solidFill>
                  <a:schemeClr val="accent3">
                    <a:lumMod val="50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1498" name="Στρογγυλεμένο ορθογώνιο 684"/>
            <p:cNvSpPr/>
            <p:nvPr/>
          </p:nvSpPr>
          <p:spPr>
            <a:xfrm rot="5400000" flipH="1">
              <a:off x="2177776" y="3591048"/>
              <a:ext cx="108000" cy="648000"/>
            </a:xfrm>
            <a:prstGeom prst="roundRect">
              <a:avLst>
                <a:gd name="adj" fmla="val 41992"/>
              </a:avLst>
            </a:prstGeom>
            <a:gradFill flip="none" rotWithShape="1">
              <a:gsLst>
                <a:gs pos="0">
                  <a:srgbClr val="00B050"/>
                </a:gs>
                <a:gs pos="50000">
                  <a:schemeClr val="accent3">
                    <a:lumMod val="20000"/>
                    <a:lumOff val="80000"/>
                  </a:schemeClr>
                </a:gs>
                <a:gs pos="100000">
                  <a:srgbClr val="00B050"/>
                </a:gs>
              </a:gsLst>
              <a:lin ang="0" scaled="1"/>
              <a:tileRect/>
            </a:gradFill>
            <a:ln w="0">
              <a:solidFill>
                <a:schemeClr val="accent3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24" name="Group 168"/>
          <p:cNvGrpSpPr/>
          <p:nvPr/>
        </p:nvGrpSpPr>
        <p:grpSpPr>
          <a:xfrm>
            <a:off x="6374774" y="4365103"/>
            <a:ext cx="1293570" cy="288033"/>
            <a:chOff x="1619672" y="3789040"/>
            <a:chExt cx="1221562" cy="285459"/>
          </a:xfrm>
        </p:grpSpPr>
        <p:grpSp>
          <p:nvGrpSpPr>
            <p:cNvPr id="25" name="Group 151"/>
            <p:cNvGrpSpPr/>
            <p:nvPr/>
          </p:nvGrpSpPr>
          <p:grpSpPr>
            <a:xfrm>
              <a:off x="1619672" y="3789040"/>
              <a:ext cx="1221562" cy="285459"/>
              <a:chOff x="1619672" y="3789040"/>
              <a:chExt cx="1221562" cy="285459"/>
            </a:xfrm>
          </p:grpSpPr>
          <p:sp>
            <p:nvSpPr>
              <p:cNvPr id="1493" name="Στρογγυλεμένο ορθογώνιο 683"/>
              <p:cNvSpPr/>
              <p:nvPr/>
            </p:nvSpPr>
            <p:spPr>
              <a:xfrm rot="5400000" flipH="1">
                <a:off x="1725111" y="3825044"/>
                <a:ext cx="144016" cy="354893"/>
              </a:xfrm>
              <a:prstGeom prst="roundRect">
                <a:avLst>
                  <a:gd name="adj" fmla="val 41992"/>
                </a:avLst>
              </a:prstGeom>
              <a:gradFill flip="none" rotWithShape="1">
                <a:gsLst>
                  <a:gs pos="0">
                    <a:srgbClr val="00B050"/>
                  </a:gs>
                  <a:gs pos="50000">
                    <a:schemeClr val="accent3">
                      <a:lumMod val="20000"/>
                      <a:lumOff val="80000"/>
                    </a:schemeClr>
                  </a:gs>
                  <a:gs pos="100000">
                    <a:srgbClr val="00B050"/>
                  </a:gs>
                </a:gsLst>
                <a:lin ang="0" scaled="1"/>
                <a:tileRect/>
              </a:gradFill>
              <a:ln w="0">
                <a:solidFill>
                  <a:schemeClr val="accent3">
                    <a:lumMod val="50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494" name="Στρογγυλεμένο ορθογώνιο 684"/>
              <p:cNvSpPr/>
              <p:nvPr/>
            </p:nvSpPr>
            <p:spPr>
              <a:xfrm rot="5400000" flipH="1">
                <a:off x="1727684" y="3683601"/>
                <a:ext cx="144016" cy="354893"/>
              </a:xfrm>
              <a:prstGeom prst="roundRect">
                <a:avLst>
                  <a:gd name="adj" fmla="val 41992"/>
                </a:avLst>
              </a:prstGeom>
              <a:gradFill flip="none" rotWithShape="1">
                <a:gsLst>
                  <a:gs pos="0">
                    <a:srgbClr val="00B050"/>
                  </a:gs>
                  <a:gs pos="50000">
                    <a:schemeClr val="accent3">
                      <a:lumMod val="20000"/>
                      <a:lumOff val="80000"/>
                    </a:schemeClr>
                  </a:gs>
                  <a:gs pos="100000">
                    <a:srgbClr val="00B050"/>
                  </a:gs>
                </a:gsLst>
                <a:lin ang="0" scaled="1"/>
                <a:tileRect/>
              </a:gradFill>
              <a:ln w="0">
                <a:solidFill>
                  <a:schemeClr val="accent3">
                    <a:lumMod val="50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495" name="Στρογγυλεμένο ορθογώνιο 683"/>
              <p:cNvSpPr/>
              <p:nvPr/>
            </p:nvSpPr>
            <p:spPr>
              <a:xfrm rot="5400000" flipH="1">
                <a:off x="2589207" y="3825044"/>
                <a:ext cx="144016" cy="354893"/>
              </a:xfrm>
              <a:prstGeom prst="roundRect">
                <a:avLst>
                  <a:gd name="adj" fmla="val 41992"/>
                </a:avLst>
              </a:prstGeom>
              <a:gradFill flip="none" rotWithShape="1">
                <a:gsLst>
                  <a:gs pos="0">
                    <a:srgbClr val="00B050"/>
                  </a:gs>
                  <a:gs pos="50000">
                    <a:schemeClr val="accent3">
                      <a:lumMod val="20000"/>
                      <a:lumOff val="80000"/>
                    </a:schemeClr>
                  </a:gs>
                  <a:gs pos="100000">
                    <a:srgbClr val="00B050"/>
                  </a:gs>
                </a:gsLst>
                <a:lin ang="0" scaled="1"/>
                <a:tileRect/>
              </a:gradFill>
              <a:ln w="0">
                <a:solidFill>
                  <a:schemeClr val="accent3">
                    <a:lumMod val="50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496" name="Στρογγυλεμένο ορθογώνιο 684"/>
              <p:cNvSpPr/>
              <p:nvPr/>
            </p:nvSpPr>
            <p:spPr>
              <a:xfrm rot="5400000" flipH="1">
                <a:off x="2591780" y="3683601"/>
                <a:ext cx="144016" cy="354893"/>
              </a:xfrm>
              <a:prstGeom prst="roundRect">
                <a:avLst>
                  <a:gd name="adj" fmla="val 41992"/>
                </a:avLst>
              </a:prstGeom>
              <a:gradFill flip="none" rotWithShape="1">
                <a:gsLst>
                  <a:gs pos="0">
                    <a:srgbClr val="00B050"/>
                  </a:gs>
                  <a:gs pos="50000">
                    <a:schemeClr val="accent3">
                      <a:lumMod val="20000"/>
                      <a:lumOff val="80000"/>
                    </a:schemeClr>
                  </a:gs>
                  <a:gs pos="100000">
                    <a:srgbClr val="00B050"/>
                  </a:gs>
                </a:gsLst>
                <a:lin ang="0" scaled="1"/>
                <a:tileRect/>
              </a:gradFill>
              <a:ln w="0">
                <a:solidFill>
                  <a:schemeClr val="accent3">
                    <a:lumMod val="50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1492" name="Στρογγυλεμένο ορθογώνιο 684"/>
            <p:cNvSpPr/>
            <p:nvPr/>
          </p:nvSpPr>
          <p:spPr>
            <a:xfrm rot="5400000" flipH="1">
              <a:off x="2177776" y="3591048"/>
              <a:ext cx="108000" cy="648000"/>
            </a:xfrm>
            <a:prstGeom prst="roundRect">
              <a:avLst>
                <a:gd name="adj" fmla="val 41992"/>
              </a:avLst>
            </a:prstGeom>
            <a:gradFill flip="none" rotWithShape="1">
              <a:gsLst>
                <a:gs pos="0">
                  <a:srgbClr val="00B050"/>
                </a:gs>
                <a:gs pos="50000">
                  <a:schemeClr val="accent3">
                    <a:lumMod val="20000"/>
                    <a:lumOff val="80000"/>
                  </a:schemeClr>
                </a:gs>
                <a:gs pos="100000">
                  <a:srgbClr val="00B050"/>
                </a:gs>
              </a:gsLst>
              <a:lin ang="0" scaled="1"/>
              <a:tileRect/>
            </a:gradFill>
            <a:ln w="0">
              <a:solidFill>
                <a:schemeClr val="accent3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20" name="Group 154"/>
          <p:cNvGrpSpPr/>
          <p:nvPr/>
        </p:nvGrpSpPr>
        <p:grpSpPr>
          <a:xfrm>
            <a:off x="1619672" y="4367677"/>
            <a:ext cx="1221562" cy="285459"/>
            <a:chOff x="1619672" y="3789040"/>
            <a:chExt cx="1221562" cy="285459"/>
          </a:xfrm>
        </p:grpSpPr>
        <p:grpSp>
          <p:nvGrpSpPr>
            <p:cNvPr id="21" name="Group 151"/>
            <p:cNvGrpSpPr/>
            <p:nvPr/>
          </p:nvGrpSpPr>
          <p:grpSpPr>
            <a:xfrm>
              <a:off x="1619672" y="3789040"/>
              <a:ext cx="1221562" cy="285459"/>
              <a:chOff x="1619672" y="3789040"/>
              <a:chExt cx="1221562" cy="285459"/>
            </a:xfrm>
          </p:grpSpPr>
          <p:sp>
            <p:nvSpPr>
              <p:cNvPr id="1505" name="Στρογγυλεμένο ορθογώνιο 683"/>
              <p:cNvSpPr/>
              <p:nvPr/>
            </p:nvSpPr>
            <p:spPr>
              <a:xfrm rot="5400000" flipH="1">
                <a:off x="1725111" y="3825044"/>
                <a:ext cx="144016" cy="354893"/>
              </a:xfrm>
              <a:prstGeom prst="roundRect">
                <a:avLst>
                  <a:gd name="adj" fmla="val 41992"/>
                </a:avLst>
              </a:prstGeom>
              <a:gradFill flip="none" rotWithShape="1">
                <a:gsLst>
                  <a:gs pos="0">
                    <a:srgbClr val="00B050"/>
                  </a:gs>
                  <a:gs pos="50000">
                    <a:schemeClr val="accent3">
                      <a:lumMod val="20000"/>
                      <a:lumOff val="80000"/>
                    </a:schemeClr>
                  </a:gs>
                  <a:gs pos="100000">
                    <a:srgbClr val="00B050"/>
                  </a:gs>
                </a:gsLst>
                <a:lin ang="0" scaled="1"/>
                <a:tileRect/>
              </a:gradFill>
              <a:ln w="0">
                <a:solidFill>
                  <a:schemeClr val="accent3">
                    <a:lumMod val="50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506" name="Στρογγυλεμένο ορθογώνιο 684"/>
              <p:cNvSpPr/>
              <p:nvPr/>
            </p:nvSpPr>
            <p:spPr>
              <a:xfrm rot="5400000" flipH="1">
                <a:off x="1727684" y="3683601"/>
                <a:ext cx="144016" cy="354893"/>
              </a:xfrm>
              <a:prstGeom prst="roundRect">
                <a:avLst>
                  <a:gd name="adj" fmla="val 41992"/>
                </a:avLst>
              </a:prstGeom>
              <a:gradFill flip="none" rotWithShape="1">
                <a:gsLst>
                  <a:gs pos="0">
                    <a:srgbClr val="00B050"/>
                  </a:gs>
                  <a:gs pos="50000">
                    <a:schemeClr val="accent3">
                      <a:lumMod val="20000"/>
                      <a:lumOff val="80000"/>
                    </a:schemeClr>
                  </a:gs>
                  <a:gs pos="100000">
                    <a:srgbClr val="00B050"/>
                  </a:gs>
                </a:gsLst>
                <a:lin ang="0" scaled="1"/>
                <a:tileRect/>
              </a:gradFill>
              <a:ln w="0">
                <a:solidFill>
                  <a:schemeClr val="accent3">
                    <a:lumMod val="50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507" name="Στρογγυλεμένο ορθογώνιο 683"/>
              <p:cNvSpPr/>
              <p:nvPr/>
            </p:nvSpPr>
            <p:spPr>
              <a:xfrm rot="5400000" flipH="1">
                <a:off x="2589207" y="3825044"/>
                <a:ext cx="144016" cy="354893"/>
              </a:xfrm>
              <a:prstGeom prst="roundRect">
                <a:avLst>
                  <a:gd name="adj" fmla="val 41992"/>
                </a:avLst>
              </a:prstGeom>
              <a:gradFill flip="none" rotWithShape="1">
                <a:gsLst>
                  <a:gs pos="0">
                    <a:srgbClr val="00B050"/>
                  </a:gs>
                  <a:gs pos="50000">
                    <a:schemeClr val="accent3">
                      <a:lumMod val="20000"/>
                      <a:lumOff val="80000"/>
                    </a:schemeClr>
                  </a:gs>
                  <a:gs pos="100000">
                    <a:srgbClr val="00B050"/>
                  </a:gs>
                </a:gsLst>
                <a:lin ang="0" scaled="1"/>
                <a:tileRect/>
              </a:gradFill>
              <a:ln w="0">
                <a:solidFill>
                  <a:schemeClr val="accent3">
                    <a:lumMod val="50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508" name="Στρογγυλεμένο ορθογώνιο 684"/>
              <p:cNvSpPr/>
              <p:nvPr/>
            </p:nvSpPr>
            <p:spPr>
              <a:xfrm rot="5400000" flipH="1">
                <a:off x="2591780" y="3683601"/>
                <a:ext cx="144016" cy="354893"/>
              </a:xfrm>
              <a:prstGeom prst="roundRect">
                <a:avLst>
                  <a:gd name="adj" fmla="val 41992"/>
                </a:avLst>
              </a:prstGeom>
              <a:gradFill flip="none" rotWithShape="1">
                <a:gsLst>
                  <a:gs pos="0">
                    <a:srgbClr val="00B050"/>
                  </a:gs>
                  <a:gs pos="50000">
                    <a:schemeClr val="accent3">
                      <a:lumMod val="20000"/>
                      <a:lumOff val="80000"/>
                    </a:schemeClr>
                  </a:gs>
                  <a:gs pos="100000">
                    <a:srgbClr val="00B050"/>
                  </a:gs>
                </a:gsLst>
                <a:lin ang="0" scaled="1"/>
                <a:tileRect/>
              </a:gradFill>
              <a:ln w="0">
                <a:solidFill>
                  <a:schemeClr val="accent3">
                    <a:lumMod val="50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1504" name="Στρογγυλεμένο ορθογώνιο 684"/>
            <p:cNvSpPr/>
            <p:nvPr/>
          </p:nvSpPr>
          <p:spPr>
            <a:xfrm rot="5400000" flipH="1">
              <a:off x="2177776" y="3591048"/>
              <a:ext cx="108000" cy="648000"/>
            </a:xfrm>
            <a:prstGeom prst="roundRect">
              <a:avLst>
                <a:gd name="adj" fmla="val 41992"/>
              </a:avLst>
            </a:prstGeom>
            <a:gradFill flip="none" rotWithShape="1">
              <a:gsLst>
                <a:gs pos="0">
                  <a:srgbClr val="00B050"/>
                </a:gs>
                <a:gs pos="50000">
                  <a:schemeClr val="accent3">
                    <a:lumMod val="20000"/>
                    <a:lumOff val="80000"/>
                  </a:schemeClr>
                </a:gs>
                <a:gs pos="100000">
                  <a:srgbClr val="00B050"/>
                </a:gs>
              </a:gsLst>
              <a:lin ang="0" scaled="1"/>
              <a:tileRect/>
            </a:gradFill>
            <a:ln w="0">
              <a:solidFill>
                <a:schemeClr val="accent3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cxnSp>
        <p:nvCxnSpPr>
          <p:cNvPr id="2995" name="Straight Connector 2994"/>
          <p:cNvCxnSpPr/>
          <p:nvPr/>
        </p:nvCxnSpPr>
        <p:spPr>
          <a:xfrm>
            <a:off x="7956376" y="5553280"/>
            <a:ext cx="0" cy="39600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24" name="Έλλειψη 696"/>
          <p:cNvSpPr>
            <a:spLocks noChangeAspect="1"/>
          </p:cNvSpPr>
          <p:nvPr/>
        </p:nvSpPr>
        <p:spPr>
          <a:xfrm>
            <a:off x="5328232" y="4530467"/>
            <a:ext cx="165363" cy="165363"/>
          </a:xfrm>
          <a:prstGeom prst="ellipse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63" name="Έλλειψη 696"/>
          <p:cNvSpPr>
            <a:spLocks noChangeAspect="1"/>
          </p:cNvSpPr>
          <p:nvPr/>
        </p:nvSpPr>
        <p:spPr>
          <a:xfrm>
            <a:off x="5292080" y="1628800"/>
            <a:ext cx="165363" cy="165363"/>
          </a:xfrm>
          <a:prstGeom prst="ellipse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chemeClr val="accent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46" name="Έλλειψη 696"/>
          <p:cNvSpPr>
            <a:spLocks noChangeAspect="1"/>
          </p:cNvSpPr>
          <p:nvPr/>
        </p:nvSpPr>
        <p:spPr>
          <a:xfrm>
            <a:off x="5327936" y="3501008"/>
            <a:ext cx="165363" cy="165363"/>
          </a:xfrm>
          <a:prstGeom prst="ellipse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chemeClr val="accent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78" name="Έλλειψη 696"/>
          <p:cNvSpPr>
            <a:spLocks noChangeAspect="1"/>
          </p:cNvSpPr>
          <p:nvPr/>
        </p:nvSpPr>
        <p:spPr>
          <a:xfrm>
            <a:off x="5327936" y="4026411"/>
            <a:ext cx="165363" cy="165363"/>
          </a:xfrm>
          <a:prstGeom prst="ellipse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14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Βαλεντίνα</dc:creator>
  <cp:lastModifiedBy>Βαλεντίνα</cp:lastModifiedBy>
  <cp:revision>10</cp:revision>
  <dcterms:created xsi:type="dcterms:W3CDTF">2016-09-06T16:12:08Z</dcterms:created>
  <dcterms:modified xsi:type="dcterms:W3CDTF">2016-09-28T16:36:32Z</dcterms:modified>
</cp:coreProperties>
</file>