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9104" autoAdjust="0"/>
  </p:normalViewPr>
  <p:slideViewPr>
    <p:cSldViewPr>
      <p:cViewPr varScale="1">
        <p:scale>
          <a:sx n="69" d="100"/>
          <a:sy n="69" d="100"/>
        </p:scale>
        <p:origin x="-114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38513-0827-4875-8FF0-D305C8A526FF}" type="datetimeFigureOut">
              <a:rPr lang="el-GR" smtClean="0"/>
              <a:pPr/>
              <a:t>28/9/2016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026B1-E51E-4FAF-951C-15E97452C2A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38513-0827-4875-8FF0-D305C8A526FF}" type="datetimeFigureOut">
              <a:rPr lang="el-GR" smtClean="0"/>
              <a:pPr/>
              <a:t>28/9/2016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026B1-E51E-4FAF-951C-15E97452C2A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38513-0827-4875-8FF0-D305C8A526FF}" type="datetimeFigureOut">
              <a:rPr lang="el-GR" smtClean="0"/>
              <a:pPr/>
              <a:t>28/9/2016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026B1-E51E-4FAF-951C-15E97452C2A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38513-0827-4875-8FF0-D305C8A526FF}" type="datetimeFigureOut">
              <a:rPr lang="el-GR" smtClean="0"/>
              <a:pPr/>
              <a:t>28/9/2016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026B1-E51E-4FAF-951C-15E97452C2A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38513-0827-4875-8FF0-D305C8A526FF}" type="datetimeFigureOut">
              <a:rPr lang="el-GR" smtClean="0"/>
              <a:pPr/>
              <a:t>28/9/2016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026B1-E51E-4FAF-951C-15E97452C2A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38513-0827-4875-8FF0-D305C8A526FF}" type="datetimeFigureOut">
              <a:rPr lang="el-GR" smtClean="0"/>
              <a:pPr/>
              <a:t>28/9/2016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026B1-E51E-4FAF-951C-15E97452C2A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38513-0827-4875-8FF0-D305C8A526FF}" type="datetimeFigureOut">
              <a:rPr lang="el-GR" smtClean="0"/>
              <a:pPr/>
              <a:t>28/9/2016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026B1-E51E-4FAF-951C-15E97452C2A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38513-0827-4875-8FF0-D305C8A526FF}" type="datetimeFigureOut">
              <a:rPr lang="el-GR" smtClean="0"/>
              <a:pPr/>
              <a:t>28/9/2016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026B1-E51E-4FAF-951C-15E97452C2A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38513-0827-4875-8FF0-D305C8A526FF}" type="datetimeFigureOut">
              <a:rPr lang="el-GR" smtClean="0"/>
              <a:pPr/>
              <a:t>28/9/2016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026B1-E51E-4FAF-951C-15E97452C2A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38513-0827-4875-8FF0-D305C8A526FF}" type="datetimeFigureOut">
              <a:rPr lang="el-GR" smtClean="0"/>
              <a:pPr/>
              <a:t>28/9/2016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026B1-E51E-4FAF-951C-15E97452C2A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38513-0827-4875-8FF0-D305C8A526FF}" type="datetimeFigureOut">
              <a:rPr lang="el-GR" smtClean="0"/>
              <a:pPr/>
              <a:t>28/9/2016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026B1-E51E-4FAF-951C-15E97452C2A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438513-0827-4875-8FF0-D305C8A526FF}" type="datetimeFigureOut">
              <a:rPr lang="el-GR" smtClean="0"/>
              <a:pPr/>
              <a:t>28/9/2016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3026B1-E51E-4FAF-951C-15E97452C2A6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9" name="Έλλειψη 420"/>
          <p:cNvSpPr/>
          <p:nvPr/>
        </p:nvSpPr>
        <p:spPr>
          <a:xfrm>
            <a:off x="539552" y="0"/>
            <a:ext cx="8208911" cy="6309320"/>
          </a:xfrm>
          <a:prstGeom prst="ellipse">
            <a:avLst/>
          </a:prstGeom>
          <a:solidFill>
            <a:srgbClr val="FFFFCC"/>
          </a:solidFill>
          <a:ln>
            <a:noFill/>
          </a:ln>
          <a:effectLst>
            <a:softEdge rad="635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" name="Ελεύθερη σχεδίαση 12"/>
          <p:cNvSpPr/>
          <p:nvPr/>
        </p:nvSpPr>
        <p:spPr>
          <a:xfrm>
            <a:off x="0" y="188640"/>
            <a:ext cx="3779912" cy="6480720"/>
          </a:xfrm>
          <a:custGeom>
            <a:avLst/>
            <a:gdLst>
              <a:gd name="connsiteX0" fmla="*/ 24384 w 1019238"/>
              <a:gd name="connsiteY0" fmla="*/ 0 h 2109216"/>
              <a:gd name="connsiteX1" fmla="*/ 719328 w 1019238"/>
              <a:gd name="connsiteY1" fmla="*/ 85344 h 2109216"/>
              <a:gd name="connsiteX2" fmla="*/ 963168 w 1019238"/>
              <a:gd name="connsiteY2" fmla="*/ 256032 h 2109216"/>
              <a:gd name="connsiteX3" fmla="*/ 999744 w 1019238"/>
              <a:gd name="connsiteY3" fmla="*/ 914400 h 2109216"/>
              <a:gd name="connsiteX4" fmla="*/ 999744 w 1019238"/>
              <a:gd name="connsiteY4" fmla="*/ 1670304 h 2109216"/>
              <a:gd name="connsiteX5" fmla="*/ 755904 w 1019238"/>
              <a:gd name="connsiteY5" fmla="*/ 1975104 h 2109216"/>
              <a:gd name="connsiteX6" fmla="*/ 256032 w 1019238"/>
              <a:gd name="connsiteY6" fmla="*/ 2072640 h 2109216"/>
              <a:gd name="connsiteX7" fmla="*/ 0 w 1019238"/>
              <a:gd name="connsiteY7" fmla="*/ 2109216 h 21092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19238" h="2109216">
                <a:moveTo>
                  <a:pt x="24384" y="0"/>
                </a:moveTo>
                <a:cubicBezTo>
                  <a:pt x="293624" y="21336"/>
                  <a:pt x="562864" y="42672"/>
                  <a:pt x="719328" y="85344"/>
                </a:cubicBezTo>
                <a:cubicBezTo>
                  <a:pt x="875792" y="128016"/>
                  <a:pt x="916432" y="117856"/>
                  <a:pt x="963168" y="256032"/>
                </a:cubicBezTo>
                <a:cubicBezTo>
                  <a:pt x="1009904" y="394208"/>
                  <a:pt x="993648" y="678688"/>
                  <a:pt x="999744" y="914400"/>
                </a:cubicBezTo>
                <a:cubicBezTo>
                  <a:pt x="1005840" y="1150112"/>
                  <a:pt x="1040384" y="1493520"/>
                  <a:pt x="999744" y="1670304"/>
                </a:cubicBezTo>
                <a:cubicBezTo>
                  <a:pt x="959104" y="1847088"/>
                  <a:pt x="879856" y="1908048"/>
                  <a:pt x="755904" y="1975104"/>
                </a:cubicBezTo>
                <a:cubicBezTo>
                  <a:pt x="631952" y="2042160"/>
                  <a:pt x="382016" y="2050288"/>
                  <a:pt x="256032" y="2072640"/>
                </a:cubicBezTo>
                <a:cubicBezTo>
                  <a:pt x="130048" y="2094992"/>
                  <a:pt x="65024" y="2102104"/>
                  <a:pt x="0" y="2109216"/>
                </a:cubicBezTo>
              </a:path>
            </a:pathLst>
          </a:custGeom>
          <a:gradFill flip="none" rotWithShape="1">
            <a:gsLst>
              <a:gs pos="0">
                <a:schemeClr val="bg2">
                  <a:lumMod val="50000"/>
                </a:schemeClr>
              </a:gs>
              <a:gs pos="41000">
                <a:schemeClr val="bg2">
                  <a:lumMod val="90000"/>
                </a:schemeClr>
              </a:gs>
              <a:gs pos="74000">
                <a:schemeClr val="bg2"/>
              </a:gs>
            </a:gsLst>
            <a:lin ang="0" scaled="1"/>
            <a:tileRect/>
          </a:gradFill>
          <a:ln w="0">
            <a:solidFill>
              <a:schemeClr val="bg2">
                <a:lumMod val="25000"/>
              </a:schemeClr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" name="Ελεύθερη σχεδίαση 12"/>
          <p:cNvSpPr/>
          <p:nvPr/>
        </p:nvSpPr>
        <p:spPr>
          <a:xfrm flipH="1" flipV="1">
            <a:off x="5436096" y="188640"/>
            <a:ext cx="3707904" cy="6480720"/>
          </a:xfrm>
          <a:custGeom>
            <a:avLst/>
            <a:gdLst>
              <a:gd name="connsiteX0" fmla="*/ 24384 w 1019238"/>
              <a:gd name="connsiteY0" fmla="*/ 0 h 2109216"/>
              <a:gd name="connsiteX1" fmla="*/ 719328 w 1019238"/>
              <a:gd name="connsiteY1" fmla="*/ 85344 h 2109216"/>
              <a:gd name="connsiteX2" fmla="*/ 963168 w 1019238"/>
              <a:gd name="connsiteY2" fmla="*/ 256032 h 2109216"/>
              <a:gd name="connsiteX3" fmla="*/ 999744 w 1019238"/>
              <a:gd name="connsiteY3" fmla="*/ 914400 h 2109216"/>
              <a:gd name="connsiteX4" fmla="*/ 999744 w 1019238"/>
              <a:gd name="connsiteY4" fmla="*/ 1670304 h 2109216"/>
              <a:gd name="connsiteX5" fmla="*/ 755904 w 1019238"/>
              <a:gd name="connsiteY5" fmla="*/ 1975104 h 2109216"/>
              <a:gd name="connsiteX6" fmla="*/ 256032 w 1019238"/>
              <a:gd name="connsiteY6" fmla="*/ 2072640 h 2109216"/>
              <a:gd name="connsiteX7" fmla="*/ 0 w 1019238"/>
              <a:gd name="connsiteY7" fmla="*/ 2109216 h 21092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19238" h="2109216">
                <a:moveTo>
                  <a:pt x="24384" y="0"/>
                </a:moveTo>
                <a:cubicBezTo>
                  <a:pt x="293624" y="21336"/>
                  <a:pt x="562864" y="42672"/>
                  <a:pt x="719328" y="85344"/>
                </a:cubicBezTo>
                <a:cubicBezTo>
                  <a:pt x="875792" y="128016"/>
                  <a:pt x="916432" y="117856"/>
                  <a:pt x="963168" y="256032"/>
                </a:cubicBezTo>
                <a:cubicBezTo>
                  <a:pt x="1009904" y="394208"/>
                  <a:pt x="993648" y="678688"/>
                  <a:pt x="999744" y="914400"/>
                </a:cubicBezTo>
                <a:cubicBezTo>
                  <a:pt x="1005840" y="1150112"/>
                  <a:pt x="1040384" y="1493520"/>
                  <a:pt x="999744" y="1670304"/>
                </a:cubicBezTo>
                <a:cubicBezTo>
                  <a:pt x="959104" y="1847088"/>
                  <a:pt x="879856" y="1908048"/>
                  <a:pt x="755904" y="1975104"/>
                </a:cubicBezTo>
                <a:cubicBezTo>
                  <a:pt x="631952" y="2042160"/>
                  <a:pt x="382016" y="2050288"/>
                  <a:pt x="256032" y="2072640"/>
                </a:cubicBezTo>
                <a:cubicBezTo>
                  <a:pt x="130048" y="2094992"/>
                  <a:pt x="65024" y="2102104"/>
                  <a:pt x="0" y="2109216"/>
                </a:cubicBezTo>
              </a:path>
            </a:pathLst>
          </a:custGeom>
          <a:gradFill flip="none" rotWithShape="1">
            <a:gsLst>
              <a:gs pos="0">
                <a:schemeClr val="bg2">
                  <a:lumMod val="50000"/>
                </a:schemeClr>
              </a:gs>
              <a:gs pos="41000">
                <a:schemeClr val="bg2">
                  <a:lumMod val="90000"/>
                </a:schemeClr>
              </a:gs>
              <a:gs pos="74000">
                <a:schemeClr val="bg2"/>
              </a:gs>
            </a:gsLst>
            <a:lin ang="0" scaled="1"/>
            <a:tileRect/>
          </a:gradFill>
          <a:ln w="0">
            <a:solidFill>
              <a:schemeClr val="bg2">
                <a:lumMod val="25000"/>
              </a:schemeClr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pSp>
        <p:nvGrpSpPr>
          <p:cNvPr id="4" name="Group 175"/>
          <p:cNvGrpSpPr/>
          <p:nvPr/>
        </p:nvGrpSpPr>
        <p:grpSpPr>
          <a:xfrm rot="1559654">
            <a:off x="805061" y="191613"/>
            <a:ext cx="229828" cy="1716338"/>
            <a:chOff x="3238509" y="1117046"/>
            <a:chExt cx="903385" cy="4819264"/>
          </a:xfrm>
        </p:grpSpPr>
        <p:grpSp>
          <p:nvGrpSpPr>
            <p:cNvPr id="5" name="486 - Ομάδα"/>
            <p:cNvGrpSpPr/>
            <p:nvPr/>
          </p:nvGrpSpPr>
          <p:grpSpPr>
            <a:xfrm rot="16354571">
              <a:off x="3806154" y="3507071"/>
              <a:ext cx="64935" cy="159874"/>
              <a:chOff x="4355976" y="1560082"/>
              <a:chExt cx="72008" cy="159874"/>
            </a:xfrm>
          </p:grpSpPr>
          <p:sp>
            <p:nvSpPr>
              <p:cNvPr id="1489" name="487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490" name="488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6" name="489 - Ομάδα"/>
            <p:cNvGrpSpPr/>
            <p:nvPr/>
          </p:nvGrpSpPr>
          <p:grpSpPr>
            <a:xfrm rot="16354571">
              <a:off x="3801846" y="3571897"/>
              <a:ext cx="64935" cy="159874"/>
              <a:chOff x="4355976" y="1560082"/>
              <a:chExt cx="72008" cy="159874"/>
            </a:xfrm>
          </p:grpSpPr>
          <p:sp>
            <p:nvSpPr>
              <p:cNvPr id="1487" name="490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488" name="491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7" name="492 - Ομάδα"/>
            <p:cNvGrpSpPr/>
            <p:nvPr/>
          </p:nvGrpSpPr>
          <p:grpSpPr>
            <a:xfrm rot="15742809">
              <a:off x="3805230" y="3373888"/>
              <a:ext cx="71971" cy="158470"/>
              <a:chOff x="4348173" y="1560082"/>
              <a:chExt cx="79811" cy="158470"/>
            </a:xfrm>
          </p:grpSpPr>
          <p:sp>
            <p:nvSpPr>
              <p:cNvPr id="1485" name="493 - Έλλειψη"/>
              <p:cNvSpPr>
                <a:spLocks noChangeAspect="1"/>
              </p:cNvSpPr>
              <p:nvPr/>
            </p:nvSpPr>
            <p:spPr>
              <a:xfrm>
                <a:off x="4348173" y="1646544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486" name="494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8" name="495 - Ομάδα"/>
            <p:cNvGrpSpPr/>
            <p:nvPr/>
          </p:nvGrpSpPr>
          <p:grpSpPr>
            <a:xfrm rot="16354571">
              <a:off x="3811524" y="3439492"/>
              <a:ext cx="64935" cy="159874"/>
              <a:chOff x="4355976" y="1560082"/>
              <a:chExt cx="72008" cy="159874"/>
            </a:xfrm>
          </p:grpSpPr>
          <p:sp>
            <p:nvSpPr>
              <p:cNvPr id="1483" name="496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484" name="497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9" name="498 - Ομάδα"/>
            <p:cNvGrpSpPr/>
            <p:nvPr/>
          </p:nvGrpSpPr>
          <p:grpSpPr>
            <a:xfrm rot="15742809">
              <a:off x="3806403" y="3308869"/>
              <a:ext cx="71971" cy="158470"/>
              <a:chOff x="4346646" y="1568572"/>
              <a:chExt cx="79811" cy="158470"/>
            </a:xfrm>
          </p:grpSpPr>
          <p:sp>
            <p:nvSpPr>
              <p:cNvPr id="1481" name="499 - Έλλειψη"/>
              <p:cNvSpPr>
                <a:spLocks noChangeAspect="1"/>
              </p:cNvSpPr>
              <p:nvPr/>
            </p:nvSpPr>
            <p:spPr>
              <a:xfrm>
                <a:off x="4346646" y="1655034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482" name="500 - Έλλειψη"/>
              <p:cNvSpPr>
                <a:spLocks noChangeAspect="1"/>
              </p:cNvSpPr>
              <p:nvPr/>
            </p:nvSpPr>
            <p:spPr>
              <a:xfrm>
                <a:off x="4354449" y="156857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0" name="501 - Ομάδα"/>
            <p:cNvGrpSpPr/>
            <p:nvPr/>
          </p:nvGrpSpPr>
          <p:grpSpPr>
            <a:xfrm rot="15742809">
              <a:off x="3805759" y="3246227"/>
              <a:ext cx="71971" cy="158470"/>
              <a:chOff x="4348173" y="1560082"/>
              <a:chExt cx="79811" cy="158470"/>
            </a:xfrm>
          </p:grpSpPr>
          <p:sp>
            <p:nvSpPr>
              <p:cNvPr id="1479" name="502 - Έλλειψη"/>
              <p:cNvSpPr>
                <a:spLocks noChangeAspect="1"/>
              </p:cNvSpPr>
              <p:nvPr/>
            </p:nvSpPr>
            <p:spPr>
              <a:xfrm>
                <a:off x="4348173" y="1646544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480" name="503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1" name="504 - Ομάδα"/>
            <p:cNvGrpSpPr/>
            <p:nvPr/>
          </p:nvGrpSpPr>
          <p:grpSpPr>
            <a:xfrm rot="15924672">
              <a:off x="3780171" y="3115671"/>
              <a:ext cx="67001" cy="156922"/>
              <a:chOff x="4358930" y="1560742"/>
              <a:chExt cx="74299" cy="156922"/>
            </a:xfrm>
          </p:grpSpPr>
          <p:sp>
            <p:nvSpPr>
              <p:cNvPr id="1477" name="505 - Έλλειψη"/>
              <p:cNvSpPr>
                <a:spLocks noChangeAspect="1"/>
              </p:cNvSpPr>
              <p:nvPr/>
            </p:nvSpPr>
            <p:spPr>
              <a:xfrm>
                <a:off x="4358930" y="164565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478" name="506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2" name="507 - Ομάδα"/>
            <p:cNvGrpSpPr/>
            <p:nvPr/>
          </p:nvGrpSpPr>
          <p:grpSpPr>
            <a:xfrm rot="15969957">
              <a:off x="3793868" y="3179046"/>
              <a:ext cx="67304" cy="159578"/>
              <a:chOff x="4353349" y="1560082"/>
              <a:chExt cx="74635" cy="159578"/>
            </a:xfrm>
          </p:grpSpPr>
          <p:sp>
            <p:nvSpPr>
              <p:cNvPr id="1475" name="508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476" name="509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3" name="510 - Ομάδα"/>
            <p:cNvGrpSpPr>
              <a:grpSpLocks noChangeAspect="1"/>
            </p:cNvGrpSpPr>
            <p:nvPr/>
          </p:nvGrpSpPr>
          <p:grpSpPr>
            <a:xfrm rot="16354571">
              <a:off x="3799976" y="3640323"/>
              <a:ext cx="64935" cy="159874"/>
              <a:chOff x="4355976" y="1560082"/>
              <a:chExt cx="72008" cy="159874"/>
            </a:xfrm>
          </p:grpSpPr>
          <p:sp>
            <p:nvSpPr>
              <p:cNvPr id="1473" name="511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474" name="512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4" name="513 - Ομάδα"/>
            <p:cNvGrpSpPr/>
            <p:nvPr/>
          </p:nvGrpSpPr>
          <p:grpSpPr>
            <a:xfrm rot="16354571">
              <a:off x="3793104" y="3703929"/>
              <a:ext cx="64935" cy="159874"/>
              <a:chOff x="4355976" y="1560082"/>
              <a:chExt cx="72008" cy="159874"/>
            </a:xfrm>
          </p:grpSpPr>
          <p:sp>
            <p:nvSpPr>
              <p:cNvPr id="1471" name="514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472" name="515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5" name="516 - Ομάδα"/>
            <p:cNvGrpSpPr/>
            <p:nvPr/>
          </p:nvGrpSpPr>
          <p:grpSpPr>
            <a:xfrm rot="16354571">
              <a:off x="3784839" y="3768594"/>
              <a:ext cx="64935" cy="159874"/>
              <a:chOff x="4355976" y="1560082"/>
              <a:chExt cx="72008" cy="159874"/>
            </a:xfrm>
          </p:grpSpPr>
          <p:sp>
            <p:nvSpPr>
              <p:cNvPr id="1469" name="517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470" name="518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6" name="519 - Ομάδα"/>
            <p:cNvGrpSpPr/>
            <p:nvPr/>
          </p:nvGrpSpPr>
          <p:grpSpPr>
            <a:xfrm rot="16354571">
              <a:off x="3777319" y="3832363"/>
              <a:ext cx="64935" cy="159874"/>
              <a:chOff x="4355976" y="1560082"/>
              <a:chExt cx="72008" cy="159874"/>
            </a:xfrm>
          </p:grpSpPr>
          <p:sp>
            <p:nvSpPr>
              <p:cNvPr id="1467" name="520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468" name="521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7" name="525 - Ομάδα"/>
            <p:cNvGrpSpPr/>
            <p:nvPr/>
          </p:nvGrpSpPr>
          <p:grpSpPr>
            <a:xfrm rot="16354571">
              <a:off x="3713312" y="4231114"/>
              <a:ext cx="69017" cy="159874"/>
              <a:chOff x="4351449" y="1560082"/>
              <a:chExt cx="76535" cy="159874"/>
            </a:xfrm>
          </p:grpSpPr>
          <p:sp>
            <p:nvSpPr>
              <p:cNvPr id="1465" name="526 - Έλλειψη"/>
              <p:cNvSpPr>
                <a:spLocks noChangeAspect="1"/>
              </p:cNvSpPr>
              <p:nvPr/>
            </p:nvSpPr>
            <p:spPr>
              <a:xfrm>
                <a:off x="4351449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466" name="527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8" name="555 - Ομάδα"/>
            <p:cNvGrpSpPr>
              <a:grpSpLocks noChangeAspect="1"/>
            </p:cNvGrpSpPr>
            <p:nvPr/>
          </p:nvGrpSpPr>
          <p:grpSpPr>
            <a:xfrm rot="16354571">
              <a:off x="3772759" y="3895309"/>
              <a:ext cx="64935" cy="159874"/>
              <a:chOff x="4355976" y="1560082"/>
              <a:chExt cx="72008" cy="159874"/>
            </a:xfrm>
          </p:grpSpPr>
          <p:sp>
            <p:nvSpPr>
              <p:cNvPr id="1463" name="556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464" name="557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9" name="558 - Ομάδα"/>
            <p:cNvGrpSpPr/>
            <p:nvPr/>
          </p:nvGrpSpPr>
          <p:grpSpPr>
            <a:xfrm rot="16354571">
              <a:off x="3767655" y="3962898"/>
              <a:ext cx="64935" cy="159874"/>
              <a:chOff x="4355976" y="1560082"/>
              <a:chExt cx="72008" cy="159874"/>
            </a:xfrm>
          </p:grpSpPr>
          <p:sp>
            <p:nvSpPr>
              <p:cNvPr id="1461" name="559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462" name="560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0" name="561 - Ομάδα"/>
            <p:cNvGrpSpPr/>
            <p:nvPr/>
          </p:nvGrpSpPr>
          <p:grpSpPr>
            <a:xfrm rot="16354571">
              <a:off x="3757473" y="4026560"/>
              <a:ext cx="64935" cy="159874"/>
              <a:chOff x="4355976" y="1560082"/>
              <a:chExt cx="72008" cy="159874"/>
            </a:xfrm>
          </p:grpSpPr>
          <p:sp>
            <p:nvSpPr>
              <p:cNvPr id="1459" name="562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460" name="563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1" name="564 - Ομάδα"/>
            <p:cNvGrpSpPr/>
            <p:nvPr/>
          </p:nvGrpSpPr>
          <p:grpSpPr>
            <a:xfrm rot="16354571">
              <a:off x="3741099" y="4093883"/>
              <a:ext cx="64935" cy="159874"/>
              <a:chOff x="4355976" y="1560082"/>
              <a:chExt cx="72008" cy="159874"/>
            </a:xfrm>
          </p:grpSpPr>
          <p:sp>
            <p:nvSpPr>
              <p:cNvPr id="1457" name="565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458" name="566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2" name="609 - Ομάδα"/>
            <p:cNvGrpSpPr/>
            <p:nvPr/>
          </p:nvGrpSpPr>
          <p:grpSpPr>
            <a:xfrm rot="16738774">
              <a:off x="3414619" y="4496890"/>
              <a:ext cx="520422" cy="203022"/>
              <a:chOff x="3239281" y="5544864"/>
              <a:chExt cx="577110" cy="203022"/>
            </a:xfrm>
          </p:grpSpPr>
          <p:grpSp>
            <p:nvGrpSpPr>
              <p:cNvPr id="23" name="585 - Ομάδα"/>
              <p:cNvGrpSpPr>
                <a:grpSpLocks noChangeAspect="1"/>
              </p:cNvGrpSpPr>
              <p:nvPr/>
            </p:nvGrpSpPr>
            <p:grpSpPr>
              <a:xfrm>
                <a:off x="3744383" y="5581074"/>
                <a:ext cx="72008" cy="159874"/>
                <a:chOff x="4355976" y="1560082"/>
                <a:chExt cx="72008" cy="159874"/>
              </a:xfrm>
            </p:grpSpPr>
            <p:sp>
              <p:nvSpPr>
                <p:cNvPr id="1455" name="586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456" name="58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4" name="588 - Ομάδα"/>
              <p:cNvGrpSpPr/>
              <p:nvPr/>
            </p:nvGrpSpPr>
            <p:grpSpPr>
              <a:xfrm>
                <a:off x="3673611" y="5588012"/>
                <a:ext cx="72008" cy="159874"/>
                <a:chOff x="4355976" y="1560082"/>
                <a:chExt cx="72008" cy="159874"/>
              </a:xfrm>
            </p:grpSpPr>
            <p:sp>
              <p:nvSpPr>
                <p:cNvPr id="1453" name="589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454" name="590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5" name="591 - Ομάδα"/>
              <p:cNvGrpSpPr/>
              <p:nvPr/>
            </p:nvGrpSpPr>
            <p:grpSpPr>
              <a:xfrm>
                <a:off x="3601603" y="5572346"/>
                <a:ext cx="72008" cy="159874"/>
                <a:chOff x="4355976" y="1560082"/>
                <a:chExt cx="72008" cy="159874"/>
              </a:xfrm>
            </p:grpSpPr>
            <p:sp>
              <p:nvSpPr>
                <p:cNvPr id="1451" name="592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452" name="59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6" name="594 - Ομάδα"/>
              <p:cNvGrpSpPr/>
              <p:nvPr/>
            </p:nvGrpSpPr>
            <p:grpSpPr>
              <a:xfrm>
                <a:off x="3530621" y="5568012"/>
                <a:ext cx="72008" cy="159874"/>
                <a:chOff x="4355976" y="1560082"/>
                <a:chExt cx="72008" cy="159874"/>
              </a:xfrm>
            </p:grpSpPr>
            <p:sp>
              <p:nvSpPr>
                <p:cNvPr id="1449" name="595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450" name="596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7" name="597 - Ομάδα"/>
              <p:cNvGrpSpPr>
                <a:grpSpLocks noChangeAspect="1"/>
              </p:cNvGrpSpPr>
              <p:nvPr/>
            </p:nvGrpSpPr>
            <p:grpSpPr>
              <a:xfrm>
                <a:off x="3460685" y="5566594"/>
                <a:ext cx="72008" cy="159874"/>
                <a:chOff x="4355976" y="1560082"/>
                <a:chExt cx="72008" cy="159874"/>
              </a:xfrm>
            </p:grpSpPr>
            <p:sp>
              <p:nvSpPr>
                <p:cNvPr id="1447" name="598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448" name="59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8" name="600 - Ομάδα"/>
              <p:cNvGrpSpPr/>
              <p:nvPr/>
            </p:nvGrpSpPr>
            <p:grpSpPr>
              <a:xfrm>
                <a:off x="3385579" y="5564864"/>
                <a:ext cx="72008" cy="159874"/>
                <a:chOff x="4355976" y="1560082"/>
                <a:chExt cx="72008" cy="159874"/>
              </a:xfrm>
            </p:grpSpPr>
            <p:sp>
              <p:nvSpPr>
                <p:cNvPr id="1445" name="601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446" name="602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9" name="603 - Ομάδα"/>
              <p:cNvGrpSpPr/>
              <p:nvPr/>
            </p:nvGrpSpPr>
            <p:grpSpPr>
              <a:xfrm>
                <a:off x="3314597" y="5557866"/>
                <a:ext cx="72008" cy="159874"/>
                <a:chOff x="4355976" y="1560082"/>
                <a:chExt cx="72008" cy="159874"/>
              </a:xfrm>
            </p:grpSpPr>
            <p:sp>
              <p:nvSpPr>
                <p:cNvPr id="1443" name="604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444" name="60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0" name="606 - Ομάδα"/>
              <p:cNvGrpSpPr/>
              <p:nvPr/>
            </p:nvGrpSpPr>
            <p:grpSpPr>
              <a:xfrm>
                <a:off x="3239281" y="5544864"/>
                <a:ext cx="72008" cy="159874"/>
                <a:chOff x="4355976" y="1560082"/>
                <a:chExt cx="72008" cy="159874"/>
              </a:xfrm>
            </p:grpSpPr>
            <p:sp>
              <p:nvSpPr>
                <p:cNvPr id="1441" name="607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442" name="608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</p:grpSp>
        <p:grpSp>
          <p:nvGrpSpPr>
            <p:cNvPr id="31" name="610 - Ομάδα"/>
            <p:cNvGrpSpPr/>
            <p:nvPr/>
          </p:nvGrpSpPr>
          <p:grpSpPr>
            <a:xfrm rot="16738774">
              <a:off x="3275399" y="4990176"/>
              <a:ext cx="520879" cy="207521"/>
              <a:chOff x="3239281" y="5544864"/>
              <a:chExt cx="577616" cy="207521"/>
            </a:xfrm>
          </p:grpSpPr>
          <p:grpSp>
            <p:nvGrpSpPr>
              <p:cNvPr id="2625" name="585 - Ομάδα"/>
              <p:cNvGrpSpPr>
                <a:grpSpLocks noChangeAspect="1"/>
              </p:cNvGrpSpPr>
              <p:nvPr/>
            </p:nvGrpSpPr>
            <p:grpSpPr>
              <a:xfrm>
                <a:off x="3744888" y="5585573"/>
                <a:ext cx="72009" cy="159874"/>
                <a:chOff x="4356481" y="1564581"/>
                <a:chExt cx="72009" cy="159874"/>
              </a:xfrm>
            </p:grpSpPr>
            <p:sp>
              <p:nvSpPr>
                <p:cNvPr id="1431" name="633 - Έλλειψη"/>
                <p:cNvSpPr>
                  <a:spLocks noChangeAspect="1"/>
                </p:cNvSpPr>
                <p:nvPr/>
              </p:nvSpPr>
              <p:spPr>
                <a:xfrm>
                  <a:off x="4356481" y="1652447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432" name="634 - Έλλειψη"/>
                <p:cNvSpPr>
                  <a:spLocks noChangeAspect="1"/>
                </p:cNvSpPr>
                <p:nvPr/>
              </p:nvSpPr>
              <p:spPr>
                <a:xfrm>
                  <a:off x="4356482" y="1564581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638" name="588 - Ομάδα"/>
              <p:cNvGrpSpPr/>
              <p:nvPr/>
            </p:nvGrpSpPr>
            <p:grpSpPr>
              <a:xfrm>
                <a:off x="3674116" y="5592511"/>
                <a:ext cx="72009" cy="159874"/>
                <a:chOff x="4356481" y="1564581"/>
                <a:chExt cx="72009" cy="159874"/>
              </a:xfrm>
            </p:grpSpPr>
            <p:sp>
              <p:nvSpPr>
                <p:cNvPr id="1429" name="631 - Έλλειψη"/>
                <p:cNvSpPr>
                  <a:spLocks noChangeAspect="1"/>
                </p:cNvSpPr>
                <p:nvPr/>
              </p:nvSpPr>
              <p:spPr>
                <a:xfrm>
                  <a:off x="4356481" y="1652447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430" name="632 - Έλλειψη"/>
                <p:cNvSpPr>
                  <a:spLocks noChangeAspect="1"/>
                </p:cNvSpPr>
                <p:nvPr/>
              </p:nvSpPr>
              <p:spPr>
                <a:xfrm>
                  <a:off x="4356482" y="1564581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643" name="591 - Ομάδα"/>
              <p:cNvGrpSpPr/>
              <p:nvPr/>
            </p:nvGrpSpPr>
            <p:grpSpPr>
              <a:xfrm>
                <a:off x="3602108" y="5576845"/>
                <a:ext cx="72009" cy="159874"/>
                <a:chOff x="4356481" y="1564581"/>
                <a:chExt cx="72009" cy="159874"/>
              </a:xfrm>
            </p:grpSpPr>
            <p:sp>
              <p:nvSpPr>
                <p:cNvPr id="1427" name="629 - Έλλειψη"/>
                <p:cNvSpPr>
                  <a:spLocks noChangeAspect="1"/>
                </p:cNvSpPr>
                <p:nvPr/>
              </p:nvSpPr>
              <p:spPr>
                <a:xfrm>
                  <a:off x="4356481" y="1652447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428" name="630 - Έλλειψη"/>
                <p:cNvSpPr>
                  <a:spLocks noChangeAspect="1"/>
                </p:cNvSpPr>
                <p:nvPr/>
              </p:nvSpPr>
              <p:spPr>
                <a:xfrm>
                  <a:off x="4356482" y="1564581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656" name="594 - Ομάδα"/>
              <p:cNvGrpSpPr/>
              <p:nvPr/>
            </p:nvGrpSpPr>
            <p:grpSpPr>
              <a:xfrm>
                <a:off x="3531125" y="5572511"/>
                <a:ext cx="72009" cy="159874"/>
                <a:chOff x="4356480" y="1564581"/>
                <a:chExt cx="72009" cy="159874"/>
              </a:xfrm>
            </p:grpSpPr>
            <p:sp>
              <p:nvSpPr>
                <p:cNvPr id="1425" name="627 - Έλλειψη"/>
                <p:cNvSpPr>
                  <a:spLocks noChangeAspect="1"/>
                </p:cNvSpPr>
                <p:nvPr/>
              </p:nvSpPr>
              <p:spPr>
                <a:xfrm>
                  <a:off x="4356480" y="1652447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426" name="628 - Έλλειψη"/>
                <p:cNvSpPr>
                  <a:spLocks noChangeAspect="1"/>
                </p:cNvSpPr>
                <p:nvPr/>
              </p:nvSpPr>
              <p:spPr>
                <a:xfrm>
                  <a:off x="4356481" y="1564581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661" name="597 - Ομάδα"/>
              <p:cNvGrpSpPr>
                <a:grpSpLocks noChangeAspect="1"/>
              </p:cNvGrpSpPr>
              <p:nvPr/>
            </p:nvGrpSpPr>
            <p:grpSpPr>
              <a:xfrm>
                <a:off x="3456691" y="5571597"/>
                <a:ext cx="76002" cy="154871"/>
                <a:chOff x="4351982" y="1565085"/>
                <a:chExt cx="76002" cy="154871"/>
              </a:xfrm>
            </p:grpSpPr>
            <p:sp>
              <p:nvSpPr>
                <p:cNvPr id="1423" name="625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424" name="626 - Έλλειψη"/>
                <p:cNvSpPr>
                  <a:spLocks noChangeAspect="1"/>
                </p:cNvSpPr>
                <p:nvPr/>
              </p:nvSpPr>
              <p:spPr>
                <a:xfrm>
                  <a:off x="4351982" y="1565085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676" name="600 - Ομάδα"/>
              <p:cNvGrpSpPr/>
              <p:nvPr/>
            </p:nvGrpSpPr>
            <p:grpSpPr>
              <a:xfrm>
                <a:off x="3385579" y="5564864"/>
                <a:ext cx="72008" cy="159874"/>
                <a:chOff x="4355976" y="1560082"/>
                <a:chExt cx="72008" cy="159874"/>
              </a:xfrm>
            </p:grpSpPr>
            <p:sp>
              <p:nvSpPr>
                <p:cNvPr id="1421" name="623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422" name="624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677" name="603 - Ομάδα"/>
              <p:cNvGrpSpPr/>
              <p:nvPr/>
            </p:nvGrpSpPr>
            <p:grpSpPr>
              <a:xfrm>
                <a:off x="3314597" y="5557866"/>
                <a:ext cx="72008" cy="159874"/>
                <a:chOff x="4355976" y="1560082"/>
                <a:chExt cx="72008" cy="159874"/>
              </a:xfrm>
            </p:grpSpPr>
            <p:sp>
              <p:nvSpPr>
                <p:cNvPr id="1419" name="621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420" name="622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683" name="606 - Ομάδα"/>
              <p:cNvGrpSpPr/>
              <p:nvPr/>
            </p:nvGrpSpPr>
            <p:grpSpPr>
              <a:xfrm>
                <a:off x="3239281" y="5544864"/>
                <a:ext cx="72008" cy="159874"/>
                <a:chOff x="4355976" y="1560082"/>
                <a:chExt cx="72008" cy="159874"/>
              </a:xfrm>
            </p:grpSpPr>
            <p:sp>
              <p:nvSpPr>
                <p:cNvPr id="1417" name="619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418" name="620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</p:grpSp>
        <p:grpSp>
          <p:nvGrpSpPr>
            <p:cNvPr id="2688" name="635 - Ομάδα"/>
            <p:cNvGrpSpPr/>
            <p:nvPr/>
          </p:nvGrpSpPr>
          <p:grpSpPr>
            <a:xfrm rot="16738774">
              <a:off x="3144082" y="5495864"/>
              <a:ext cx="520422" cy="203022"/>
              <a:chOff x="3239281" y="5544864"/>
              <a:chExt cx="577110" cy="203022"/>
            </a:xfrm>
          </p:grpSpPr>
          <p:grpSp>
            <p:nvGrpSpPr>
              <p:cNvPr id="2689" name="585 - Ομάδα"/>
              <p:cNvGrpSpPr>
                <a:grpSpLocks noChangeAspect="1"/>
              </p:cNvGrpSpPr>
              <p:nvPr/>
            </p:nvGrpSpPr>
            <p:grpSpPr>
              <a:xfrm>
                <a:off x="3744383" y="5581074"/>
                <a:ext cx="72008" cy="159874"/>
                <a:chOff x="4355976" y="1560082"/>
                <a:chExt cx="72008" cy="159874"/>
              </a:xfrm>
            </p:grpSpPr>
            <p:sp>
              <p:nvSpPr>
                <p:cNvPr id="1407" name="658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408" name="65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691" name="588 - Ομάδα"/>
              <p:cNvGrpSpPr/>
              <p:nvPr/>
            </p:nvGrpSpPr>
            <p:grpSpPr>
              <a:xfrm>
                <a:off x="3673611" y="5588012"/>
                <a:ext cx="72008" cy="159874"/>
                <a:chOff x="4355976" y="1560082"/>
                <a:chExt cx="72008" cy="159874"/>
              </a:xfrm>
            </p:grpSpPr>
            <p:sp>
              <p:nvSpPr>
                <p:cNvPr id="1405" name="656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406" name="65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692" name="591 - Ομάδα"/>
              <p:cNvGrpSpPr/>
              <p:nvPr/>
            </p:nvGrpSpPr>
            <p:grpSpPr>
              <a:xfrm>
                <a:off x="3601603" y="5572346"/>
                <a:ext cx="72008" cy="159874"/>
                <a:chOff x="4355976" y="1560082"/>
                <a:chExt cx="72008" cy="159874"/>
              </a:xfrm>
            </p:grpSpPr>
            <p:sp>
              <p:nvSpPr>
                <p:cNvPr id="1403" name="654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404" name="65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693" name="594 - Ομάδα"/>
              <p:cNvGrpSpPr/>
              <p:nvPr/>
            </p:nvGrpSpPr>
            <p:grpSpPr>
              <a:xfrm>
                <a:off x="3530621" y="5568012"/>
                <a:ext cx="72008" cy="159874"/>
                <a:chOff x="4355976" y="1560082"/>
                <a:chExt cx="72008" cy="159874"/>
              </a:xfrm>
            </p:grpSpPr>
            <p:sp>
              <p:nvSpPr>
                <p:cNvPr id="1401" name="652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402" name="65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694" name="597 - Ομάδα"/>
              <p:cNvGrpSpPr>
                <a:grpSpLocks noChangeAspect="1"/>
              </p:cNvGrpSpPr>
              <p:nvPr/>
            </p:nvGrpSpPr>
            <p:grpSpPr>
              <a:xfrm>
                <a:off x="3460685" y="5566594"/>
                <a:ext cx="72008" cy="159874"/>
                <a:chOff x="4355976" y="1560082"/>
                <a:chExt cx="72008" cy="159874"/>
              </a:xfrm>
            </p:grpSpPr>
            <p:sp>
              <p:nvSpPr>
                <p:cNvPr id="1399" name="650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400" name="651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695" name="600 - Ομάδα"/>
              <p:cNvGrpSpPr/>
              <p:nvPr/>
            </p:nvGrpSpPr>
            <p:grpSpPr>
              <a:xfrm>
                <a:off x="3385579" y="5564864"/>
                <a:ext cx="72008" cy="159874"/>
                <a:chOff x="4355976" y="1560082"/>
                <a:chExt cx="72008" cy="159874"/>
              </a:xfrm>
            </p:grpSpPr>
            <p:sp>
              <p:nvSpPr>
                <p:cNvPr id="1397" name="648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398" name="64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696" name="603 - Ομάδα"/>
              <p:cNvGrpSpPr/>
              <p:nvPr/>
            </p:nvGrpSpPr>
            <p:grpSpPr>
              <a:xfrm>
                <a:off x="3314597" y="5557866"/>
                <a:ext cx="72008" cy="159874"/>
                <a:chOff x="4355976" y="1560082"/>
                <a:chExt cx="72008" cy="159874"/>
              </a:xfrm>
            </p:grpSpPr>
            <p:sp>
              <p:nvSpPr>
                <p:cNvPr id="1395" name="646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396" name="64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697" name="606 - Ομάδα"/>
              <p:cNvGrpSpPr/>
              <p:nvPr/>
            </p:nvGrpSpPr>
            <p:grpSpPr>
              <a:xfrm>
                <a:off x="3239281" y="5544864"/>
                <a:ext cx="72008" cy="159874"/>
                <a:chOff x="4355976" y="1560082"/>
                <a:chExt cx="72008" cy="159874"/>
              </a:xfrm>
            </p:grpSpPr>
            <p:sp>
              <p:nvSpPr>
                <p:cNvPr id="1393" name="644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394" name="64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</p:grpSp>
        <p:grpSp>
          <p:nvGrpSpPr>
            <p:cNvPr id="2698" name="666 - Ομάδα"/>
            <p:cNvGrpSpPr/>
            <p:nvPr/>
          </p:nvGrpSpPr>
          <p:grpSpPr>
            <a:xfrm rot="16354571">
              <a:off x="3281896" y="5803590"/>
              <a:ext cx="73100" cy="159874"/>
              <a:chOff x="4346922" y="1560082"/>
              <a:chExt cx="81062" cy="159874"/>
            </a:xfrm>
          </p:grpSpPr>
          <p:sp>
            <p:nvSpPr>
              <p:cNvPr id="1383" name="667 - Έλλειψη"/>
              <p:cNvSpPr>
                <a:spLocks noChangeAspect="1"/>
              </p:cNvSpPr>
              <p:nvPr/>
            </p:nvSpPr>
            <p:spPr>
              <a:xfrm>
                <a:off x="4346922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384" name="668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699" name="678 - Ομάδα"/>
            <p:cNvGrpSpPr/>
            <p:nvPr/>
          </p:nvGrpSpPr>
          <p:grpSpPr>
            <a:xfrm rot="16354571">
              <a:off x="3724231" y="4163458"/>
              <a:ext cx="69017" cy="159874"/>
              <a:chOff x="4351449" y="1560082"/>
              <a:chExt cx="76535" cy="159874"/>
            </a:xfrm>
          </p:grpSpPr>
          <p:sp>
            <p:nvSpPr>
              <p:cNvPr id="1381" name="679 - Έλλειψη"/>
              <p:cNvSpPr>
                <a:spLocks noChangeAspect="1"/>
              </p:cNvSpPr>
              <p:nvPr/>
            </p:nvSpPr>
            <p:spPr>
              <a:xfrm>
                <a:off x="4351449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382" name="680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700" name="681 - Ομάδα"/>
            <p:cNvGrpSpPr/>
            <p:nvPr/>
          </p:nvGrpSpPr>
          <p:grpSpPr>
            <a:xfrm rot="15924672">
              <a:off x="3760617" y="2985459"/>
              <a:ext cx="67001" cy="156922"/>
              <a:chOff x="4358930" y="1560742"/>
              <a:chExt cx="74299" cy="156922"/>
            </a:xfrm>
          </p:grpSpPr>
          <p:sp>
            <p:nvSpPr>
              <p:cNvPr id="1379" name="682 - Έλλειψη"/>
              <p:cNvSpPr>
                <a:spLocks noChangeAspect="1"/>
              </p:cNvSpPr>
              <p:nvPr/>
            </p:nvSpPr>
            <p:spPr>
              <a:xfrm>
                <a:off x="4358930" y="164565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380" name="683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701" name="684 - Ομάδα"/>
            <p:cNvGrpSpPr/>
            <p:nvPr/>
          </p:nvGrpSpPr>
          <p:grpSpPr>
            <a:xfrm rot="15969957">
              <a:off x="3774314" y="3048834"/>
              <a:ext cx="67304" cy="159578"/>
              <a:chOff x="4353349" y="1560082"/>
              <a:chExt cx="74635" cy="159578"/>
            </a:xfrm>
          </p:grpSpPr>
          <p:sp>
            <p:nvSpPr>
              <p:cNvPr id="1377" name="685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378" name="686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702" name="854 - Ομάδα"/>
            <p:cNvGrpSpPr/>
            <p:nvPr/>
          </p:nvGrpSpPr>
          <p:grpSpPr>
            <a:xfrm rot="15924672">
              <a:off x="3734956" y="2849298"/>
              <a:ext cx="68181" cy="157662"/>
              <a:chOff x="4361221" y="1560742"/>
              <a:chExt cx="75608" cy="157662"/>
            </a:xfrm>
          </p:grpSpPr>
          <p:sp>
            <p:nvSpPr>
              <p:cNvPr id="1375" name="855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376" name="856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703" name="857 - Ομάδα"/>
            <p:cNvGrpSpPr/>
            <p:nvPr/>
          </p:nvGrpSpPr>
          <p:grpSpPr>
            <a:xfrm rot="15969957">
              <a:off x="3749110" y="2915718"/>
              <a:ext cx="67304" cy="159578"/>
              <a:chOff x="4353349" y="1560082"/>
              <a:chExt cx="74635" cy="159578"/>
            </a:xfrm>
          </p:grpSpPr>
          <p:sp>
            <p:nvSpPr>
              <p:cNvPr id="1373" name="858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374" name="859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704" name="860 - Ομάδα"/>
            <p:cNvGrpSpPr/>
            <p:nvPr/>
          </p:nvGrpSpPr>
          <p:grpSpPr>
            <a:xfrm rot="15924672">
              <a:off x="3709737" y="2713496"/>
              <a:ext cx="68181" cy="157662"/>
              <a:chOff x="4361221" y="1560742"/>
              <a:chExt cx="75608" cy="157662"/>
            </a:xfrm>
          </p:grpSpPr>
          <p:sp>
            <p:nvSpPr>
              <p:cNvPr id="1371" name="861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372" name="862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705" name="863 - Ομάδα"/>
            <p:cNvGrpSpPr/>
            <p:nvPr/>
          </p:nvGrpSpPr>
          <p:grpSpPr>
            <a:xfrm rot="15969957">
              <a:off x="3729398" y="2782499"/>
              <a:ext cx="67887" cy="160241"/>
              <a:chOff x="4355976" y="1560082"/>
              <a:chExt cx="75282" cy="160241"/>
            </a:xfrm>
          </p:grpSpPr>
          <p:sp>
            <p:nvSpPr>
              <p:cNvPr id="1369" name="864 - Έλλειψη"/>
              <p:cNvSpPr>
                <a:spLocks noChangeAspect="1"/>
              </p:cNvSpPr>
              <p:nvPr/>
            </p:nvSpPr>
            <p:spPr>
              <a:xfrm>
                <a:off x="4359250" y="164831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370" name="865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706" name="866 - Ομάδα"/>
            <p:cNvGrpSpPr/>
            <p:nvPr/>
          </p:nvGrpSpPr>
          <p:grpSpPr>
            <a:xfrm rot="15924672">
              <a:off x="3562965" y="1904463"/>
              <a:ext cx="68181" cy="157662"/>
              <a:chOff x="4361221" y="1560742"/>
              <a:chExt cx="75608" cy="157662"/>
            </a:xfrm>
          </p:grpSpPr>
          <p:sp>
            <p:nvSpPr>
              <p:cNvPr id="1367" name="867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368" name="868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707" name="869 - Ομάδα"/>
            <p:cNvGrpSpPr/>
            <p:nvPr/>
          </p:nvGrpSpPr>
          <p:grpSpPr>
            <a:xfrm rot="15924672">
              <a:off x="3692216" y="2646009"/>
              <a:ext cx="67001" cy="156922"/>
              <a:chOff x="4358930" y="1560742"/>
              <a:chExt cx="74299" cy="156922"/>
            </a:xfrm>
          </p:grpSpPr>
          <p:sp>
            <p:nvSpPr>
              <p:cNvPr id="1365" name="870 - Έλλειψη"/>
              <p:cNvSpPr>
                <a:spLocks noChangeAspect="1"/>
              </p:cNvSpPr>
              <p:nvPr/>
            </p:nvSpPr>
            <p:spPr>
              <a:xfrm>
                <a:off x="4358930" y="164565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366" name="871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708" name="872 - Ομάδα"/>
            <p:cNvGrpSpPr/>
            <p:nvPr/>
          </p:nvGrpSpPr>
          <p:grpSpPr>
            <a:xfrm rot="15924672">
              <a:off x="3654691" y="2509367"/>
              <a:ext cx="68181" cy="157662"/>
              <a:chOff x="4361221" y="1560742"/>
              <a:chExt cx="75608" cy="157662"/>
            </a:xfrm>
          </p:grpSpPr>
          <p:sp>
            <p:nvSpPr>
              <p:cNvPr id="1363" name="873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364" name="874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709" name="878 - Ομάδα"/>
            <p:cNvGrpSpPr/>
            <p:nvPr/>
          </p:nvGrpSpPr>
          <p:grpSpPr>
            <a:xfrm rot="15924672">
              <a:off x="3623540" y="2373324"/>
              <a:ext cx="68181" cy="157662"/>
              <a:chOff x="4361221" y="1560742"/>
              <a:chExt cx="75608" cy="157662"/>
            </a:xfrm>
          </p:grpSpPr>
          <p:sp>
            <p:nvSpPr>
              <p:cNvPr id="1361" name="879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362" name="880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710" name="881 - Ομάδα"/>
            <p:cNvGrpSpPr/>
            <p:nvPr/>
          </p:nvGrpSpPr>
          <p:grpSpPr>
            <a:xfrm rot="15969957">
              <a:off x="3637269" y="2442086"/>
              <a:ext cx="67887" cy="160241"/>
              <a:chOff x="4355976" y="1560082"/>
              <a:chExt cx="75282" cy="160241"/>
            </a:xfrm>
          </p:grpSpPr>
          <p:sp>
            <p:nvSpPr>
              <p:cNvPr id="1359" name="882 - Έλλειψη"/>
              <p:cNvSpPr>
                <a:spLocks noChangeAspect="1"/>
              </p:cNvSpPr>
              <p:nvPr/>
            </p:nvSpPr>
            <p:spPr>
              <a:xfrm>
                <a:off x="4359250" y="164831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360" name="883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711" name="884 - Ομάδα"/>
            <p:cNvGrpSpPr/>
            <p:nvPr/>
          </p:nvGrpSpPr>
          <p:grpSpPr>
            <a:xfrm rot="15924672">
              <a:off x="3596760" y="2237963"/>
              <a:ext cx="67001" cy="156921"/>
              <a:chOff x="4358930" y="1560742"/>
              <a:chExt cx="74299" cy="156921"/>
            </a:xfrm>
          </p:grpSpPr>
          <p:sp>
            <p:nvSpPr>
              <p:cNvPr id="1357" name="885 - Έλλειψη"/>
              <p:cNvSpPr>
                <a:spLocks noChangeAspect="1"/>
              </p:cNvSpPr>
              <p:nvPr/>
            </p:nvSpPr>
            <p:spPr>
              <a:xfrm>
                <a:off x="4358930" y="164565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358" name="886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712" name="887 - Ομάδα"/>
            <p:cNvGrpSpPr/>
            <p:nvPr/>
          </p:nvGrpSpPr>
          <p:grpSpPr>
            <a:xfrm rot="15969957">
              <a:off x="3604259" y="2306446"/>
              <a:ext cx="67304" cy="159578"/>
              <a:chOff x="4353349" y="1560082"/>
              <a:chExt cx="74635" cy="159578"/>
            </a:xfrm>
          </p:grpSpPr>
          <p:sp>
            <p:nvSpPr>
              <p:cNvPr id="1355" name="888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356" name="889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713" name="890 - Ομάδα"/>
            <p:cNvGrpSpPr/>
            <p:nvPr/>
          </p:nvGrpSpPr>
          <p:grpSpPr>
            <a:xfrm rot="15924672">
              <a:off x="3576750" y="2104706"/>
              <a:ext cx="68181" cy="157662"/>
              <a:chOff x="4361221" y="1560742"/>
              <a:chExt cx="75608" cy="157662"/>
            </a:xfrm>
          </p:grpSpPr>
          <p:sp>
            <p:nvSpPr>
              <p:cNvPr id="1353" name="891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354" name="892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714" name="893 - Ομάδα"/>
            <p:cNvGrpSpPr/>
            <p:nvPr/>
          </p:nvGrpSpPr>
          <p:grpSpPr>
            <a:xfrm rot="15969957">
              <a:off x="3590745" y="2168118"/>
              <a:ext cx="67887" cy="160241"/>
              <a:chOff x="4355976" y="1560082"/>
              <a:chExt cx="75282" cy="160241"/>
            </a:xfrm>
          </p:grpSpPr>
          <p:sp>
            <p:nvSpPr>
              <p:cNvPr id="1351" name="894 - Έλλειψη"/>
              <p:cNvSpPr>
                <a:spLocks noChangeAspect="1"/>
              </p:cNvSpPr>
              <p:nvPr/>
            </p:nvSpPr>
            <p:spPr>
              <a:xfrm>
                <a:off x="4359250" y="164831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352" name="895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715" name="896 - Ομάδα"/>
            <p:cNvGrpSpPr/>
            <p:nvPr/>
          </p:nvGrpSpPr>
          <p:grpSpPr>
            <a:xfrm rot="15924672">
              <a:off x="3557619" y="1971720"/>
              <a:ext cx="68181" cy="157662"/>
              <a:chOff x="4361221" y="1560742"/>
              <a:chExt cx="75608" cy="157662"/>
            </a:xfrm>
          </p:grpSpPr>
          <p:sp>
            <p:nvSpPr>
              <p:cNvPr id="1349" name="897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350" name="898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716" name="899 - Ομάδα"/>
            <p:cNvGrpSpPr/>
            <p:nvPr/>
          </p:nvGrpSpPr>
          <p:grpSpPr>
            <a:xfrm rot="15969957">
              <a:off x="3571615" y="2035133"/>
              <a:ext cx="67887" cy="160241"/>
              <a:chOff x="4355976" y="1560082"/>
              <a:chExt cx="75282" cy="160241"/>
            </a:xfrm>
          </p:grpSpPr>
          <p:sp>
            <p:nvSpPr>
              <p:cNvPr id="1347" name="900 - Έλλειψη"/>
              <p:cNvSpPr>
                <a:spLocks noChangeAspect="1"/>
              </p:cNvSpPr>
              <p:nvPr/>
            </p:nvSpPr>
            <p:spPr>
              <a:xfrm>
                <a:off x="4359250" y="164831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348" name="901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717" name="905 - Ομάδα"/>
            <p:cNvGrpSpPr/>
            <p:nvPr/>
          </p:nvGrpSpPr>
          <p:grpSpPr>
            <a:xfrm rot="15924672">
              <a:off x="3553538" y="1840052"/>
              <a:ext cx="68181" cy="157662"/>
              <a:chOff x="4361221" y="1560742"/>
              <a:chExt cx="75608" cy="157662"/>
            </a:xfrm>
          </p:grpSpPr>
          <p:sp>
            <p:nvSpPr>
              <p:cNvPr id="1345" name="906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346" name="907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718" name="908 - Ομάδα"/>
            <p:cNvGrpSpPr/>
            <p:nvPr/>
          </p:nvGrpSpPr>
          <p:grpSpPr>
            <a:xfrm rot="15924672">
              <a:off x="3543043" y="1711278"/>
              <a:ext cx="67001" cy="156921"/>
              <a:chOff x="4358930" y="1560742"/>
              <a:chExt cx="74299" cy="156921"/>
            </a:xfrm>
          </p:grpSpPr>
          <p:sp>
            <p:nvSpPr>
              <p:cNvPr id="1343" name="909 - Έλλειψη"/>
              <p:cNvSpPr>
                <a:spLocks noChangeAspect="1"/>
              </p:cNvSpPr>
              <p:nvPr/>
            </p:nvSpPr>
            <p:spPr>
              <a:xfrm>
                <a:off x="4358930" y="164565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344" name="910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719" name="911 - Ομάδα"/>
            <p:cNvGrpSpPr/>
            <p:nvPr/>
          </p:nvGrpSpPr>
          <p:grpSpPr>
            <a:xfrm rot="15969957">
              <a:off x="3545781" y="1775657"/>
              <a:ext cx="67304" cy="159578"/>
              <a:chOff x="4353349" y="1560082"/>
              <a:chExt cx="74635" cy="159578"/>
            </a:xfrm>
          </p:grpSpPr>
          <p:sp>
            <p:nvSpPr>
              <p:cNvPr id="1341" name="912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342" name="913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385" name="917 - Ομάδα"/>
            <p:cNvGrpSpPr/>
            <p:nvPr/>
          </p:nvGrpSpPr>
          <p:grpSpPr>
            <a:xfrm rot="15969957">
              <a:off x="3535880" y="1641573"/>
              <a:ext cx="67304" cy="159578"/>
              <a:chOff x="4353349" y="1560082"/>
              <a:chExt cx="74635" cy="159578"/>
            </a:xfrm>
          </p:grpSpPr>
          <p:sp>
            <p:nvSpPr>
              <p:cNvPr id="1339" name="918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340" name="919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386" name="926 - Ομάδα"/>
            <p:cNvGrpSpPr/>
            <p:nvPr/>
          </p:nvGrpSpPr>
          <p:grpSpPr>
            <a:xfrm rot="15969957">
              <a:off x="3544705" y="1574043"/>
              <a:ext cx="67304" cy="159578"/>
              <a:chOff x="4353349" y="1560082"/>
              <a:chExt cx="74635" cy="159578"/>
            </a:xfrm>
          </p:grpSpPr>
          <p:sp>
            <p:nvSpPr>
              <p:cNvPr id="1337" name="927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338" name="928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387" name="929 - Ομάδα"/>
            <p:cNvGrpSpPr/>
            <p:nvPr/>
          </p:nvGrpSpPr>
          <p:grpSpPr>
            <a:xfrm rot="15969957">
              <a:off x="3541232" y="1509431"/>
              <a:ext cx="67304" cy="159578"/>
              <a:chOff x="4353349" y="1560082"/>
              <a:chExt cx="74635" cy="159578"/>
            </a:xfrm>
          </p:grpSpPr>
          <p:sp>
            <p:nvSpPr>
              <p:cNvPr id="1335" name="930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336" name="931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388" name="941 - Ομάδα"/>
            <p:cNvGrpSpPr/>
            <p:nvPr/>
          </p:nvGrpSpPr>
          <p:grpSpPr>
            <a:xfrm rot="15969957">
              <a:off x="3540786" y="1320079"/>
              <a:ext cx="67304" cy="159578"/>
              <a:chOff x="4353349" y="1560082"/>
              <a:chExt cx="74635" cy="159578"/>
            </a:xfrm>
          </p:grpSpPr>
          <p:sp>
            <p:nvSpPr>
              <p:cNvPr id="1333" name="942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334" name="943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389" name="944 - Ομάδα"/>
            <p:cNvGrpSpPr/>
            <p:nvPr/>
          </p:nvGrpSpPr>
          <p:grpSpPr>
            <a:xfrm rot="15969957">
              <a:off x="3549610" y="1252550"/>
              <a:ext cx="67304" cy="159578"/>
              <a:chOff x="4353349" y="1560082"/>
              <a:chExt cx="74635" cy="159578"/>
            </a:xfrm>
          </p:grpSpPr>
          <p:sp>
            <p:nvSpPr>
              <p:cNvPr id="1331" name="945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332" name="946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390" name="950 - Ομάδα"/>
            <p:cNvGrpSpPr/>
            <p:nvPr/>
          </p:nvGrpSpPr>
          <p:grpSpPr>
            <a:xfrm rot="15969957">
              <a:off x="3538507" y="1444999"/>
              <a:ext cx="67304" cy="159578"/>
              <a:chOff x="4353349" y="1560082"/>
              <a:chExt cx="74635" cy="159578"/>
            </a:xfrm>
          </p:grpSpPr>
          <p:sp>
            <p:nvSpPr>
              <p:cNvPr id="1329" name="951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330" name="952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391" name="953 - Ομάδα"/>
            <p:cNvGrpSpPr/>
            <p:nvPr/>
          </p:nvGrpSpPr>
          <p:grpSpPr>
            <a:xfrm rot="15969957">
              <a:off x="3547671" y="1380371"/>
              <a:ext cx="67304" cy="159578"/>
              <a:chOff x="4353349" y="1560082"/>
              <a:chExt cx="74635" cy="159578"/>
            </a:xfrm>
          </p:grpSpPr>
          <p:sp>
            <p:nvSpPr>
              <p:cNvPr id="1327" name="954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328" name="955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392" name="860 - Ομάδα"/>
            <p:cNvGrpSpPr/>
            <p:nvPr/>
          </p:nvGrpSpPr>
          <p:grpSpPr>
            <a:xfrm rot="15924672">
              <a:off x="3698518" y="2575472"/>
              <a:ext cx="68181" cy="157662"/>
              <a:chOff x="4361221" y="1560742"/>
              <a:chExt cx="75608" cy="157662"/>
            </a:xfrm>
          </p:grpSpPr>
          <p:sp>
            <p:nvSpPr>
              <p:cNvPr id="1325" name="861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326" name="862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409" name="486 - Ομάδα"/>
            <p:cNvGrpSpPr/>
            <p:nvPr/>
          </p:nvGrpSpPr>
          <p:grpSpPr>
            <a:xfrm rot="16354571" flipH="1" flipV="1">
              <a:off x="3573588" y="3307687"/>
              <a:ext cx="64935" cy="159874"/>
              <a:chOff x="4355976" y="1560082"/>
              <a:chExt cx="72008" cy="159874"/>
            </a:xfrm>
          </p:grpSpPr>
          <p:sp>
            <p:nvSpPr>
              <p:cNvPr id="1323" name="487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324" name="488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410" name="489 - Ομάδα"/>
            <p:cNvGrpSpPr/>
            <p:nvPr/>
          </p:nvGrpSpPr>
          <p:grpSpPr>
            <a:xfrm rot="16354571" flipH="1" flipV="1">
              <a:off x="3577896" y="3242861"/>
              <a:ext cx="64935" cy="159874"/>
              <a:chOff x="4355976" y="1560082"/>
              <a:chExt cx="72008" cy="159874"/>
            </a:xfrm>
          </p:grpSpPr>
          <p:sp>
            <p:nvSpPr>
              <p:cNvPr id="1321" name="490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322" name="491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411" name="492 - Ομάδα"/>
            <p:cNvGrpSpPr/>
            <p:nvPr/>
          </p:nvGrpSpPr>
          <p:grpSpPr>
            <a:xfrm rot="15742809" flipH="1" flipV="1">
              <a:off x="3567475" y="3442274"/>
              <a:ext cx="71971" cy="158470"/>
              <a:chOff x="4348173" y="1560082"/>
              <a:chExt cx="79811" cy="158470"/>
            </a:xfrm>
          </p:grpSpPr>
          <p:sp>
            <p:nvSpPr>
              <p:cNvPr id="1319" name="493 - Έλλειψη"/>
              <p:cNvSpPr>
                <a:spLocks noChangeAspect="1"/>
              </p:cNvSpPr>
              <p:nvPr/>
            </p:nvSpPr>
            <p:spPr>
              <a:xfrm>
                <a:off x="4348173" y="1646544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320" name="494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412" name="495 - Ομάδα"/>
            <p:cNvGrpSpPr/>
            <p:nvPr/>
          </p:nvGrpSpPr>
          <p:grpSpPr>
            <a:xfrm rot="16354571" flipH="1" flipV="1">
              <a:off x="3568218" y="3375266"/>
              <a:ext cx="64935" cy="159874"/>
              <a:chOff x="4355976" y="1560082"/>
              <a:chExt cx="72008" cy="159874"/>
            </a:xfrm>
          </p:grpSpPr>
          <p:sp>
            <p:nvSpPr>
              <p:cNvPr id="1317" name="496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318" name="497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413" name="498 - Ομάδα"/>
            <p:cNvGrpSpPr/>
            <p:nvPr/>
          </p:nvGrpSpPr>
          <p:grpSpPr>
            <a:xfrm rot="15742809" flipH="1" flipV="1">
              <a:off x="3566302" y="3507293"/>
              <a:ext cx="71971" cy="158470"/>
              <a:chOff x="4346646" y="1568572"/>
              <a:chExt cx="79811" cy="158470"/>
            </a:xfrm>
          </p:grpSpPr>
          <p:sp>
            <p:nvSpPr>
              <p:cNvPr id="1315" name="499 - Έλλειψη"/>
              <p:cNvSpPr>
                <a:spLocks noChangeAspect="1"/>
              </p:cNvSpPr>
              <p:nvPr/>
            </p:nvSpPr>
            <p:spPr>
              <a:xfrm>
                <a:off x="4346646" y="1655034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316" name="500 - Έλλειψη"/>
              <p:cNvSpPr>
                <a:spLocks noChangeAspect="1"/>
              </p:cNvSpPr>
              <p:nvPr/>
            </p:nvSpPr>
            <p:spPr>
              <a:xfrm>
                <a:off x="4354449" y="156857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414" name="501 - Ομάδα"/>
            <p:cNvGrpSpPr/>
            <p:nvPr/>
          </p:nvGrpSpPr>
          <p:grpSpPr>
            <a:xfrm rot="15742809" flipH="1" flipV="1">
              <a:off x="3566946" y="3569935"/>
              <a:ext cx="71971" cy="158470"/>
              <a:chOff x="4348173" y="1560082"/>
              <a:chExt cx="79811" cy="158470"/>
            </a:xfrm>
          </p:grpSpPr>
          <p:sp>
            <p:nvSpPr>
              <p:cNvPr id="1313" name="502 - Έλλειψη"/>
              <p:cNvSpPr>
                <a:spLocks noChangeAspect="1"/>
              </p:cNvSpPr>
              <p:nvPr/>
            </p:nvSpPr>
            <p:spPr>
              <a:xfrm>
                <a:off x="4348173" y="1646544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314" name="503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415" name="504 - Ομάδα"/>
            <p:cNvGrpSpPr/>
            <p:nvPr/>
          </p:nvGrpSpPr>
          <p:grpSpPr>
            <a:xfrm rot="15924672" flipH="1" flipV="1">
              <a:off x="3597504" y="3702039"/>
              <a:ext cx="67001" cy="156922"/>
              <a:chOff x="4358930" y="1560742"/>
              <a:chExt cx="74299" cy="156922"/>
            </a:xfrm>
          </p:grpSpPr>
          <p:sp>
            <p:nvSpPr>
              <p:cNvPr id="1311" name="505 - Έλλειψη"/>
              <p:cNvSpPr>
                <a:spLocks noChangeAspect="1"/>
              </p:cNvSpPr>
              <p:nvPr/>
            </p:nvSpPr>
            <p:spPr>
              <a:xfrm>
                <a:off x="4358930" y="164565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312" name="506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416" name="507 - Ομάδα"/>
            <p:cNvGrpSpPr/>
            <p:nvPr/>
          </p:nvGrpSpPr>
          <p:grpSpPr>
            <a:xfrm rot="15969957" flipH="1" flipV="1">
              <a:off x="3583505" y="3636008"/>
              <a:ext cx="67304" cy="159578"/>
              <a:chOff x="4353349" y="1560082"/>
              <a:chExt cx="74635" cy="159578"/>
            </a:xfrm>
          </p:grpSpPr>
          <p:sp>
            <p:nvSpPr>
              <p:cNvPr id="1309" name="508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310" name="509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433" name="510 - Ομάδα"/>
            <p:cNvGrpSpPr>
              <a:grpSpLocks noChangeAspect="1"/>
            </p:cNvGrpSpPr>
            <p:nvPr/>
          </p:nvGrpSpPr>
          <p:grpSpPr>
            <a:xfrm rot="16354571" flipH="1" flipV="1">
              <a:off x="3579766" y="3174435"/>
              <a:ext cx="64935" cy="159874"/>
              <a:chOff x="4355976" y="1560082"/>
              <a:chExt cx="72008" cy="159874"/>
            </a:xfrm>
          </p:grpSpPr>
          <p:sp>
            <p:nvSpPr>
              <p:cNvPr id="1307" name="511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308" name="512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434" name="513 - Ομάδα"/>
            <p:cNvGrpSpPr/>
            <p:nvPr/>
          </p:nvGrpSpPr>
          <p:grpSpPr>
            <a:xfrm rot="16354571" flipH="1" flipV="1">
              <a:off x="3586638" y="3110829"/>
              <a:ext cx="64935" cy="159874"/>
              <a:chOff x="4355976" y="1560082"/>
              <a:chExt cx="72008" cy="159874"/>
            </a:xfrm>
          </p:grpSpPr>
          <p:sp>
            <p:nvSpPr>
              <p:cNvPr id="1305" name="514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306" name="515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435" name="516 - Ομάδα"/>
            <p:cNvGrpSpPr/>
            <p:nvPr/>
          </p:nvGrpSpPr>
          <p:grpSpPr>
            <a:xfrm rot="16354571" flipH="1" flipV="1">
              <a:off x="3594903" y="3046164"/>
              <a:ext cx="64935" cy="159874"/>
              <a:chOff x="4355976" y="1560082"/>
              <a:chExt cx="72008" cy="159874"/>
            </a:xfrm>
          </p:grpSpPr>
          <p:sp>
            <p:nvSpPr>
              <p:cNvPr id="1303" name="517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304" name="518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436" name="519 - Ομάδα"/>
            <p:cNvGrpSpPr/>
            <p:nvPr/>
          </p:nvGrpSpPr>
          <p:grpSpPr>
            <a:xfrm rot="16354571" flipH="1" flipV="1">
              <a:off x="3602423" y="2982395"/>
              <a:ext cx="64935" cy="159874"/>
              <a:chOff x="4355976" y="1560082"/>
              <a:chExt cx="72008" cy="159874"/>
            </a:xfrm>
          </p:grpSpPr>
          <p:sp>
            <p:nvSpPr>
              <p:cNvPr id="1301" name="520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302" name="521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437" name="525 - Ομάδα"/>
            <p:cNvGrpSpPr/>
            <p:nvPr/>
          </p:nvGrpSpPr>
          <p:grpSpPr>
            <a:xfrm rot="16354571" flipH="1" flipV="1">
              <a:off x="3662347" y="2583644"/>
              <a:ext cx="69017" cy="159874"/>
              <a:chOff x="4351449" y="1560082"/>
              <a:chExt cx="76535" cy="159874"/>
            </a:xfrm>
          </p:grpSpPr>
          <p:sp>
            <p:nvSpPr>
              <p:cNvPr id="1299" name="526 - Έλλειψη"/>
              <p:cNvSpPr>
                <a:spLocks noChangeAspect="1"/>
              </p:cNvSpPr>
              <p:nvPr/>
            </p:nvSpPr>
            <p:spPr>
              <a:xfrm>
                <a:off x="4351449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300" name="527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438" name="555 - Ομάδα"/>
            <p:cNvGrpSpPr>
              <a:grpSpLocks noChangeAspect="1"/>
            </p:cNvGrpSpPr>
            <p:nvPr/>
          </p:nvGrpSpPr>
          <p:grpSpPr>
            <a:xfrm rot="16354571" flipH="1" flipV="1">
              <a:off x="3606983" y="2919449"/>
              <a:ext cx="64935" cy="159874"/>
              <a:chOff x="4355976" y="1560082"/>
              <a:chExt cx="72008" cy="159874"/>
            </a:xfrm>
          </p:grpSpPr>
          <p:sp>
            <p:nvSpPr>
              <p:cNvPr id="1297" name="556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298" name="557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439" name="558 - Ομάδα"/>
            <p:cNvGrpSpPr/>
            <p:nvPr/>
          </p:nvGrpSpPr>
          <p:grpSpPr>
            <a:xfrm rot="16354571" flipH="1" flipV="1">
              <a:off x="3612087" y="2851860"/>
              <a:ext cx="64935" cy="159874"/>
              <a:chOff x="4355976" y="1560082"/>
              <a:chExt cx="72008" cy="159874"/>
            </a:xfrm>
          </p:grpSpPr>
          <p:sp>
            <p:nvSpPr>
              <p:cNvPr id="1295" name="559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296" name="560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440" name="561 - Ομάδα"/>
            <p:cNvGrpSpPr/>
            <p:nvPr/>
          </p:nvGrpSpPr>
          <p:grpSpPr>
            <a:xfrm rot="16354571" flipH="1" flipV="1">
              <a:off x="3622269" y="2788198"/>
              <a:ext cx="64935" cy="159874"/>
              <a:chOff x="4355976" y="1560082"/>
              <a:chExt cx="72008" cy="159874"/>
            </a:xfrm>
          </p:grpSpPr>
          <p:sp>
            <p:nvSpPr>
              <p:cNvPr id="1293" name="562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294" name="563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491" name="564 - Ομάδα"/>
            <p:cNvGrpSpPr/>
            <p:nvPr/>
          </p:nvGrpSpPr>
          <p:grpSpPr>
            <a:xfrm rot="16354571" flipH="1" flipV="1">
              <a:off x="3638643" y="2720875"/>
              <a:ext cx="64935" cy="159874"/>
              <a:chOff x="4355976" y="1560082"/>
              <a:chExt cx="72008" cy="159874"/>
            </a:xfrm>
          </p:grpSpPr>
          <p:sp>
            <p:nvSpPr>
              <p:cNvPr id="1291" name="565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292" name="566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492" name="609 - Ομάδα"/>
            <p:cNvGrpSpPr/>
            <p:nvPr/>
          </p:nvGrpSpPr>
          <p:grpSpPr>
            <a:xfrm rot="16738774" flipH="1" flipV="1">
              <a:off x="3509635" y="2274720"/>
              <a:ext cx="520422" cy="203022"/>
              <a:chOff x="3239281" y="5544864"/>
              <a:chExt cx="577110" cy="203022"/>
            </a:xfrm>
          </p:grpSpPr>
          <p:grpSp>
            <p:nvGrpSpPr>
              <p:cNvPr id="1493" name="585 - Ομάδα"/>
              <p:cNvGrpSpPr>
                <a:grpSpLocks noChangeAspect="1"/>
              </p:cNvGrpSpPr>
              <p:nvPr/>
            </p:nvGrpSpPr>
            <p:grpSpPr>
              <a:xfrm>
                <a:off x="3744383" y="5581074"/>
                <a:ext cx="72008" cy="159874"/>
                <a:chOff x="4355976" y="1560082"/>
                <a:chExt cx="72008" cy="159874"/>
              </a:xfrm>
            </p:grpSpPr>
            <p:sp>
              <p:nvSpPr>
                <p:cNvPr id="1289" name="586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290" name="58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494" name="588 - Ομάδα"/>
              <p:cNvGrpSpPr/>
              <p:nvPr/>
            </p:nvGrpSpPr>
            <p:grpSpPr>
              <a:xfrm>
                <a:off x="3673611" y="5588012"/>
                <a:ext cx="72008" cy="159874"/>
                <a:chOff x="4355976" y="1560082"/>
                <a:chExt cx="72008" cy="159874"/>
              </a:xfrm>
            </p:grpSpPr>
            <p:sp>
              <p:nvSpPr>
                <p:cNvPr id="1287" name="589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288" name="590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495" name="591 - Ομάδα"/>
              <p:cNvGrpSpPr/>
              <p:nvPr/>
            </p:nvGrpSpPr>
            <p:grpSpPr>
              <a:xfrm>
                <a:off x="3601603" y="5572346"/>
                <a:ext cx="72008" cy="159874"/>
                <a:chOff x="4355976" y="1560082"/>
                <a:chExt cx="72008" cy="159874"/>
              </a:xfrm>
            </p:grpSpPr>
            <p:sp>
              <p:nvSpPr>
                <p:cNvPr id="1285" name="592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286" name="59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496" name="594 - Ομάδα"/>
              <p:cNvGrpSpPr/>
              <p:nvPr/>
            </p:nvGrpSpPr>
            <p:grpSpPr>
              <a:xfrm>
                <a:off x="3530621" y="5568012"/>
                <a:ext cx="72008" cy="159874"/>
                <a:chOff x="4355976" y="1560082"/>
                <a:chExt cx="72008" cy="159874"/>
              </a:xfrm>
            </p:grpSpPr>
            <p:sp>
              <p:nvSpPr>
                <p:cNvPr id="1283" name="595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284" name="596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497" name="597 - Ομάδα"/>
              <p:cNvGrpSpPr>
                <a:grpSpLocks noChangeAspect="1"/>
              </p:cNvGrpSpPr>
              <p:nvPr/>
            </p:nvGrpSpPr>
            <p:grpSpPr>
              <a:xfrm>
                <a:off x="3460685" y="5566594"/>
                <a:ext cx="72008" cy="159874"/>
                <a:chOff x="4355976" y="1560082"/>
                <a:chExt cx="72008" cy="159874"/>
              </a:xfrm>
            </p:grpSpPr>
            <p:sp>
              <p:nvSpPr>
                <p:cNvPr id="1281" name="598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282" name="59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498" name="600 - Ομάδα"/>
              <p:cNvGrpSpPr/>
              <p:nvPr/>
            </p:nvGrpSpPr>
            <p:grpSpPr>
              <a:xfrm>
                <a:off x="3385579" y="5564864"/>
                <a:ext cx="72008" cy="159874"/>
                <a:chOff x="4355976" y="1560082"/>
                <a:chExt cx="72008" cy="159874"/>
              </a:xfrm>
            </p:grpSpPr>
            <p:sp>
              <p:nvSpPr>
                <p:cNvPr id="1279" name="601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280" name="602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499" name="603 - Ομάδα"/>
              <p:cNvGrpSpPr/>
              <p:nvPr/>
            </p:nvGrpSpPr>
            <p:grpSpPr>
              <a:xfrm>
                <a:off x="3314597" y="5557866"/>
                <a:ext cx="72008" cy="159874"/>
                <a:chOff x="4355976" y="1560082"/>
                <a:chExt cx="72008" cy="159874"/>
              </a:xfrm>
            </p:grpSpPr>
            <p:sp>
              <p:nvSpPr>
                <p:cNvPr id="1277" name="604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278" name="60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500" name="606 - Ομάδα"/>
              <p:cNvGrpSpPr/>
              <p:nvPr/>
            </p:nvGrpSpPr>
            <p:grpSpPr>
              <a:xfrm>
                <a:off x="3239281" y="5544864"/>
                <a:ext cx="72008" cy="159874"/>
                <a:chOff x="4355976" y="1560082"/>
                <a:chExt cx="72008" cy="159874"/>
              </a:xfrm>
            </p:grpSpPr>
            <p:sp>
              <p:nvSpPr>
                <p:cNvPr id="1275" name="607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276" name="608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</p:grpSp>
        <p:grpSp>
          <p:nvGrpSpPr>
            <p:cNvPr id="1501" name="610 - Ομάδα"/>
            <p:cNvGrpSpPr/>
            <p:nvPr/>
          </p:nvGrpSpPr>
          <p:grpSpPr>
            <a:xfrm rot="16738774" flipH="1" flipV="1">
              <a:off x="3648399" y="1776935"/>
              <a:ext cx="520879" cy="207521"/>
              <a:chOff x="3239281" y="5544864"/>
              <a:chExt cx="577616" cy="207521"/>
            </a:xfrm>
          </p:grpSpPr>
          <p:grpSp>
            <p:nvGrpSpPr>
              <p:cNvPr id="1502" name="585 - Ομάδα"/>
              <p:cNvGrpSpPr>
                <a:grpSpLocks noChangeAspect="1"/>
              </p:cNvGrpSpPr>
              <p:nvPr/>
            </p:nvGrpSpPr>
            <p:grpSpPr>
              <a:xfrm>
                <a:off x="3744888" y="5585573"/>
                <a:ext cx="72009" cy="159874"/>
                <a:chOff x="4356481" y="1564581"/>
                <a:chExt cx="72009" cy="159874"/>
              </a:xfrm>
            </p:grpSpPr>
            <p:sp>
              <p:nvSpPr>
                <p:cNvPr id="1265" name="633 - Έλλειψη"/>
                <p:cNvSpPr>
                  <a:spLocks noChangeAspect="1"/>
                </p:cNvSpPr>
                <p:nvPr/>
              </p:nvSpPr>
              <p:spPr>
                <a:xfrm>
                  <a:off x="4356481" y="1652447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266" name="634 - Έλλειψη"/>
                <p:cNvSpPr>
                  <a:spLocks noChangeAspect="1"/>
                </p:cNvSpPr>
                <p:nvPr/>
              </p:nvSpPr>
              <p:spPr>
                <a:xfrm>
                  <a:off x="4356482" y="1564581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503" name="588 - Ομάδα"/>
              <p:cNvGrpSpPr/>
              <p:nvPr/>
            </p:nvGrpSpPr>
            <p:grpSpPr>
              <a:xfrm>
                <a:off x="3674116" y="5592511"/>
                <a:ext cx="72009" cy="159874"/>
                <a:chOff x="4356481" y="1564581"/>
                <a:chExt cx="72009" cy="159874"/>
              </a:xfrm>
            </p:grpSpPr>
            <p:sp>
              <p:nvSpPr>
                <p:cNvPr id="1263" name="631 - Έλλειψη"/>
                <p:cNvSpPr>
                  <a:spLocks noChangeAspect="1"/>
                </p:cNvSpPr>
                <p:nvPr/>
              </p:nvSpPr>
              <p:spPr>
                <a:xfrm>
                  <a:off x="4356481" y="1652447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264" name="632 - Έλλειψη"/>
                <p:cNvSpPr>
                  <a:spLocks noChangeAspect="1"/>
                </p:cNvSpPr>
                <p:nvPr/>
              </p:nvSpPr>
              <p:spPr>
                <a:xfrm>
                  <a:off x="4356482" y="1564581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600" name="591 - Ομάδα"/>
              <p:cNvGrpSpPr/>
              <p:nvPr/>
            </p:nvGrpSpPr>
            <p:grpSpPr>
              <a:xfrm>
                <a:off x="3602108" y="5576845"/>
                <a:ext cx="72009" cy="159874"/>
                <a:chOff x="4356481" y="1564581"/>
                <a:chExt cx="72009" cy="159874"/>
              </a:xfrm>
            </p:grpSpPr>
            <p:sp>
              <p:nvSpPr>
                <p:cNvPr id="1261" name="629 - Έλλειψη"/>
                <p:cNvSpPr>
                  <a:spLocks noChangeAspect="1"/>
                </p:cNvSpPr>
                <p:nvPr/>
              </p:nvSpPr>
              <p:spPr>
                <a:xfrm>
                  <a:off x="4356481" y="1652447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262" name="630 - Έλλειψη"/>
                <p:cNvSpPr>
                  <a:spLocks noChangeAspect="1"/>
                </p:cNvSpPr>
                <p:nvPr/>
              </p:nvSpPr>
              <p:spPr>
                <a:xfrm>
                  <a:off x="4356482" y="1564581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601" name="594 - Ομάδα"/>
              <p:cNvGrpSpPr/>
              <p:nvPr/>
            </p:nvGrpSpPr>
            <p:grpSpPr>
              <a:xfrm>
                <a:off x="3531125" y="5572511"/>
                <a:ext cx="72009" cy="159874"/>
                <a:chOff x="4356480" y="1564581"/>
                <a:chExt cx="72009" cy="159874"/>
              </a:xfrm>
            </p:grpSpPr>
            <p:sp>
              <p:nvSpPr>
                <p:cNvPr id="1259" name="627 - Έλλειψη"/>
                <p:cNvSpPr>
                  <a:spLocks noChangeAspect="1"/>
                </p:cNvSpPr>
                <p:nvPr/>
              </p:nvSpPr>
              <p:spPr>
                <a:xfrm>
                  <a:off x="4356480" y="1652447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260" name="628 - Έλλειψη"/>
                <p:cNvSpPr>
                  <a:spLocks noChangeAspect="1"/>
                </p:cNvSpPr>
                <p:nvPr/>
              </p:nvSpPr>
              <p:spPr>
                <a:xfrm>
                  <a:off x="4356481" y="1564581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602" name="597 - Ομάδα"/>
              <p:cNvGrpSpPr>
                <a:grpSpLocks noChangeAspect="1"/>
              </p:cNvGrpSpPr>
              <p:nvPr/>
            </p:nvGrpSpPr>
            <p:grpSpPr>
              <a:xfrm>
                <a:off x="3456691" y="5571597"/>
                <a:ext cx="76002" cy="154871"/>
                <a:chOff x="4351982" y="1565085"/>
                <a:chExt cx="76002" cy="154871"/>
              </a:xfrm>
            </p:grpSpPr>
            <p:sp>
              <p:nvSpPr>
                <p:cNvPr id="1257" name="625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258" name="626 - Έλλειψη"/>
                <p:cNvSpPr>
                  <a:spLocks noChangeAspect="1"/>
                </p:cNvSpPr>
                <p:nvPr/>
              </p:nvSpPr>
              <p:spPr>
                <a:xfrm>
                  <a:off x="4351982" y="1565085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603" name="600 - Ομάδα"/>
              <p:cNvGrpSpPr/>
              <p:nvPr/>
            </p:nvGrpSpPr>
            <p:grpSpPr>
              <a:xfrm>
                <a:off x="3385579" y="5564864"/>
                <a:ext cx="72008" cy="159874"/>
                <a:chOff x="4355976" y="1560082"/>
                <a:chExt cx="72008" cy="159874"/>
              </a:xfrm>
            </p:grpSpPr>
            <p:sp>
              <p:nvSpPr>
                <p:cNvPr id="1255" name="623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256" name="624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604" name="603 - Ομάδα"/>
              <p:cNvGrpSpPr/>
              <p:nvPr/>
            </p:nvGrpSpPr>
            <p:grpSpPr>
              <a:xfrm>
                <a:off x="3314597" y="5557866"/>
                <a:ext cx="72008" cy="159874"/>
                <a:chOff x="4355976" y="1560082"/>
                <a:chExt cx="72008" cy="159874"/>
              </a:xfrm>
            </p:grpSpPr>
            <p:sp>
              <p:nvSpPr>
                <p:cNvPr id="1253" name="621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254" name="622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605" name="606 - Ομάδα"/>
              <p:cNvGrpSpPr/>
              <p:nvPr/>
            </p:nvGrpSpPr>
            <p:grpSpPr>
              <a:xfrm>
                <a:off x="3239281" y="5544864"/>
                <a:ext cx="72008" cy="159874"/>
                <a:chOff x="4355976" y="1560082"/>
                <a:chExt cx="72008" cy="159874"/>
              </a:xfrm>
            </p:grpSpPr>
            <p:sp>
              <p:nvSpPr>
                <p:cNvPr id="1251" name="619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252" name="620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</p:grpSp>
        <p:grpSp>
          <p:nvGrpSpPr>
            <p:cNvPr id="1606" name="635 - Ομάδα"/>
            <p:cNvGrpSpPr/>
            <p:nvPr/>
          </p:nvGrpSpPr>
          <p:grpSpPr>
            <a:xfrm rot="16738774" flipH="1" flipV="1">
              <a:off x="3780172" y="1275746"/>
              <a:ext cx="520422" cy="203022"/>
              <a:chOff x="3239281" y="5544864"/>
              <a:chExt cx="577110" cy="203022"/>
            </a:xfrm>
          </p:grpSpPr>
          <p:grpSp>
            <p:nvGrpSpPr>
              <p:cNvPr id="1607" name="585 - Ομάδα"/>
              <p:cNvGrpSpPr>
                <a:grpSpLocks noChangeAspect="1"/>
              </p:cNvGrpSpPr>
              <p:nvPr/>
            </p:nvGrpSpPr>
            <p:grpSpPr>
              <a:xfrm>
                <a:off x="3744383" y="5581074"/>
                <a:ext cx="72008" cy="159874"/>
                <a:chOff x="4355976" y="1560082"/>
                <a:chExt cx="72008" cy="159874"/>
              </a:xfrm>
            </p:grpSpPr>
            <p:sp>
              <p:nvSpPr>
                <p:cNvPr id="1241" name="658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242" name="65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608" name="588 - Ομάδα"/>
              <p:cNvGrpSpPr/>
              <p:nvPr/>
            </p:nvGrpSpPr>
            <p:grpSpPr>
              <a:xfrm>
                <a:off x="3673611" y="5588012"/>
                <a:ext cx="72008" cy="159874"/>
                <a:chOff x="4355976" y="1560082"/>
                <a:chExt cx="72008" cy="159874"/>
              </a:xfrm>
            </p:grpSpPr>
            <p:sp>
              <p:nvSpPr>
                <p:cNvPr id="1239" name="656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240" name="65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609" name="591 - Ομάδα"/>
              <p:cNvGrpSpPr/>
              <p:nvPr/>
            </p:nvGrpSpPr>
            <p:grpSpPr>
              <a:xfrm>
                <a:off x="3601603" y="5572346"/>
                <a:ext cx="72008" cy="159874"/>
                <a:chOff x="4355976" y="1560082"/>
                <a:chExt cx="72008" cy="159874"/>
              </a:xfrm>
            </p:grpSpPr>
            <p:sp>
              <p:nvSpPr>
                <p:cNvPr id="1237" name="654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238" name="65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610" name="594 - Ομάδα"/>
              <p:cNvGrpSpPr/>
              <p:nvPr/>
            </p:nvGrpSpPr>
            <p:grpSpPr>
              <a:xfrm>
                <a:off x="3530621" y="5568012"/>
                <a:ext cx="72008" cy="159874"/>
                <a:chOff x="4355976" y="1560082"/>
                <a:chExt cx="72008" cy="159874"/>
              </a:xfrm>
            </p:grpSpPr>
            <p:sp>
              <p:nvSpPr>
                <p:cNvPr id="1235" name="652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236" name="65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611" name="597 - Ομάδα"/>
              <p:cNvGrpSpPr>
                <a:grpSpLocks noChangeAspect="1"/>
              </p:cNvGrpSpPr>
              <p:nvPr/>
            </p:nvGrpSpPr>
            <p:grpSpPr>
              <a:xfrm>
                <a:off x="3460685" y="5566594"/>
                <a:ext cx="72008" cy="159874"/>
                <a:chOff x="4355976" y="1560082"/>
                <a:chExt cx="72008" cy="159874"/>
              </a:xfrm>
            </p:grpSpPr>
            <p:sp>
              <p:nvSpPr>
                <p:cNvPr id="1233" name="650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234" name="651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612" name="600 - Ομάδα"/>
              <p:cNvGrpSpPr/>
              <p:nvPr/>
            </p:nvGrpSpPr>
            <p:grpSpPr>
              <a:xfrm>
                <a:off x="3385579" y="5564864"/>
                <a:ext cx="72008" cy="159874"/>
                <a:chOff x="4355976" y="1560082"/>
                <a:chExt cx="72008" cy="159874"/>
              </a:xfrm>
            </p:grpSpPr>
            <p:sp>
              <p:nvSpPr>
                <p:cNvPr id="1231" name="648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232" name="64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613" name="603 - Ομάδα"/>
              <p:cNvGrpSpPr/>
              <p:nvPr/>
            </p:nvGrpSpPr>
            <p:grpSpPr>
              <a:xfrm>
                <a:off x="3314597" y="5557866"/>
                <a:ext cx="72008" cy="159874"/>
                <a:chOff x="4355976" y="1560082"/>
                <a:chExt cx="72008" cy="159874"/>
              </a:xfrm>
            </p:grpSpPr>
            <p:sp>
              <p:nvSpPr>
                <p:cNvPr id="1229" name="646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230" name="64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614" name="606 - Ομάδα"/>
              <p:cNvGrpSpPr/>
              <p:nvPr/>
            </p:nvGrpSpPr>
            <p:grpSpPr>
              <a:xfrm>
                <a:off x="3239281" y="5544864"/>
                <a:ext cx="72008" cy="159874"/>
                <a:chOff x="4355976" y="1560082"/>
                <a:chExt cx="72008" cy="159874"/>
              </a:xfrm>
            </p:grpSpPr>
            <p:sp>
              <p:nvSpPr>
                <p:cNvPr id="1227" name="644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228" name="64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</p:grpSp>
        <p:grpSp>
          <p:nvGrpSpPr>
            <p:cNvPr id="1615" name="678 - Ομάδα"/>
            <p:cNvGrpSpPr/>
            <p:nvPr/>
          </p:nvGrpSpPr>
          <p:grpSpPr>
            <a:xfrm rot="16354571" flipH="1" flipV="1">
              <a:off x="3651428" y="2651300"/>
              <a:ext cx="69017" cy="159874"/>
              <a:chOff x="4351449" y="1560082"/>
              <a:chExt cx="76535" cy="159874"/>
            </a:xfrm>
          </p:grpSpPr>
          <p:sp>
            <p:nvSpPr>
              <p:cNvPr id="1217" name="679 - Έλλειψη"/>
              <p:cNvSpPr>
                <a:spLocks noChangeAspect="1"/>
              </p:cNvSpPr>
              <p:nvPr/>
            </p:nvSpPr>
            <p:spPr>
              <a:xfrm>
                <a:off x="4351449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218" name="680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616" name="681 - Ομάδα"/>
            <p:cNvGrpSpPr/>
            <p:nvPr/>
          </p:nvGrpSpPr>
          <p:grpSpPr>
            <a:xfrm rot="15924672" flipH="1" flipV="1">
              <a:off x="3617058" y="3832251"/>
              <a:ext cx="67001" cy="156922"/>
              <a:chOff x="4358930" y="1560742"/>
              <a:chExt cx="74299" cy="156922"/>
            </a:xfrm>
          </p:grpSpPr>
          <p:sp>
            <p:nvSpPr>
              <p:cNvPr id="1215" name="682 - Έλλειψη"/>
              <p:cNvSpPr>
                <a:spLocks noChangeAspect="1"/>
              </p:cNvSpPr>
              <p:nvPr/>
            </p:nvSpPr>
            <p:spPr>
              <a:xfrm>
                <a:off x="4358930" y="164565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216" name="683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617" name="684 - Ομάδα"/>
            <p:cNvGrpSpPr/>
            <p:nvPr/>
          </p:nvGrpSpPr>
          <p:grpSpPr>
            <a:xfrm rot="15969957" flipH="1" flipV="1">
              <a:off x="3603059" y="3766220"/>
              <a:ext cx="67304" cy="159578"/>
              <a:chOff x="4353349" y="1560082"/>
              <a:chExt cx="74635" cy="159578"/>
            </a:xfrm>
          </p:grpSpPr>
          <p:sp>
            <p:nvSpPr>
              <p:cNvPr id="1213" name="685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214" name="686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618" name="854 - Ομάδα"/>
            <p:cNvGrpSpPr/>
            <p:nvPr/>
          </p:nvGrpSpPr>
          <p:grpSpPr>
            <a:xfrm rot="15924672" flipH="1" flipV="1">
              <a:off x="3641538" y="3967672"/>
              <a:ext cx="68181" cy="157662"/>
              <a:chOff x="4361221" y="1560742"/>
              <a:chExt cx="75608" cy="157662"/>
            </a:xfrm>
          </p:grpSpPr>
          <p:sp>
            <p:nvSpPr>
              <p:cNvPr id="1211" name="855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212" name="856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619" name="857 - Ομάδα"/>
            <p:cNvGrpSpPr/>
            <p:nvPr/>
          </p:nvGrpSpPr>
          <p:grpSpPr>
            <a:xfrm rot="15969957" flipH="1" flipV="1">
              <a:off x="3628263" y="3899336"/>
              <a:ext cx="67304" cy="159578"/>
              <a:chOff x="4353349" y="1560082"/>
              <a:chExt cx="74635" cy="159578"/>
            </a:xfrm>
          </p:grpSpPr>
          <p:sp>
            <p:nvSpPr>
              <p:cNvPr id="1209" name="858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210" name="859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620" name="860 - Ομάδα"/>
            <p:cNvGrpSpPr/>
            <p:nvPr/>
          </p:nvGrpSpPr>
          <p:grpSpPr>
            <a:xfrm rot="15924672" flipH="1" flipV="1">
              <a:off x="3666757" y="4103474"/>
              <a:ext cx="68181" cy="157662"/>
              <a:chOff x="4361221" y="1560742"/>
              <a:chExt cx="75608" cy="157662"/>
            </a:xfrm>
          </p:grpSpPr>
          <p:sp>
            <p:nvSpPr>
              <p:cNvPr id="1207" name="861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208" name="862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622" name="863 - Ομάδα"/>
            <p:cNvGrpSpPr/>
            <p:nvPr/>
          </p:nvGrpSpPr>
          <p:grpSpPr>
            <a:xfrm rot="15969957" flipH="1" flipV="1">
              <a:off x="3647390" y="4031892"/>
              <a:ext cx="67887" cy="160241"/>
              <a:chOff x="4355976" y="1560082"/>
              <a:chExt cx="75282" cy="160241"/>
            </a:xfrm>
          </p:grpSpPr>
          <p:sp>
            <p:nvSpPr>
              <p:cNvPr id="1205" name="864 - Έλλειψη"/>
              <p:cNvSpPr>
                <a:spLocks noChangeAspect="1"/>
              </p:cNvSpPr>
              <p:nvPr/>
            </p:nvSpPr>
            <p:spPr>
              <a:xfrm>
                <a:off x="4359250" y="164831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206" name="865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625" name="866 - Ομάδα"/>
            <p:cNvGrpSpPr/>
            <p:nvPr/>
          </p:nvGrpSpPr>
          <p:grpSpPr>
            <a:xfrm rot="15924672" flipH="1" flipV="1">
              <a:off x="3813529" y="4912507"/>
              <a:ext cx="68181" cy="157662"/>
              <a:chOff x="4361221" y="1560742"/>
              <a:chExt cx="75608" cy="157662"/>
            </a:xfrm>
          </p:grpSpPr>
          <p:sp>
            <p:nvSpPr>
              <p:cNvPr id="1203" name="867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204" name="868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628" name="869 - Ομάδα"/>
            <p:cNvGrpSpPr/>
            <p:nvPr/>
          </p:nvGrpSpPr>
          <p:grpSpPr>
            <a:xfrm rot="15924672" flipH="1" flipV="1">
              <a:off x="3685459" y="4171701"/>
              <a:ext cx="67001" cy="156922"/>
              <a:chOff x="4358930" y="1560742"/>
              <a:chExt cx="74299" cy="156922"/>
            </a:xfrm>
          </p:grpSpPr>
          <p:sp>
            <p:nvSpPr>
              <p:cNvPr id="1201" name="870 - Έλλειψη"/>
              <p:cNvSpPr>
                <a:spLocks noChangeAspect="1"/>
              </p:cNvSpPr>
              <p:nvPr/>
            </p:nvSpPr>
            <p:spPr>
              <a:xfrm>
                <a:off x="4358930" y="164565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202" name="871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631" name="872 - Ομάδα"/>
            <p:cNvGrpSpPr/>
            <p:nvPr/>
          </p:nvGrpSpPr>
          <p:grpSpPr>
            <a:xfrm rot="15924672" flipH="1" flipV="1">
              <a:off x="3721803" y="4307603"/>
              <a:ext cx="68181" cy="157662"/>
              <a:chOff x="4361221" y="1560742"/>
              <a:chExt cx="75608" cy="157662"/>
            </a:xfrm>
          </p:grpSpPr>
          <p:sp>
            <p:nvSpPr>
              <p:cNvPr id="1199" name="873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200" name="874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634" name="878 - Ομάδα"/>
            <p:cNvGrpSpPr/>
            <p:nvPr/>
          </p:nvGrpSpPr>
          <p:grpSpPr>
            <a:xfrm rot="15924672" flipH="1" flipV="1">
              <a:off x="3752954" y="4443646"/>
              <a:ext cx="68181" cy="157662"/>
              <a:chOff x="4361221" y="1560742"/>
              <a:chExt cx="75608" cy="157662"/>
            </a:xfrm>
          </p:grpSpPr>
          <p:sp>
            <p:nvSpPr>
              <p:cNvPr id="1197" name="879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198" name="880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637" name="881 - Ομάδα"/>
            <p:cNvGrpSpPr/>
            <p:nvPr/>
          </p:nvGrpSpPr>
          <p:grpSpPr>
            <a:xfrm rot="15969957" flipH="1" flipV="1">
              <a:off x="3739519" y="4372305"/>
              <a:ext cx="67887" cy="160241"/>
              <a:chOff x="4355976" y="1560082"/>
              <a:chExt cx="75282" cy="160241"/>
            </a:xfrm>
          </p:grpSpPr>
          <p:sp>
            <p:nvSpPr>
              <p:cNvPr id="1195" name="882 - Έλλειψη"/>
              <p:cNvSpPr>
                <a:spLocks noChangeAspect="1"/>
              </p:cNvSpPr>
              <p:nvPr/>
            </p:nvSpPr>
            <p:spPr>
              <a:xfrm>
                <a:off x="4359250" y="164831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196" name="883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640" name="884 - Ομάδα"/>
            <p:cNvGrpSpPr/>
            <p:nvPr/>
          </p:nvGrpSpPr>
          <p:grpSpPr>
            <a:xfrm rot="15924672" flipH="1" flipV="1">
              <a:off x="3780915" y="4579748"/>
              <a:ext cx="67001" cy="156921"/>
              <a:chOff x="4358930" y="1560742"/>
              <a:chExt cx="74299" cy="156921"/>
            </a:xfrm>
          </p:grpSpPr>
          <p:sp>
            <p:nvSpPr>
              <p:cNvPr id="1193" name="885 - Έλλειψη"/>
              <p:cNvSpPr>
                <a:spLocks noChangeAspect="1"/>
              </p:cNvSpPr>
              <p:nvPr/>
            </p:nvSpPr>
            <p:spPr>
              <a:xfrm>
                <a:off x="4358930" y="164565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194" name="886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643" name="887 - Ομάδα"/>
            <p:cNvGrpSpPr/>
            <p:nvPr/>
          </p:nvGrpSpPr>
          <p:grpSpPr>
            <a:xfrm rot="15969957" flipH="1" flipV="1">
              <a:off x="3773114" y="4508608"/>
              <a:ext cx="67304" cy="159578"/>
              <a:chOff x="4353349" y="1560082"/>
              <a:chExt cx="74635" cy="159578"/>
            </a:xfrm>
          </p:grpSpPr>
          <p:sp>
            <p:nvSpPr>
              <p:cNvPr id="1191" name="888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192" name="889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646" name="890 - Ομάδα"/>
            <p:cNvGrpSpPr/>
            <p:nvPr/>
          </p:nvGrpSpPr>
          <p:grpSpPr>
            <a:xfrm rot="15924672" flipH="1" flipV="1">
              <a:off x="3799744" y="4712264"/>
              <a:ext cx="68181" cy="157662"/>
              <a:chOff x="4361221" y="1560742"/>
              <a:chExt cx="75608" cy="157662"/>
            </a:xfrm>
          </p:grpSpPr>
          <p:sp>
            <p:nvSpPr>
              <p:cNvPr id="1189" name="891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190" name="892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649" name="893 - Ομάδα"/>
            <p:cNvGrpSpPr/>
            <p:nvPr/>
          </p:nvGrpSpPr>
          <p:grpSpPr>
            <a:xfrm rot="15969957" flipH="1" flipV="1">
              <a:off x="3786043" y="4646273"/>
              <a:ext cx="67887" cy="160241"/>
              <a:chOff x="4355976" y="1560082"/>
              <a:chExt cx="75282" cy="160241"/>
            </a:xfrm>
          </p:grpSpPr>
          <p:sp>
            <p:nvSpPr>
              <p:cNvPr id="1187" name="894 - Έλλειψη"/>
              <p:cNvSpPr>
                <a:spLocks noChangeAspect="1"/>
              </p:cNvSpPr>
              <p:nvPr/>
            </p:nvSpPr>
            <p:spPr>
              <a:xfrm>
                <a:off x="4359250" y="164831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188" name="895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652" name="896 - Ομάδα"/>
            <p:cNvGrpSpPr/>
            <p:nvPr/>
          </p:nvGrpSpPr>
          <p:grpSpPr>
            <a:xfrm rot="15924672" flipH="1" flipV="1">
              <a:off x="3818875" y="4845250"/>
              <a:ext cx="68181" cy="157662"/>
              <a:chOff x="4361221" y="1560742"/>
              <a:chExt cx="75608" cy="157662"/>
            </a:xfrm>
          </p:grpSpPr>
          <p:sp>
            <p:nvSpPr>
              <p:cNvPr id="1185" name="897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186" name="898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655" name="899 - Ομάδα"/>
            <p:cNvGrpSpPr/>
            <p:nvPr/>
          </p:nvGrpSpPr>
          <p:grpSpPr>
            <a:xfrm rot="15969957" flipH="1" flipV="1">
              <a:off x="3805173" y="4779258"/>
              <a:ext cx="67887" cy="160241"/>
              <a:chOff x="4355976" y="1560082"/>
              <a:chExt cx="75282" cy="160241"/>
            </a:xfrm>
          </p:grpSpPr>
          <p:sp>
            <p:nvSpPr>
              <p:cNvPr id="1183" name="900 - Έλλειψη"/>
              <p:cNvSpPr>
                <a:spLocks noChangeAspect="1"/>
              </p:cNvSpPr>
              <p:nvPr/>
            </p:nvSpPr>
            <p:spPr>
              <a:xfrm>
                <a:off x="4359250" y="164831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184" name="901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658" name="905 - Ομάδα"/>
            <p:cNvGrpSpPr/>
            <p:nvPr/>
          </p:nvGrpSpPr>
          <p:grpSpPr>
            <a:xfrm rot="15924672" flipH="1" flipV="1">
              <a:off x="3822956" y="4976918"/>
              <a:ext cx="68181" cy="157662"/>
              <a:chOff x="4361221" y="1560742"/>
              <a:chExt cx="75608" cy="157662"/>
            </a:xfrm>
          </p:grpSpPr>
          <p:sp>
            <p:nvSpPr>
              <p:cNvPr id="1181" name="906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182" name="907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661" name="908 - Ομάδα"/>
            <p:cNvGrpSpPr/>
            <p:nvPr/>
          </p:nvGrpSpPr>
          <p:grpSpPr>
            <a:xfrm rot="15924672" flipH="1" flipV="1">
              <a:off x="3834632" y="5106433"/>
              <a:ext cx="67001" cy="156921"/>
              <a:chOff x="4358930" y="1560742"/>
              <a:chExt cx="74299" cy="156921"/>
            </a:xfrm>
          </p:grpSpPr>
          <p:sp>
            <p:nvSpPr>
              <p:cNvPr id="1179" name="909 - Έλλειψη"/>
              <p:cNvSpPr>
                <a:spLocks noChangeAspect="1"/>
              </p:cNvSpPr>
              <p:nvPr/>
            </p:nvSpPr>
            <p:spPr>
              <a:xfrm>
                <a:off x="4358930" y="164565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180" name="910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664" name="911 - Ομάδα"/>
            <p:cNvGrpSpPr/>
            <p:nvPr/>
          </p:nvGrpSpPr>
          <p:grpSpPr>
            <a:xfrm rot="15969957" flipH="1" flipV="1">
              <a:off x="3831592" y="5039397"/>
              <a:ext cx="67304" cy="159578"/>
              <a:chOff x="4353349" y="1560082"/>
              <a:chExt cx="74635" cy="159578"/>
            </a:xfrm>
          </p:grpSpPr>
          <p:sp>
            <p:nvSpPr>
              <p:cNvPr id="1177" name="912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178" name="913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667" name="917 - Ομάδα"/>
            <p:cNvGrpSpPr/>
            <p:nvPr/>
          </p:nvGrpSpPr>
          <p:grpSpPr>
            <a:xfrm rot="15969957" flipH="1" flipV="1">
              <a:off x="3841493" y="5173481"/>
              <a:ext cx="67304" cy="159578"/>
              <a:chOff x="4353349" y="1560082"/>
              <a:chExt cx="74635" cy="159578"/>
            </a:xfrm>
          </p:grpSpPr>
          <p:sp>
            <p:nvSpPr>
              <p:cNvPr id="1175" name="918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176" name="919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670" name="926 - Ομάδα"/>
            <p:cNvGrpSpPr/>
            <p:nvPr/>
          </p:nvGrpSpPr>
          <p:grpSpPr>
            <a:xfrm rot="15969957" flipH="1" flipV="1">
              <a:off x="3832668" y="5241011"/>
              <a:ext cx="67304" cy="159578"/>
              <a:chOff x="4353349" y="1560082"/>
              <a:chExt cx="74635" cy="159578"/>
            </a:xfrm>
          </p:grpSpPr>
          <p:sp>
            <p:nvSpPr>
              <p:cNvPr id="1173" name="927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174" name="928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673" name="929 - Ομάδα"/>
            <p:cNvGrpSpPr/>
            <p:nvPr/>
          </p:nvGrpSpPr>
          <p:grpSpPr>
            <a:xfrm rot="15969957" flipH="1" flipV="1">
              <a:off x="3836141" y="5305623"/>
              <a:ext cx="67304" cy="159578"/>
              <a:chOff x="4353349" y="1560082"/>
              <a:chExt cx="74635" cy="159578"/>
            </a:xfrm>
          </p:grpSpPr>
          <p:sp>
            <p:nvSpPr>
              <p:cNvPr id="1171" name="930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172" name="931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676" name="932 - Ομάδα"/>
            <p:cNvGrpSpPr/>
            <p:nvPr/>
          </p:nvGrpSpPr>
          <p:grpSpPr>
            <a:xfrm rot="15969957" flipH="1" flipV="1">
              <a:off x="3821629" y="5690728"/>
              <a:ext cx="67304" cy="159578"/>
              <a:chOff x="4353349" y="1560082"/>
              <a:chExt cx="74635" cy="159578"/>
            </a:xfrm>
          </p:grpSpPr>
          <p:sp>
            <p:nvSpPr>
              <p:cNvPr id="1169" name="933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170" name="934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679" name="935 - Ομάδα"/>
            <p:cNvGrpSpPr/>
            <p:nvPr/>
          </p:nvGrpSpPr>
          <p:grpSpPr>
            <a:xfrm rot="15969957" flipH="1" flipV="1">
              <a:off x="3812804" y="5758257"/>
              <a:ext cx="67304" cy="159578"/>
              <a:chOff x="4353349" y="1560082"/>
              <a:chExt cx="74635" cy="159578"/>
            </a:xfrm>
          </p:grpSpPr>
          <p:sp>
            <p:nvSpPr>
              <p:cNvPr id="1167" name="936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168" name="937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680" name="938 - Ομάδα"/>
            <p:cNvGrpSpPr/>
            <p:nvPr/>
          </p:nvGrpSpPr>
          <p:grpSpPr>
            <a:xfrm rot="15969957" flipH="1" flipV="1">
              <a:off x="3816277" y="5822869"/>
              <a:ext cx="67304" cy="159578"/>
              <a:chOff x="4353349" y="1560082"/>
              <a:chExt cx="74635" cy="159578"/>
            </a:xfrm>
          </p:grpSpPr>
          <p:sp>
            <p:nvSpPr>
              <p:cNvPr id="1165" name="939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166" name="940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683" name="941 - Ομάδα"/>
            <p:cNvGrpSpPr/>
            <p:nvPr/>
          </p:nvGrpSpPr>
          <p:grpSpPr>
            <a:xfrm rot="15969957" flipH="1" flipV="1">
              <a:off x="3836587" y="5494975"/>
              <a:ext cx="67304" cy="159578"/>
              <a:chOff x="4353349" y="1560082"/>
              <a:chExt cx="74635" cy="159578"/>
            </a:xfrm>
          </p:grpSpPr>
          <p:sp>
            <p:nvSpPr>
              <p:cNvPr id="1163" name="942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164" name="943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684" name="944 - Ομάδα"/>
            <p:cNvGrpSpPr/>
            <p:nvPr/>
          </p:nvGrpSpPr>
          <p:grpSpPr>
            <a:xfrm rot="15969957" flipH="1" flipV="1">
              <a:off x="3827763" y="5562504"/>
              <a:ext cx="67304" cy="159578"/>
              <a:chOff x="4353349" y="1560082"/>
              <a:chExt cx="74635" cy="159578"/>
            </a:xfrm>
          </p:grpSpPr>
          <p:sp>
            <p:nvSpPr>
              <p:cNvPr id="1161" name="945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162" name="946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685" name="947 - Ομάδα"/>
            <p:cNvGrpSpPr/>
            <p:nvPr/>
          </p:nvGrpSpPr>
          <p:grpSpPr>
            <a:xfrm rot="15969957" flipH="1" flipV="1">
              <a:off x="3831236" y="5627116"/>
              <a:ext cx="67304" cy="159578"/>
              <a:chOff x="4353349" y="1560082"/>
              <a:chExt cx="74635" cy="159578"/>
            </a:xfrm>
          </p:grpSpPr>
          <p:sp>
            <p:nvSpPr>
              <p:cNvPr id="1159" name="948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160" name="949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686" name="950 - Ομάδα"/>
            <p:cNvGrpSpPr/>
            <p:nvPr/>
          </p:nvGrpSpPr>
          <p:grpSpPr>
            <a:xfrm rot="15969957" flipH="1" flipV="1">
              <a:off x="3838866" y="5370055"/>
              <a:ext cx="67304" cy="159578"/>
              <a:chOff x="4353349" y="1560082"/>
              <a:chExt cx="74635" cy="159578"/>
            </a:xfrm>
          </p:grpSpPr>
          <p:sp>
            <p:nvSpPr>
              <p:cNvPr id="1157" name="951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158" name="952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687" name="953 - Ομάδα"/>
            <p:cNvGrpSpPr/>
            <p:nvPr/>
          </p:nvGrpSpPr>
          <p:grpSpPr>
            <a:xfrm rot="15969957" flipH="1" flipV="1">
              <a:off x="3829702" y="5434683"/>
              <a:ext cx="67304" cy="159578"/>
              <a:chOff x="4353349" y="1560082"/>
              <a:chExt cx="74635" cy="159578"/>
            </a:xfrm>
          </p:grpSpPr>
          <p:sp>
            <p:nvSpPr>
              <p:cNvPr id="1155" name="954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156" name="955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688" name="860 - Ομάδα"/>
            <p:cNvGrpSpPr/>
            <p:nvPr/>
          </p:nvGrpSpPr>
          <p:grpSpPr>
            <a:xfrm rot="15924672" flipH="1" flipV="1">
              <a:off x="3677976" y="4241498"/>
              <a:ext cx="68181" cy="157662"/>
              <a:chOff x="4361221" y="1560742"/>
              <a:chExt cx="75608" cy="157662"/>
            </a:xfrm>
          </p:grpSpPr>
          <p:sp>
            <p:nvSpPr>
              <p:cNvPr id="1153" name="861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154" name="862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</p:grpSp>
      <p:sp>
        <p:nvSpPr>
          <p:cNvPr id="1621" name="TextBox 1620"/>
          <p:cNvSpPr txBox="1"/>
          <p:nvPr/>
        </p:nvSpPr>
        <p:spPr>
          <a:xfrm>
            <a:off x="7775848" y="6588060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FIGURE 2</a:t>
            </a:r>
            <a:endParaRPr lang="el-GR" b="1" dirty="0"/>
          </a:p>
        </p:txBody>
      </p:sp>
      <p:grpSp>
        <p:nvGrpSpPr>
          <p:cNvPr id="1689" name="1030 - Ομάδα"/>
          <p:cNvGrpSpPr>
            <a:grpSpLocks noChangeAspect="1"/>
          </p:cNvGrpSpPr>
          <p:nvPr/>
        </p:nvGrpSpPr>
        <p:grpSpPr bwMode="auto">
          <a:xfrm>
            <a:off x="1547664" y="2002325"/>
            <a:ext cx="648052" cy="365302"/>
            <a:chOff x="2825754" y="1772816"/>
            <a:chExt cx="749778" cy="365330"/>
          </a:xfrm>
        </p:grpSpPr>
        <p:sp>
          <p:nvSpPr>
            <p:cNvPr id="1623" name="1339 - Έλλειψη"/>
            <p:cNvSpPr/>
            <p:nvPr/>
          </p:nvSpPr>
          <p:spPr>
            <a:xfrm>
              <a:off x="2843807" y="1772816"/>
              <a:ext cx="697961" cy="360040"/>
            </a:xfrm>
            <a:prstGeom prst="ellipse">
              <a:avLst/>
            </a:prstGeom>
            <a:gradFill flip="none" rotWithShape="1">
              <a:gsLst>
                <a:gs pos="0">
                  <a:schemeClr val="bg1"/>
                </a:gs>
                <a:gs pos="16000">
                  <a:schemeClr val="bg1"/>
                </a:gs>
                <a:gs pos="68000">
                  <a:srgbClr val="FFFF00"/>
                </a:gs>
              </a:gsLst>
              <a:path path="circle">
                <a:fillToRect l="50000" t="50000" r="50000" b="50000"/>
              </a:path>
              <a:tileRect/>
            </a:gradFill>
            <a:ln w="12700">
              <a:solidFill>
                <a:schemeClr val="accent6">
                  <a:lumMod val="50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l-GR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24" name="1340 - TextBox"/>
            <p:cNvSpPr txBox="1">
              <a:spLocks noChangeArrowheads="1"/>
            </p:cNvSpPr>
            <p:nvPr/>
          </p:nvSpPr>
          <p:spPr bwMode="auto">
            <a:xfrm>
              <a:off x="2825754" y="1799566"/>
              <a:ext cx="749778" cy="3385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600" b="1" dirty="0" err="1" smtClean="0"/>
                <a:t>RhoA</a:t>
              </a:r>
              <a:endParaRPr lang="el-GR" sz="1600" b="1" dirty="0"/>
            </a:p>
          </p:txBody>
        </p:sp>
      </p:grpSp>
      <p:grpSp>
        <p:nvGrpSpPr>
          <p:cNvPr id="1690" name="1030 - Ομάδα"/>
          <p:cNvGrpSpPr>
            <a:grpSpLocks noChangeAspect="1"/>
          </p:cNvGrpSpPr>
          <p:nvPr/>
        </p:nvGrpSpPr>
        <p:grpSpPr bwMode="auto">
          <a:xfrm>
            <a:off x="2195736" y="5101408"/>
            <a:ext cx="648052" cy="365302"/>
            <a:chOff x="2825754" y="1772816"/>
            <a:chExt cx="749778" cy="365330"/>
          </a:xfrm>
        </p:grpSpPr>
        <p:sp>
          <p:nvSpPr>
            <p:cNvPr id="1626" name="1339 - Έλλειψη"/>
            <p:cNvSpPr/>
            <p:nvPr/>
          </p:nvSpPr>
          <p:spPr>
            <a:xfrm>
              <a:off x="2843807" y="1772816"/>
              <a:ext cx="697961" cy="360040"/>
            </a:xfrm>
            <a:prstGeom prst="ellipse">
              <a:avLst/>
            </a:prstGeom>
            <a:gradFill flip="none" rotWithShape="1">
              <a:gsLst>
                <a:gs pos="0">
                  <a:schemeClr val="bg1"/>
                </a:gs>
                <a:gs pos="16000">
                  <a:schemeClr val="bg1"/>
                </a:gs>
                <a:gs pos="68000">
                  <a:srgbClr val="FFFF00"/>
                </a:gs>
              </a:gsLst>
              <a:path path="circle">
                <a:fillToRect l="50000" t="50000" r="50000" b="50000"/>
              </a:path>
              <a:tileRect/>
            </a:gradFill>
            <a:ln w="12700">
              <a:solidFill>
                <a:schemeClr val="accent6">
                  <a:lumMod val="50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l-GR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27" name="1340 - TextBox"/>
            <p:cNvSpPr txBox="1">
              <a:spLocks noChangeArrowheads="1"/>
            </p:cNvSpPr>
            <p:nvPr/>
          </p:nvSpPr>
          <p:spPr bwMode="auto">
            <a:xfrm>
              <a:off x="2825754" y="1799566"/>
              <a:ext cx="749778" cy="3385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600" b="1" dirty="0" err="1" smtClean="0"/>
                <a:t>RhoA</a:t>
              </a:r>
              <a:endParaRPr lang="el-GR" sz="1600" b="1" dirty="0"/>
            </a:p>
          </p:txBody>
        </p:sp>
      </p:grpSp>
      <p:grpSp>
        <p:nvGrpSpPr>
          <p:cNvPr id="1691" name="1157 - Ομάδα"/>
          <p:cNvGrpSpPr>
            <a:grpSpLocks/>
          </p:cNvGrpSpPr>
          <p:nvPr/>
        </p:nvGrpSpPr>
        <p:grpSpPr bwMode="auto">
          <a:xfrm>
            <a:off x="1403648" y="2362365"/>
            <a:ext cx="721197" cy="360040"/>
            <a:chOff x="8101313" y="3839887"/>
            <a:chExt cx="829734" cy="457084"/>
          </a:xfrm>
        </p:grpSpPr>
        <p:sp>
          <p:nvSpPr>
            <p:cNvPr id="1629" name="1163 - Ελεύθερη σχεδίαση"/>
            <p:cNvSpPr/>
            <p:nvPr/>
          </p:nvSpPr>
          <p:spPr>
            <a:xfrm rot="16200000">
              <a:off x="8287043" y="3654157"/>
              <a:ext cx="457084" cy="828544"/>
            </a:xfrm>
            <a:custGeom>
              <a:avLst/>
              <a:gdLst>
                <a:gd name="connsiteX0" fmla="*/ 178279 w 475891"/>
                <a:gd name="connsiteY0" fmla="*/ 740433 h 782127"/>
                <a:gd name="connsiteX1" fmla="*/ 23004 w 475891"/>
                <a:gd name="connsiteY1" fmla="*/ 507520 h 782127"/>
                <a:gd name="connsiteX2" fmla="*/ 40256 w 475891"/>
                <a:gd name="connsiteY2" fmla="*/ 196969 h 782127"/>
                <a:gd name="connsiteX3" fmla="*/ 126521 w 475891"/>
                <a:gd name="connsiteY3" fmla="*/ 84826 h 782127"/>
                <a:gd name="connsiteX4" fmla="*/ 264543 w 475891"/>
                <a:gd name="connsiteY4" fmla="*/ 24441 h 782127"/>
                <a:gd name="connsiteX5" fmla="*/ 437072 w 475891"/>
                <a:gd name="connsiteY5" fmla="*/ 231475 h 782127"/>
                <a:gd name="connsiteX6" fmla="*/ 462951 w 475891"/>
                <a:gd name="connsiteY6" fmla="*/ 585158 h 782127"/>
                <a:gd name="connsiteX7" fmla="*/ 359434 w 475891"/>
                <a:gd name="connsiteY7" fmla="*/ 757686 h 782127"/>
                <a:gd name="connsiteX8" fmla="*/ 178279 w 475891"/>
                <a:gd name="connsiteY8" fmla="*/ 740433 h 782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75891" h="782127">
                  <a:moveTo>
                    <a:pt x="178279" y="740433"/>
                  </a:moveTo>
                  <a:cubicBezTo>
                    <a:pt x="122207" y="698739"/>
                    <a:pt x="46008" y="598097"/>
                    <a:pt x="23004" y="507520"/>
                  </a:cubicBezTo>
                  <a:cubicBezTo>
                    <a:pt x="0" y="416943"/>
                    <a:pt x="23003" y="267418"/>
                    <a:pt x="40256" y="196969"/>
                  </a:cubicBezTo>
                  <a:cubicBezTo>
                    <a:pt x="57509" y="126520"/>
                    <a:pt x="89140" y="113581"/>
                    <a:pt x="126521" y="84826"/>
                  </a:cubicBezTo>
                  <a:cubicBezTo>
                    <a:pt x="163902" y="56071"/>
                    <a:pt x="212785" y="0"/>
                    <a:pt x="264543" y="24441"/>
                  </a:cubicBezTo>
                  <a:cubicBezTo>
                    <a:pt x="316301" y="48882"/>
                    <a:pt x="404004" y="138022"/>
                    <a:pt x="437072" y="231475"/>
                  </a:cubicBezTo>
                  <a:cubicBezTo>
                    <a:pt x="470140" y="324928"/>
                    <a:pt x="475891" y="497456"/>
                    <a:pt x="462951" y="585158"/>
                  </a:cubicBezTo>
                  <a:cubicBezTo>
                    <a:pt x="450011" y="672860"/>
                    <a:pt x="408317" y="734682"/>
                    <a:pt x="359434" y="757686"/>
                  </a:cubicBezTo>
                  <a:cubicBezTo>
                    <a:pt x="310551" y="780690"/>
                    <a:pt x="234351" y="782127"/>
                    <a:pt x="178279" y="740433"/>
                  </a:cubicBezTo>
                  <a:close/>
                </a:path>
              </a:pathLst>
            </a:custGeom>
            <a:gradFill>
              <a:gsLst>
                <a:gs pos="0">
                  <a:schemeClr val="bg1"/>
                </a:gs>
                <a:gs pos="68000">
                  <a:srgbClr val="FFFF99"/>
                </a:gs>
              </a:gsLst>
              <a:path path="circle">
                <a:fillToRect l="50000" t="50000" r="50000" b="50000"/>
              </a:path>
            </a:gradFill>
            <a:ln w="9525">
              <a:solidFill>
                <a:srgbClr val="FFFF00">
                  <a:alpha val="61000"/>
                </a:srgb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l-GR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30" name="1159 - TextBox"/>
            <p:cNvSpPr txBox="1">
              <a:spLocks noChangeArrowheads="1"/>
            </p:cNvSpPr>
            <p:nvPr/>
          </p:nvSpPr>
          <p:spPr bwMode="auto">
            <a:xfrm>
              <a:off x="8184253" y="3931304"/>
              <a:ext cx="746794" cy="2669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 b="1" dirty="0" smtClean="0"/>
                <a:t>Cdc42</a:t>
              </a:r>
              <a:endParaRPr lang="el-GR" sz="1400" b="1" dirty="0"/>
            </a:p>
          </p:txBody>
        </p:sp>
      </p:grpSp>
      <p:grpSp>
        <p:nvGrpSpPr>
          <p:cNvPr id="1692" name="1157 - Ομάδα"/>
          <p:cNvGrpSpPr>
            <a:grpSpLocks/>
          </p:cNvGrpSpPr>
          <p:nvPr/>
        </p:nvGrpSpPr>
        <p:grpSpPr bwMode="auto">
          <a:xfrm>
            <a:off x="2411760" y="5394702"/>
            <a:ext cx="721197" cy="360040"/>
            <a:chOff x="8101313" y="3839887"/>
            <a:chExt cx="829734" cy="457084"/>
          </a:xfrm>
        </p:grpSpPr>
        <p:sp>
          <p:nvSpPr>
            <p:cNvPr id="1632" name="1163 - Ελεύθερη σχεδίαση"/>
            <p:cNvSpPr/>
            <p:nvPr/>
          </p:nvSpPr>
          <p:spPr>
            <a:xfrm rot="16200000">
              <a:off x="8287043" y="3654157"/>
              <a:ext cx="457084" cy="828544"/>
            </a:xfrm>
            <a:custGeom>
              <a:avLst/>
              <a:gdLst>
                <a:gd name="connsiteX0" fmla="*/ 178279 w 475891"/>
                <a:gd name="connsiteY0" fmla="*/ 740433 h 782127"/>
                <a:gd name="connsiteX1" fmla="*/ 23004 w 475891"/>
                <a:gd name="connsiteY1" fmla="*/ 507520 h 782127"/>
                <a:gd name="connsiteX2" fmla="*/ 40256 w 475891"/>
                <a:gd name="connsiteY2" fmla="*/ 196969 h 782127"/>
                <a:gd name="connsiteX3" fmla="*/ 126521 w 475891"/>
                <a:gd name="connsiteY3" fmla="*/ 84826 h 782127"/>
                <a:gd name="connsiteX4" fmla="*/ 264543 w 475891"/>
                <a:gd name="connsiteY4" fmla="*/ 24441 h 782127"/>
                <a:gd name="connsiteX5" fmla="*/ 437072 w 475891"/>
                <a:gd name="connsiteY5" fmla="*/ 231475 h 782127"/>
                <a:gd name="connsiteX6" fmla="*/ 462951 w 475891"/>
                <a:gd name="connsiteY6" fmla="*/ 585158 h 782127"/>
                <a:gd name="connsiteX7" fmla="*/ 359434 w 475891"/>
                <a:gd name="connsiteY7" fmla="*/ 757686 h 782127"/>
                <a:gd name="connsiteX8" fmla="*/ 178279 w 475891"/>
                <a:gd name="connsiteY8" fmla="*/ 740433 h 782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75891" h="782127">
                  <a:moveTo>
                    <a:pt x="178279" y="740433"/>
                  </a:moveTo>
                  <a:cubicBezTo>
                    <a:pt x="122207" y="698739"/>
                    <a:pt x="46008" y="598097"/>
                    <a:pt x="23004" y="507520"/>
                  </a:cubicBezTo>
                  <a:cubicBezTo>
                    <a:pt x="0" y="416943"/>
                    <a:pt x="23003" y="267418"/>
                    <a:pt x="40256" y="196969"/>
                  </a:cubicBezTo>
                  <a:cubicBezTo>
                    <a:pt x="57509" y="126520"/>
                    <a:pt x="89140" y="113581"/>
                    <a:pt x="126521" y="84826"/>
                  </a:cubicBezTo>
                  <a:cubicBezTo>
                    <a:pt x="163902" y="56071"/>
                    <a:pt x="212785" y="0"/>
                    <a:pt x="264543" y="24441"/>
                  </a:cubicBezTo>
                  <a:cubicBezTo>
                    <a:pt x="316301" y="48882"/>
                    <a:pt x="404004" y="138022"/>
                    <a:pt x="437072" y="231475"/>
                  </a:cubicBezTo>
                  <a:cubicBezTo>
                    <a:pt x="470140" y="324928"/>
                    <a:pt x="475891" y="497456"/>
                    <a:pt x="462951" y="585158"/>
                  </a:cubicBezTo>
                  <a:cubicBezTo>
                    <a:pt x="450011" y="672860"/>
                    <a:pt x="408317" y="734682"/>
                    <a:pt x="359434" y="757686"/>
                  </a:cubicBezTo>
                  <a:cubicBezTo>
                    <a:pt x="310551" y="780690"/>
                    <a:pt x="234351" y="782127"/>
                    <a:pt x="178279" y="740433"/>
                  </a:cubicBezTo>
                  <a:close/>
                </a:path>
              </a:pathLst>
            </a:custGeom>
            <a:gradFill>
              <a:gsLst>
                <a:gs pos="0">
                  <a:schemeClr val="bg1"/>
                </a:gs>
                <a:gs pos="68000">
                  <a:srgbClr val="FFFF99"/>
                </a:gs>
              </a:gsLst>
              <a:path path="circle">
                <a:fillToRect l="50000" t="50000" r="50000" b="50000"/>
              </a:path>
            </a:gradFill>
            <a:ln w="9525">
              <a:solidFill>
                <a:srgbClr val="FFFF00">
                  <a:alpha val="61000"/>
                </a:srgb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l-GR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33" name="1159 - TextBox"/>
            <p:cNvSpPr txBox="1">
              <a:spLocks noChangeArrowheads="1"/>
            </p:cNvSpPr>
            <p:nvPr/>
          </p:nvSpPr>
          <p:spPr bwMode="auto">
            <a:xfrm>
              <a:off x="8184253" y="3931304"/>
              <a:ext cx="746794" cy="2669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 b="1" dirty="0" smtClean="0"/>
                <a:t>Cdc42</a:t>
              </a:r>
              <a:endParaRPr lang="el-GR" sz="1400" b="1" dirty="0"/>
            </a:p>
          </p:txBody>
        </p:sp>
      </p:grpSp>
      <p:grpSp>
        <p:nvGrpSpPr>
          <p:cNvPr id="1693" name="1271 - Ομάδα"/>
          <p:cNvGrpSpPr>
            <a:grpSpLocks/>
          </p:cNvGrpSpPr>
          <p:nvPr/>
        </p:nvGrpSpPr>
        <p:grpSpPr bwMode="auto">
          <a:xfrm>
            <a:off x="2987822" y="4602614"/>
            <a:ext cx="576066" cy="360040"/>
            <a:chOff x="7812359" y="860462"/>
            <a:chExt cx="708205" cy="328769"/>
          </a:xfrm>
        </p:grpSpPr>
        <p:sp>
          <p:nvSpPr>
            <p:cNvPr id="1635" name="1272 - Έλλειψη"/>
            <p:cNvSpPr/>
            <p:nvPr/>
          </p:nvSpPr>
          <p:spPr>
            <a:xfrm>
              <a:off x="7812359" y="860462"/>
              <a:ext cx="708205" cy="324000"/>
            </a:xfrm>
            <a:prstGeom prst="ellipse">
              <a:avLst/>
            </a:prstGeom>
            <a:gradFill flip="none" rotWithShape="1">
              <a:gsLst>
                <a:gs pos="0">
                  <a:schemeClr val="bg1"/>
                </a:gs>
                <a:gs pos="97000">
                  <a:schemeClr val="tx2">
                    <a:lumMod val="60000"/>
                    <a:lumOff val="4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9525">
              <a:solidFill>
                <a:schemeClr val="accent4">
                  <a:lumMod val="75000"/>
                  <a:alpha val="69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l-GR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36" name="1273 - TextBox"/>
            <p:cNvSpPr txBox="1">
              <a:spLocks noChangeArrowheads="1"/>
            </p:cNvSpPr>
            <p:nvPr/>
          </p:nvSpPr>
          <p:spPr bwMode="auto">
            <a:xfrm>
              <a:off x="7843336" y="881431"/>
              <a:ext cx="500176" cy="307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400" b="1" dirty="0" err="1" smtClean="0"/>
                <a:t>Src</a:t>
              </a:r>
              <a:endParaRPr lang="el-GR" sz="1400" b="1" dirty="0"/>
            </a:p>
          </p:txBody>
        </p:sp>
      </p:grpSp>
      <p:grpSp>
        <p:nvGrpSpPr>
          <p:cNvPr id="1694" name="1271 - Ομάδα"/>
          <p:cNvGrpSpPr>
            <a:grpSpLocks/>
          </p:cNvGrpSpPr>
          <p:nvPr/>
        </p:nvGrpSpPr>
        <p:grpSpPr bwMode="auto">
          <a:xfrm>
            <a:off x="2987824" y="2924944"/>
            <a:ext cx="576066" cy="360040"/>
            <a:chOff x="7812359" y="860462"/>
            <a:chExt cx="708205" cy="328769"/>
          </a:xfrm>
        </p:grpSpPr>
        <p:sp>
          <p:nvSpPr>
            <p:cNvPr id="1638" name="1272 - Έλλειψη"/>
            <p:cNvSpPr/>
            <p:nvPr/>
          </p:nvSpPr>
          <p:spPr>
            <a:xfrm>
              <a:off x="7812359" y="860462"/>
              <a:ext cx="708205" cy="324000"/>
            </a:xfrm>
            <a:prstGeom prst="ellipse">
              <a:avLst/>
            </a:prstGeom>
            <a:gradFill flip="none" rotWithShape="1">
              <a:gsLst>
                <a:gs pos="0">
                  <a:schemeClr val="bg1"/>
                </a:gs>
                <a:gs pos="97000">
                  <a:schemeClr val="tx2">
                    <a:lumMod val="60000"/>
                    <a:lumOff val="4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9525">
              <a:solidFill>
                <a:schemeClr val="accent4">
                  <a:lumMod val="75000"/>
                  <a:alpha val="69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l-GR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39" name="1273 - TextBox"/>
            <p:cNvSpPr txBox="1">
              <a:spLocks noChangeArrowheads="1"/>
            </p:cNvSpPr>
            <p:nvPr/>
          </p:nvSpPr>
          <p:spPr bwMode="auto">
            <a:xfrm>
              <a:off x="7843336" y="881431"/>
              <a:ext cx="500176" cy="307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400" b="1" dirty="0" err="1" smtClean="0"/>
                <a:t>Src</a:t>
              </a:r>
              <a:endParaRPr lang="el-GR" sz="1400" b="1" dirty="0"/>
            </a:p>
          </p:txBody>
        </p:sp>
      </p:grpSp>
      <p:grpSp>
        <p:nvGrpSpPr>
          <p:cNvPr id="1695" name="1271 - Ομάδα"/>
          <p:cNvGrpSpPr>
            <a:grpSpLocks/>
          </p:cNvGrpSpPr>
          <p:nvPr/>
        </p:nvGrpSpPr>
        <p:grpSpPr bwMode="auto">
          <a:xfrm>
            <a:off x="2987824" y="1642285"/>
            <a:ext cx="576066" cy="360040"/>
            <a:chOff x="7812359" y="860462"/>
            <a:chExt cx="708205" cy="328769"/>
          </a:xfrm>
        </p:grpSpPr>
        <p:sp>
          <p:nvSpPr>
            <p:cNvPr id="1641" name="1272 - Έλλειψη"/>
            <p:cNvSpPr/>
            <p:nvPr/>
          </p:nvSpPr>
          <p:spPr>
            <a:xfrm>
              <a:off x="7812359" y="860462"/>
              <a:ext cx="708205" cy="324000"/>
            </a:xfrm>
            <a:prstGeom prst="ellipse">
              <a:avLst/>
            </a:prstGeom>
            <a:gradFill flip="none" rotWithShape="1">
              <a:gsLst>
                <a:gs pos="0">
                  <a:schemeClr val="bg1"/>
                </a:gs>
                <a:gs pos="97000">
                  <a:schemeClr val="tx2">
                    <a:lumMod val="60000"/>
                    <a:lumOff val="4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9525">
              <a:solidFill>
                <a:schemeClr val="accent4">
                  <a:lumMod val="75000"/>
                  <a:alpha val="69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l-GR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42" name="1273 - TextBox"/>
            <p:cNvSpPr txBox="1">
              <a:spLocks noChangeArrowheads="1"/>
            </p:cNvSpPr>
            <p:nvPr/>
          </p:nvSpPr>
          <p:spPr bwMode="auto">
            <a:xfrm>
              <a:off x="7843336" y="881431"/>
              <a:ext cx="500176" cy="307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400" b="1" dirty="0" err="1" smtClean="0"/>
                <a:t>Src</a:t>
              </a:r>
              <a:endParaRPr lang="el-GR" sz="1400" b="1" dirty="0"/>
            </a:p>
          </p:txBody>
        </p:sp>
      </p:grpSp>
      <p:grpSp>
        <p:nvGrpSpPr>
          <p:cNvPr id="1760" name="1309 - Ομάδα"/>
          <p:cNvGrpSpPr>
            <a:grpSpLocks/>
          </p:cNvGrpSpPr>
          <p:nvPr/>
        </p:nvGrpSpPr>
        <p:grpSpPr bwMode="auto">
          <a:xfrm>
            <a:off x="2411760" y="5754742"/>
            <a:ext cx="967266" cy="326671"/>
            <a:chOff x="7812359" y="860462"/>
            <a:chExt cx="967296" cy="326696"/>
          </a:xfrm>
        </p:grpSpPr>
        <p:sp>
          <p:nvSpPr>
            <p:cNvPr id="1644" name="1310 - Έλλειψη"/>
            <p:cNvSpPr/>
            <p:nvPr/>
          </p:nvSpPr>
          <p:spPr>
            <a:xfrm>
              <a:off x="7812359" y="860462"/>
              <a:ext cx="708205" cy="324000"/>
            </a:xfrm>
            <a:prstGeom prst="ellipse">
              <a:avLst/>
            </a:prstGeom>
            <a:gradFill flip="none" rotWithShape="1">
              <a:gsLst>
                <a:gs pos="0">
                  <a:schemeClr val="bg1"/>
                </a:gs>
                <a:gs pos="97000">
                  <a:srgbClr val="FF7C80"/>
                </a:gs>
              </a:gsLst>
              <a:path path="circle">
                <a:fillToRect l="50000" t="50000" r="50000" b="50000"/>
              </a:path>
              <a:tileRect/>
            </a:gradFill>
            <a:ln w="9525">
              <a:solidFill>
                <a:schemeClr val="accent4">
                  <a:lumMod val="75000"/>
                  <a:alpha val="69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l-GR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45" name="1312 - TextBox"/>
            <p:cNvSpPr txBox="1">
              <a:spLocks noChangeArrowheads="1"/>
            </p:cNvSpPr>
            <p:nvPr/>
          </p:nvSpPr>
          <p:spPr bwMode="auto">
            <a:xfrm>
              <a:off x="7843551" y="879381"/>
              <a:ext cx="936104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 b="1" dirty="0" smtClean="0"/>
                <a:t>Rac1</a:t>
              </a:r>
              <a:endParaRPr lang="el-GR" sz="1400" b="1" dirty="0"/>
            </a:p>
          </p:txBody>
        </p:sp>
      </p:grpSp>
      <p:grpSp>
        <p:nvGrpSpPr>
          <p:cNvPr id="1761" name="2792 - Ομάδα"/>
          <p:cNvGrpSpPr/>
          <p:nvPr/>
        </p:nvGrpSpPr>
        <p:grpSpPr>
          <a:xfrm>
            <a:off x="2267744" y="1668707"/>
            <a:ext cx="614204" cy="261610"/>
            <a:chOff x="4719204" y="2295414"/>
            <a:chExt cx="542196" cy="261610"/>
          </a:xfrm>
        </p:grpSpPr>
        <p:sp>
          <p:nvSpPr>
            <p:cNvPr id="1647" name="2790 - Έλλειψη"/>
            <p:cNvSpPr/>
            <p:nvPr/>
          </p:nvSpPr>
          <p:spPr>
            <a:xfrm>
              <a:off x="4803566" y="2302492"/>
              <a:ext cx="360000" cy="252000"/>
            </a:xfrm>
            <a:prstGeom prst="ellipse">
              <a:avLst/>
            </a:prstGeom>
            <a:gradFill flip="none" rotWithShape="1">
              <a:gsLst>
                <a:gs pos="0">
                  <a:schemeClr val="bg1"/>
                </a:gs>
                <a:gs pos="68000">
                  <a:srgbClr val="00B050"/>
                </a:gs>
              </a:gsLst>
              <a:path path="circle">
                <a:fillToRect l="50000" t="50000" r="50000" b="50000"/>
              </a:path>
              <a:tileRect/>
            </a:gradFill>
            <a:ln w="3175">
              <a:solidFill>
                <a:schemeClr val="accent3">
                  <a:lumMod val="50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648" name="2791 - TextBox"/>
            <p:cNvSpPr txBox="1"/>
            <p:nvPr/>
          </p:nvSpPr>
          <p:spPr>
            <a:xfrm>
              <a:off x="4719204" y="2295414"/>
              <a:ext cx="542196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 smtClean="0">
                  <a:latin typeface="Arial" pitchFamily="34" charset="0"/>
                  <a:cs typeface="Arial" pitchFamily="34" charset="0"/>
                </a:rPr>
                <a:t>p38</a:t>
              </a:r>
              <a:endParaRPr lang="el-GR" sz="1100" b="1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762" name="2792 - Ομάδα"/>
          <p:cNvGrpSpPr/>
          <p:nvPr/>
        </p:nvGrpSpPr>
        <p:grpSpPr>
          <a:xfrm>
            <a:off x="2411760" y="3370477"/>
            <a:ext cx="614204" cy="261610"/>
            <a:chOff x="4719204" y="2295414"/>
            <a:chExt cx="542196" cy="261610"/>
          </a:xfrm>
        </p:grpSpPr>
        <p:sp>
          <p:nvSpPr>
            <p:cNvPr id="1650" name="2790 - Έλλειψη"/>
            <p:cNvSpPr/>
            <p:nvPr/>
          </p:nvSpPr>
          <p:spPr>
            <a:xfrm>
              <a:off x="4803566" y="2302492"/>
              <a:ext cx="360000" cy="252000"/>
            </a:xfrm>
            <a:prstGeom prst="ellipse">
              <a:avLst/>
            </a:prstGeom>
            <a:gradFill flip="none" rotWithShape="1">
              <a:gsLst>
                <a:gs pos="0">
                  <a:schemeClr val="bg1"/>
                </a:gs>
                <a:gs pos="68000">
                  <a:srgbClr val="00B050"/>
                </a:gs>
              </a:gsLst>
              <a:path path="circle">
                <a:fillToRect l="50000" t="50000" r="50000" b="50000"/>
              </a:path>
              <a:tileRect/>
            </a:gradFill>
            <a:ln w="3175">
              <a:solidFill>
                <a:schemeClr val="accent3">
                  <a:lumMod val="50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651" name="2791 - TextBox"/>
            <p:cNvSpPr txBox="1"/>
            <p:nvPr/>
          </p:nvSpPr>
          <p:spPr>
            <a:xfrm>
              <a:off x="4719204" y="2295414"/>
              <a:ext cx="542196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 smtClean="0">
                  <a:latin typeface="Arial" pitchFamily="34" charset="0"/>
                  <a:cs typeface="Arial" pitchFamily="34" charset="0"/>
                </a:rPr>
                <a:t>p38</a:t>
              </a:r>
              <a:endParaRPr lang="el-GR" sz="1100" b="1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763" name="2792 - Ομάδα"/>
          <p:cNvGrpSpPr/>
          <p:nvPr/>
        </p:nvGrpSpPr>
        <p:grpSpPr>
          <a:xfrm>
            <a:off x="2195736" y="4701044"/>
            <a:ext cx="614204" cy="261610"/>
            <a:chOff x="4719204" y="2295414"/>
            <a:chExt cx="542196" cy="261610"/>
          </a:xfrm>
        </p:grpSpPr>
        <p:sp>
          <p:nvSpPr>
            <p:cNvPr id="1653" name="2790 - Έλλειψη"/>
            <p:cNvSpPr/>
            <p:nvPr/>
          </p:nvSpPr>
          <p:spPr>
            <a:xfrm>
              <a:off x="4803566" y="2302492"/>
              <a:ext cx="360000" cy="252000"/>
            </a:xfrm>
            <a:prstGeom prst="ellipse">
              <a:avLst/>
            </a:prstGeom>
            <a:gradFill flip="none" rotWithShape="1">
              <a:gsLst>
                <a:gs pos="0">
                  <a:schemeClr val="bg1"/>
                </a:gs>
                <a:gs pos="68000">
                  <a:srgbClr val="00B050"/>
                </a:gs>
              </a:gsLst>
              <a:path path="circle">
                <a:fillToRect l="50000" t="50000" r="50000" b="50000"/>
              </a:path>
              <a:tileRect/>
            </a:gradFill>
            <a:ln w="3175">
              <a:solidFill>
                <a:schemeClr val="accent3">
                  <a:lumMod val="50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654" name="2791 - TextBox"/>
            <p:cNvSpPr txBox="1"/>
            <p:nvPr/>
          </p:nvSpPr>
          <p:spPr>
            <a:xfrm>
              <a:off x="4719204" y="2295414"/>
              <a:ext cx="542196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 smtClean="0">
                  <a:latin typeface="Arial" pitchFamily="34" charset="0"/>
                  <a:cs typeface="Arial" pitchFamily="34" charset="0"/>
                </a:rPr>
                <a:t>p38</a:t>
              </a:r>
              <a:endParaRPr lang="el-GR" sz="1100" b="1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764" name="Group 1654"/>
          <p:cNvGrpSpPr/>
          <p:nvPr/>
        </p:nvGrpSpPr>
        <p:grpSpPr>
          <a:xfrm>
            <a:off x="1763688" y="5754742"/>
            <a:ext cx="648072" cy="338554"/>
            <a:chOff x="4427984" y="6165304"/>
            <a:chExt cx="648072" cy="338554"/>
          </a:xfrm>
        </p:grpSpPr>
        <p:sp>
          <p:nvSpPr>
            <p:cNvPr id="1656" name="TextBox 1655"/>
            <p:cNvSpPr txBox="1"/>
            <p:nvPr/>
          </p:nvSpPr>
          <p:spPr>
            <a:xfrm>
              <a:off x="4427984" y="6165304"/>
              <a:ext cx="64807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 smtClean="0"/>
                <a:t>GTP</a:t>
              </a:r>
              <a:endParaRPr lang="el-GR" sz="1600" b="1" dirty="0"/>
            </a:p>
          </p:txBody>
        </p:sp>
        <p:cxnSp>
          <p:nvCxnSpPr>
            <p:cNvPr id="1657" name="Straight Connector 1656"/>
            <p:cNvCxnSpPr/>
            <p:nvPr/>
          </p:nvCxnSpPr>
          <p:spPr>
            <a:xfrm>
              <a:off x="4860000" y="6336000"/>
              <a:ext cx="216024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765" name="Group 1657"/>
          <p:cNvGrpSpPr/>
          <p:nvPr/>
        </p:nvGrpSpPr>
        <p:grpSpPr>
          <a:xfrm>
            <a:off x="1619672" y="5034662"/>
            <a:ext cx="648072" cy="338554"/>
            <a:chOff x="4427984" y="6165304"/>
            <a:chExt cx="648072" cy="338554"/>
          </a:xfrm>
        </p:grpSpPr>
        <p:sp>
          <p:nvSpPr>
            <p:cNvPr id="1659" name="TextBox 1658"/>
            <p:cNvSpPr txBox="1"/>
            <p:nvPr/>
          </p:nvSpPr>
          <p:spPr>
            <a:xfrm>
              <a:off x="4427984" y="6165304"/>
              <a:ext cx="64807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 smtClean="0"/>
                <a:t>GTP</a:t>
              </a:r>
              <a:endParaRPr lang="el-GR" sz="1600" b="1" dirty="0"/>
            </a:p>
          </p:txBody>
        </p:sp>
        <p:cxnSp>
          <p:nvCxnSpPr>
            <p:cNvPr id="1660" name="Straight Connector 1659"/>
            <p:cNvCxnSpPr/>
            <p:nvPr/>
          </p:nvCxnSpPr>
          <p:spPr>
            <a:xfrm>
              <a:off x="4860000" y="6336000"/>
              <a:ext cx="216024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766" name="Group 1660"/>
          <p:cNvGrpSpPr/>
          <p:nvPr/>
        </p:nvGrpSpPr>
        <p:grpSpPr>
          <a:xfrm>
            <a:off x="1835696" y="5394702"/>
            <a:ext cx="648072" cy="338554"/>
            <a:chOff x="4427984" y="6165304"/>
            <a:chExt cx="648072" cy="338554"/>
          </a:xfrm>
        </p:grpSpPr>
        <p:sp>
          <p:nvSpPr>
            <p:cNvPr id="1662" name="TextBox 1661"/>
            <p:cNvSpPr txBox="1"/>
            <p:nvPr/>
          </p:nvSpPr>
          <p:spPr>
            <a:xfrm>
              <a:off x="4427984" y="6165304"/>
              <a:ext cx="64807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 smtClean="0"/>
                <a:t>GTP</a:t>
              </a:r>
              <a:endParaRPr lang="el-GR" sz="1600" b="1" dirty="0"/>
            </a:p>
          </p:txBody>
        </p:sp>
        <p:cxnSp>
          <p:nvCxnSpPr>
            <p:cNvPr id="1663" name="Straight Connector 1662"/>
            <p:cNvCxnSpPr/>
            <p:nvPr/>
          </p:nvCxnSpPr>
          <p:spPr>
            <a:xfrm>
              <a:off x="4860000" y="6336000"/>
              <a:ext cx="216024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767" name="Group 1663"/>
          <p:cNvGrpSpPr/>
          <p:nvPr/>
        </p:nvGrpSpPr>
        <p:grpSpPr>
          <a:xfrm>
            <a:off x="899592" y="2002325"/>
            <a:ext cx="648072" cy="338554"/>
            <a:chOff x="4427984" y="6165304"/>
            <a:chExt cx="648072" cy="338554"/>
          </a:xfrm>
        </p:grpSpPr>
        <p:sp>
          <p:nvSpPr>
            <p:cNvPr id="1665" name="TextBox 1664"/>
            <p:cNvSpPr txBox="1"/>
            <p:nvPr/>
          </p:nvSpPr>
          <p:spPr>
            <a:xfrm>
              <a:off x="4427984" y="6165304"/>
              <a:ext cx="64807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 smtClean="0"/>
                <a:t>GDP</a:t>
              </a:r>
              <a:endParaRPr lang="el-GR" sz="1600" b="1" dirty="0"/>
            </a:p>
          </p:txBody>
        </p:sp>
        <p:cxnSp>
          <p:nvCxnSpPr>
            <p:cNvPr id="1666" name="Straight Connector 1665"/>
            <p:cNvCxnSpPr/>
            <p:nvPr/>
          </p:nvCxnSpPr>
          <p:spPr>
            <a:xfrm>
              <a:off x="4860000" y="6336000"/>
              <a:ext cx="216024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768" name="Group 1666"/>
          <p:cNvGrpSpPr/>
          <p:nvPr/>
        </p:nvGrpSpPr>
        <p:grpSpPr>
          <a:xfrm>
            <a:off x="755576" y="2362365"/>
            <a:ext cx="648072" cy="338554"/>
            <a:chOff x="4427984" y="6165304"/>
            <a:chExt cx="648072" cy="338554"/>
          </a:xfrm>
        </p:grpSpPr>
        <p:sp>
          <p:nvSpPr>
            <p:cNvPr id="1668" name="TextBox 1667"/>
            <p:cNvSpPr txBox="1"/>
            <p:nvPr/>
          </p:nvSpPr>
          <p:spPr>
            <a:xfrm>
              <a:off x="4427984" y="6165304"/>
              <a:ext cx="64807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 smtClean="0"/>
                <a:t>GDP</a:t>
              </a:r>
              <a:endParaRPr lang="el-GR" sz="1600" b="1" dirty="0"/>
            </a:p>
          </p:txBody>
        </p:sp>
        <p:cxnSp>
          <p:nvCxnSpPr>
            <p:cNvPr id="1669" name="Straight Connector 1668"/>
            <p:cNvCxnSpPr/>
            <p:nvPr/>
          </p:nvCxnSpPr>
          <p:spPr>
            <a:xfrm>
              <a:off x="4860000" y="6336000"/>
              <a:ext cx="216024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769" name="Group 1669"/>
          <p:cNvGrpSpPr/>
          <p:nvPr/>
        </p:nvGrpSpPr>
        <p:grpSpPr>
          <a:xfrm>
            <a:off x="1187624" y="2650397"/>
            <a:ext cx="648072" cy="338554"/>
            <a:chOff x="4427984" y="6165304"/>
            <a:chExt cx="648072" cy="338554"/>
          </a:xfrm>
        </p:grpSpPr>
        <p:sp>
          <p:nvSpPr>
            <p:cNvPr id="1671" name="TextBox 1670"/>
            <p:cNvSpPr txBox="1"/>
            <p:nvPr/>
          </p:nvSpPr>
          <p:spPr>
            <a:xfrm>
              <a:off x="4427984" y="6165304"/>
              <a:ext cx="64807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 smtClean="0"/>
                <a:t>GDP</a:t>
              </a:r>
              <a:endParaRPr lang="el-GR" sz="1600" b="1" dirty="0"/>
            </a:p>
          </p:txBody>
        </p:sp>
        <p:cxnSp>
          <p:nvCxnSpPr>
            <p:cNvPr id="1672" name="Straight Connector 1671"/>
            <p:cNvCxnSpPr/>
            <p:nvPr/>
          </p:nvCxnSpPr>
          <p:spPr>
            <a:xfrm>
              <a:off x="4860000" y="6336000"/>
              <a:ext cx="216024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770" name="Group 1672"/>
          <p:cNvGrpSpPr/>
          <p:nvPr/>
        </p:nvGrpSpPr>
        <p:grpSpPr>
          <a:xfrm>
            <a:off x="2051720" y="1560985"/>
            <a:ext cx="360041" cy="369332"/>
            <a:chOff x="5508103" y="2915652"/>
            <a:chExt cx="360041" cy="369332"/>
          </a:xfrm>
        </p:grpSpPr>
        <p:sp>
          <p:nvSpPr>
            <p:cNvPr id="1674" name="774 - Έλλειψη"/>
            <p:cNvSpPr/>
            <p:nvPr/>
          </p:nvSpPr>
          <p:spPr bwMode="auto">
            <a:xfrm>
              <a:off x="5508103" y="2924944"/>
              <a:ext cx="360041" cy="288032"/>
            </a:xfrm>
            <a:prstGeom prst="ellipse">
              <a:avLst/>
            </a:prstGeom>
            <a:solidFill>
              <a:srgbClr val="FFFF00"/>
            </a:solidFill>
            <a:ln w="12700">
              <a:solidFill>
                <a:schemeClr val="accent3">
                  <a:lumMod val="50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l-GR" sz="11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75" name="TextBox 1674"/>
            <p:cNvSpPr txBox="1"/>
            <p:nvPr/>
          </p:nvSpPr>
          <p:spPr>
            <a:xfrm>
              <a:off x="5580112" y="2915652"/>
              <a:ext cx="288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P</a:t>
              </a:r>
              <a:endParaRPr lang="el-GR" b="1" dirty="0"/>
            </a:p>
          </p:txBody>
        </p:sp>
      </p:grpSp>
      <p:grpSp>
        <p:nvGrpSpPr>
          <p:cNvPr id="1771" name="Group 1675"/>
          <p:cNvGrpSpPr/>
          <p:nvPr/>
        </p:nvGrpSpPr>
        <p:grpSpPr>
          <a:xfrm>
            <a:off x="2123728" y="3298469"/>
            <a:ext cx="360041" cy="369332"/>
            <a:chOff x="5508103" y="2915652"/>
            <a:chExt cx="360041" cy="369332"/>
          </a:xfrm>
        </p:grpSpPr>
        <p:sp>
          <p:nvSpPr>
            <p:cNvPr id="1677" name="774 - Έλλειψη"/>
            <p:cNvSpPr/>
            <p:nvPr/>
          </p:nvSpPr>
          <p:spPr bwMode="auto">
            <a:xfrm>
              <a:off x="5508103" y="2924944"/>
              <a:ext cx="360041" cy="288032"/>
            </a:xfrm>
            <a:prstGeom prst="ellipse">
              <a:avLst/>
            </a:prstGeom>
            <a:solidFill>
              <a:srgbClr val="FFFF00"/>
            </a:solidFill>
            <a:ln w="12700">
              <a:solidFill>
                <a:schemeClr val="accent3">
                  <a:lumMod val="50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l-GR" sz="11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78" name="TextBox 1677"/>
            <p:cNvSpPr txBox="1"/>
            <p:nvPr/>
          </p:nvSpPr>
          <p:spPr>
            <a:xfrm>
              <a:off x="5580112" y="2915652"/>
              <a:ext cx="288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P</a:t>
              </a:r>
              <a:endParaRPr lang="el-GR" b="1" dirty="0"/>
            </a:p>
          </p:txBody>
        </p:sp>
      </p:grpSp>
      <p:grpSp>
        <p:nvGrpSpPr>
          <p:cNvPr id="1772" name="Group 1679"/>
          <p:cNvGrpSpPr/>
          <p:nvPr/>
        </p:nvGrpSpPr>
        <p:grpSpPr>
          <a:xfrm>
            <a:off x="2699791" y="4449306"/>
            <a:ext cx="360041" cy="369332"/>
            <a:chOff x="5508103" y="2915652"/>
            <a:chExt cx="360041" cy="369332"/>
          </a:xfrm>
        </p:grpSpPr>
        <p:sp>
          <p:nvSpPr>
            <p:cNvPr id="1681" name="774 - Έλλειψη"/>
            <p:cNvSpPr/>
            <p:nvPr/>
          </p:nvSpPr>
          <p:spPr bwMode="auto">
            <a:xfrm>
              <a:off x="5508103" y="2924944"/>
              <a:ext cx="360041" cy="288032"/>
            </a:xfrm>
            <a:prstGeom prst="ellipse">
              <a:avLst/>
            </a:prstGeom>
            <a:solidFill>
              <a:srgbClr val="FFFF00"/>
            </a:solidFill>
            <a:ln w="12700">
              <a:solidFill>
                <a:schemeClr val="accent3">
                  <a:lumMod val="50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l-GR" sz="11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82" name="TextBox 1681"/>
            <p:cNvSpPr txBox="1"/>
            <p:nvPr/>
          </p:nvSpPr>
          <p:spPr>
            <a:xfrm>
              <a:off x="5580112" y="2915652"/>
              <a:ext cx="288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P</a:t>
              </a:r>
              <a:endParaRPr lang="el-GR" b="1" dirty="0"/>
            </a:p>
          </p:txBody>
        </p:sp>
      </p:grpSp>
      <p:grpSp>
        <p:nvGrpSpPr>
          <p:cNvPr id="1773" name="Group 175"/>
          <p:cNvGrpSpPr/>
          <p:nvPr/>
        </p:nvGrpSpPr>
        <p:grpSpPr>
          <a:xfrm rot="1559654">
            <a:off x="599142" y="658135"/>
            <a:ext cx="275852" cy="1978559"/>
            <a:chOff x="3238509" y="1117046"/>
            <a:chExt cx="903385" cy="4819264"/>
          </a:xfrm>
        </p:grpSpPr>
        <p:grpSp>
          <p:nvGrpSpPr>
            <p:cNvPr id="1774" name="486 - Ομάδα"/>
            <p:cNvGrpSpPr/>
            <p:nvPr/>
          </p:nvGrpSpPr>
          <p:grpSpPr>
            <a:xfrm rot="16354571">
              <a:off x="3806154" y="3507071"/>
              <a:ext cx="64935" cy="159874"/>
              <a:chOff x="4355976" y="1560082"/>
              <a:chExt cx="72008" cy="159874"/>
            </a:xfrm>
          </p:grpSpPr>
          <p:sp>
            <p:nvSpPr>
              <p:cNvPr id="2126" name="487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127" name="488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775" name="489 - Ομάδα"/>
            <p:cNvGrpSpPr/>
            <p:nvPr/>
          </p:nvGrpSpPr>
          <p:grpSpPr>
            <a:xfrm rot="16354571">
              <a:off x="3801846" y="3571897"/>
              <a:ext cx="64935" cy="159874"/>
              <a:chOff x="4355976" y="1560082"/>
              <a:chExt cx="72008" cy="159874"/>
            </a:xfrm>
          </p:grpSpPr>
          <p:sp>
            <p:nvSpPr>
              <p:cNvPr id="2124" name="490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125" name="491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776" name="492 - Ομάδα"/>
            <p:cNvGrpSpPr/>
            <p:nvPr/>
          </p:nvGrpSpPr>
          <p:grpSpPr>
            <a:xfrm rot="15742809">
              <a:off x="3805230" y="3373888"/>
              <a:ext cx="71971" cy="158470"/>
              <a:chOff x="4348173" y="1560082"/>
              <a:chExt cx="79811" cy="158470"/>
            </a:xfrm>
          </p:grpSpPr>
          <p:sp>
            <p:nvSpPr>
              <p:cNvPr id="2122" name="493 - Έλλειψη"/>
              <p:cNvSpPr>
                <a:spLocks noChangeAspect="1"/>
              </p:cNvSpPr>
              <p:nvPr/>
            </p:nvSpPr>
            <p:spPr>
              <a:xfrm>
                <a:off x="4348173" y="1646544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123" name="494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777" name="495 - Ομάδα"/>
            <p:cNvGrpSpPr/>
            <p:nvPr/>
          </p:nvGrpSpPr>
          <p:grpSpPr>
            <a:xfrm rot="16354571">
              <a:off x="3811524" y="3439492"/>
              <a:ext cx="64935" cy="159874"/>
              <a:chOff x="4355976" y="1560082"/>
              <a:chExt cx="72008" cy="159874"/>
            </a:xfrm>
          </p:grpSpPr>
          <p:sp>
            <p:nvSpPr>
              <p:cNvPr id="2120" name="496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121" name="497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778" name="498 - Ομάδα"/>
            <p:cNvGrpSpPr/>
            <p:nvPr/>
          </p:nvGrpSpPr>
          <p:grpSpPr>
            <a:xfrm rot="15742809">
              <a:off x="3806403" y="3308869"/>
              <a:ext cx="71971" cy="158470"/>
              <a:chOff x="4346646" y="1568572"/>
              <a:chExt cx="79811" cy="158470"/>
            </a:xfrm>
          </p:grpSpPr>
          <p:sp>
            <p:nvSpPr>
              <p:cNvPr id="2118" name="499 - Έλλειψη"/>
              <p:cNvSpPr>
                <a:spLocks noChangeAspect="1"/>
              </p:cNvSpPr>
              <p:nvPr/>
            </p:nvSpPr>
            <p:spPr>
              <a:xfrm>
                <a:off x="4346646" y="1655034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119" name="500 - Έλλειψη"/>
              <p:cNvSpPr>
                <a:spLocks noChangeAspect="1"/>
              </p:cNvSpPr>
              <p:nvPr/>
            </p:nvSpPr>
            <p:spPr>
              <a:xfrm>
                <a:off x="4354449" y="156857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779" name="501 - Ομάδα"/>
            <p:cNvGrpSpPr/>
            <p:nvPr/>
          </p:nvGrpSpPr>
          <p:grpSpPr>
            <a:xfrm rot="15742809">
              <a:off x="3805759" y="3246227"/>
              <a:ext cx="71971" cy="158470"/>
              <a:chOff x="4348173" y="1560082"/>
              <a:chExt cx="79811" cy="158470"/>
            </a:xfrm>
          </p:grpSpPr>
          <p:sp>
            <p:nvSpPr>
              <p:cNvPr id="2116" name="502 - Έλλειψη"/>
              <p:cNvSpPr>
                <a:spLocks noChangeAspect="1"/>
              </p:cNvSpPr>
              <p:nvPr/>
            </p:nvSpPr>
            <p:spPr>
              <a:xfrm>
                <a:off x="4348173" y="1646544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117" name="503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780" name="504 - Ομάδα"/>
            <p:cNvGrpSpPr/>
            <p:nvPr/>
          </p:nvGrpSpPr>
          <p:grpSpPr>
            <a:xfrm rot="15924672">
              <a:off x="3780171" y="3115671"/>
              <a:ext cx="67001" cy="156922"/>
              <a:chOff x="4358930" y="1560742"/>
              <a:chExt cx="74299" cy="156922"/>
            </a:xfrm>
          </p:grpSpPr>
          <p:sp>
            <p:nvSpPr>
              <p:cNvPr id="2114" name="505 - Έλλειψη"/>
              <p:cNvSpPr>
                <a:spLocks noChangeAspect="1"/>
              </p:cNvSpPr>
              <p:nvPr/>
            </p:nvSpPr>
            <p:spPr>
              <a:xfrm>
                <a:off x="4358930" y="164565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115" name="506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781" name="507 - Ομάδα"/>
            <p:cNvGrpSpPr/>
            <p:nvPr/>
          </p:nvGrpSpPr>
          <p:grpSpPr>
            <a:xfrm rot="15969957">
              <a:off x="3793868" y="3179046"/>
              <a:ext cx="67304" cy="159578"/>
              <a:chOff x="4353349" y="1560082"/>
              <a:chExt cx="74635" cy="159578"/>
            </a:xfrm>
          </p:grpSpPr>
          <p:sp>
            <p:nvSpPr>
              <p:cNvPr id="2112" name="508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113" name="509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782" name="510 - Ομάδα"/>
            <p:cNvGrpSpPr>
              <a:grpSpLocks noChangeAspect="1"/>
            </p:cNvGrpSpPr>
            <p:nvPr/>
          </p:nvGrpSpPr>
          <p:grpSpPr>
            <a:xfrm rot="16354571">
              <a:off x="3799976" y="3640323"/>
              <a:ext cx="64935" cy="159874"/>
              <a:chOff x="4355976" y="1560082"/>
              <a:chExt cx="72008" cy="159874"/>
            </a:xfrm>
          </p:grpSpPr>
          <p:sp>
            <p:nvSpPr>
              <p:cNvPr id="2110" name="511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111" name="512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783" name="513 - Ομάδα"/>
            <p:cNvGrpSpPr/>
            <p:nvPr/>
          </p:nvGrpSpPr>
          <p:grpSpPr>
            <a:xfrm rot="16354571">
              <a:off x="3793104" y="3703929"/>
              <a:ext cx="64935" cy="159874"/>
              <a:chOff x="4355976" y="1560082"/>
              <a:chExt cx="72008" cy="159874"/>
            </a:xfrm>
          </p:grpSpPr>
          <p:sp>
            <p:nvSpPr>
              <p:cNvPr id="2108" name="514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109" name="515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784" name="516 - Ομάδα"/>
            <p:cNvGrpSpPr/>
            <p:nvPr/>
          </p:nvGrpSpPr>
          <p:grpSpPr>
            <a:xfrm rot="16354571">
              <a:off x="3784839" y="3768594"/>
              <a:ext cx="64935" cy="159874"/>
              <a:chOff x="4355976" y="1560082"/>
              <a:chExt cx="72008" cy="159874"/>
            </a:xfrm>
          </p:grpSpPr>
          <p:sp>
            <p:nvSpPr>
              <p:cNvPr id="2106" name="517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107" name="518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785" name="519 - Ομάδα"/>
            <p:cNvGrpSpPr/>
            <p:nvPr/>
          </p:nvGrpSpPr>
          <p:grpSpPr>
            <a:xfrm rot="16354571">
              <a:off x="3777319" y="3832363"/>
              <a:ext cx="64935" cy="159874"/>
              <a:chOff x="4355976" y="1560082"/>
              <a:chExt cx="72008" cy="159874"/>
            </a:xfrm>
          </p:grpSpPr>
          <p:sp>
            <p:nvSpPr>
              <p:cNvPr id="2104" name="520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105" name="521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786" name="525 - Ομάδα"/>
            <p:cNvGrpSpPr/>
            <p:nvPr/>
          </p:nvGrpSpPr>
          <p:grpSpPr>
            <a:xfrm rot="16354571">
              <a:off x="3713312" y="4231114"/>
              <a:ext cx="69017" cy="159874"/>
              <a:chOff x="4351449" y="1560082"/>
              <a:chExt cx="76535" cy="159874"/>
            </a:xfrm>
          </p:grpSpPr>
          <p:sp>
            <p:nvSpPr>
              <p:cNvPr id="2102" name="526 - Έλλειψη"/>
              <p:cNvSpPr>
                <a:spLocks noChangeAspect="1"/>
              </p:cNvSpPr>
              <p:nvPr/>
            </p:nvSpPr>
            <p:spPr>
              <a:xfrm>
                <a:off x="4351449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103" name="527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787" name="555 - Ομάδα"/>
            <p:cNvGrpSpPr>
              <a:grpSpLocks noChangeAspect="1"/>
            </p:cNvGrpSpPr>
            <p:nvPr/>
          </p:nvGrpSpPr>
          <p:grpSpPr>
            <a:xfrm rot="16354571">
              <a:off x="3772759" y="3895309"/>
              <a:ext cx="64935" cy="159874"/>
              <a:chOff x="4355976" y="1560082"/>
              <a:chExt cx="72008" cy="159874"/>
            </a:xfrm>
          </p:grpSpPr>
          <p:sp>
            <p:nvSpPr>
              <p:cNvPr id="2100" name="556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101" name="557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788" name="558 - Ομάδα"/>
            <p:cNvGrpSpPr/>
            <p:nvPr/>
          </p:nvGrpSpPr>
          <p:grpSpPr>
            <a:xfrm rot="16354571">
              <a:off x="3767655" y="3962898"/>
              <a:ext cx="64935" cy="159874"/>
              <a:chOff x="4355976" y="1560082"/>
              <a:chExt cx="72008" cy="159874"/>
            </a:xfrm>
          </p:grpSpPr>
          <p:sp>
            <p:nvSpPr>
              <p:cNvPr id="2098" name="559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099" name="560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789" name="561 - Ομάδα"/>
            <p:cNvGrpSpPr/>
            <p:nvPr/>
          </p:nvGrpSpPr>
          <p:grpSpPr>
            <a:xfrm rot="16354571">
              <a:off x="3757473" y="4026560"/>
              <a:ext cx="64935" cy="159874"/>
              <a:chOff x="4355976" y="1560082"/>
              <a:chExt cx="72008" cy="159874"/>
            </a:xfrm>
          </p:grpSpPr>
          <p:sp>
            <p:nvSpPr>
              <p:cNvPr id="2096" name="562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097" name="563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856" name="564 - Ομάδα"/>
            <p:cNvGrpSpPr/>
            <p:nvPr/>
          </p:nvGrpSpPr>
          <p:grpSpPr>
            <a:xfrm rot="16354571">
              <a:off x="3741099" y="4093883"/>
              <a:ext cx="64935" cy="159874"/>
              <a:chOff x="4355976" y="1560082"/>
              <a:chExt cx="72008" cy="159874"/>
            </a:xfrm>
          </p:grpSpPr>
          <p:sp>
            <p:nvSpPr>
              <p:cNvPr id="2094" name="565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095" name="566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857" name="609 - Ομάδα"/>
            <p:cNvGrpSpPr/>
            <p:nvPr/>
          </p:nvGrpSpPr>
          <p:grpSpPr>
            <a:xfrm rot="16738774">
              <a:off x="3414619" y="4496890"/>
              <a:ext cx="520422" cy="203022"/>
              <a:chOff x="3239281" y="5544864"/>
              <a:chExt cx="577110" cy="203022"/>
            </a:xfrm>
          </p:grpSpPr>
          <p:grpSp>
            <p:nvGrpSpPr>
              <p:cNvPr id="1858" name="585 - Ομάδα"/>
              <p:cNvGrpSpPr>
                <a:grpSpLocks noChangeAspect="1"/>
              </p:cNvGrpSpPr>
              <p:nvPr/>
            </p:nvGrpSpPr>
            <p:grpSpPr>
              <a:xfrm>
                <a:off x="3744383" y="5581074"/>
                <a:ext cx="72008" cy="159874"/>
                <a:chOff x="4355976" y="1560082"/>
                <a:chExt cx="72008" cy="159874"/>
              </a:xfrm>
            </p:grpSpPr>
            <p:sp>
              <p:nvSpPr>
                <p:cNvPr id="2092" name="586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093" name="58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859" name="588 - Ομάδα"/>
              <p:cNvGrpSpPr/>
              <p:nvPr/>
            </p:nvGrpSpPr>
            <p:grpSpPr>
              <a:xfrm>
                <a:off x="3673611" y="5588012"/>
                <a:ext cx="72008" cy="159874"/>
                <a:chOff x="4355976" y="1560082"/>
                <a:chExt cx="72008" cy="159874"/>
              </a:xfrm>
            </p:grpSpPr>
            <p:sp>
              <p:nvSpPr>
                <p:cNvPr id="2090" name="589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091" name="590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860" name="591 - Ομάδα"/>
              <p:cNvGrpSpPr/>
              <p:nvPr/>
            </p:nvGrpSpPr>
            <p:grpSpPr>
              <a:xfrm>
                <a:off x="3601603" y="5572346"/>
                <a:ext cx="72008" cy="159874"/>
                <a:chOff x="4355976" y="1560082"/>
                <a:chExt cx="72008" cy="159874"/>
              </a:xfrm>
            </p:grpSpPr>
            <p:sp>
              <p:nvSpPr>
                <p:cNvPr id="2088" name="592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089" name="59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861" name="594 - Ομάδα"/>
              <p:cNvGrpSpPr/>
              <p:nvPr/>
            </p:nvGrpSpPr>
            <p:grpSpPr>
              <a:xfrm>
                <a:off x="3530621" y="5568012"/>
                <a:ext cx="72008" cy="159874"/>
                <a:chOff x="4355976" y="1560082"/>
                <a:chExt cx="72008" cy="159874"/>
              </a:xfrm>
            </p:grpSpPr>
            <p:sp>
              <p:nvSpPr>
                <p:cNvPr id="2086" name="595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087" name="596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862" name="597 - Ομάδα"/>
              <p:cNvGrpSpPr>
                <a:grpSpLocks noChangeAspect="1"/>
              </p:cNvGrpSpPr>
              <p:nvPr/>
            </p:nvGrpSpPr>
            <p:grpSpPr>
              <a:xfrm>
                <a:off x="3460685" y="5566594"/>
                <a:ext cx="72008" cy="159874"/>
                <a:chOff x="4355976" y="1560082"/>
                <a:chExt cx="72008" cy="159874"/>
              </a:xfrm>
            </p:grpSpPr>
            <p:sp>
              <p:nvSpPr>
                <p:cNvPr id="2084" name="598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085" name="59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863" name="600 - Ομάδα"/>
              <p:cNvGrpSpPr/>
              <p:nvPr/>
            </p:nvGrpSpPr>
            <p:grpSpPr>
              <a:xfrm>
                <a:off x="3385579" y="5564864"/>
                <a:ext cx="72008" cy="159874"/>
                <a:chOff x="4355976" y="1560082"/>
                <a:chExt cx="72008" cy="159874"/>
              </a:xfrm>
            </p:grpSpPr>
            <p:sp>
              <p:nvSpPr>
                <p:cNvPr id="2082" name="601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083" name="602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880" name="603 - Ομάδα"/>
              <p:cNvGrpSpPr/>
              <p:nvPr/>
            </p:nvGrpSpPr>
            <p:grpSpPr>
              <a:xfrm>
                <a:off x="3314597" y="5557866"/>
                <a:ext cx="72008" cy="159874"/>
                <a:chOff x="4355976" y="1560082"/>
                <a:chExt cx="72008" cy="159874"/>
              </a:xfrm>
            </p:grpSpPr>
            <p:sp>
              <p:nvSpPr>
                <p:cNvPr id="2080" name="604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081" name="60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881" name="606 - Ομάδα"/>
              <p:cNvGrpSpPr/>
              <p:nvPr/>
            </p:nvGrpSpPr>
            <p:grpSpPr>
              <a:xfrm>
                <a:off x="3239281" y="5544864"/>
                <a:ext cx="72008" cy="159874"/>
                <a:chOff x="4355976" y="1560082"/>
                <a:chExt cx="72008" cy="159874"/>
              </a:xfrm>
            </p:grpSpPr>
            <p:sp>
              <p:nvSpPr>
                <p:cNvPr id="2078" name="607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079" name="608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</p:grpSp>
        <p:grpSp>
          <p:nvGrpSpPr>
            <p:cNvPr id="1882" name="610 - Ομάδα"/>
            <p:cNvGrpSpPr/>
            <p:nvPr/>
          </p:nvGrpSpPr>
          <p:grpSpPr>
            <a:xfrm rot="16738774">
              <a:off x="3275399" y="4990176"/>
              <a:ext cx="520879" cy="207521"/>
              <a:chOff x="3239281" y="5544864"/>
              <a:chExt cx="577616" cy="207521"/>
            </a:xfrm>
          </p:grpSpPr>
          <p:grpSp>
            <p:nvGrpSpPr>
              <p:cNvPr id="1883" name="585 - Ομάδα"/>
              <p:cNvGrpSpPr>
                <a:grpSpLocks noChangeAspect="1"/>
              </p:cNvGrpSpPr>
              <p:nvPr/>
            </p:nvGrpSpPr>
            <p:grpSpPr>
              <a:xfrm>
                <a:off x="3744888" y="5585573"/>
                <a:ext cx="72009" cy="159874"/>
                <a:chOff x="4356481" y="1564581"/>
                <a:chExt cx="72009" cy="159874"/>
              </a:xfrm>
            </p:grpSpPr>
            <p:sp>
              <p:nvSpPr>
                <p:cNvPr id="2068" name="633 - Έλλειψη"/>
                <p:cNvSpPr>
                  <a:spLocks noChangeAspect="1"/>
                </p:cNvSpPr>
                <p:nvPr/>
              </p:nvSpPr>
              <p:spPr>
                <a:xfrm>
                  <a:off x="4356481" y="1652447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069" name="634 - Έλλειψη"/>
                <p:cNvSpPr>
                  <a:spLocks noChangeAspect="1"/>
                </p:cNvSpPr>
                <p:nvPr/>
              </p:nvSpPr>
              <p:spPr>
                <a:xfrm>
                  <a:off x="4356482" y="1564581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884" name="588 - Ομάδα"/>
              <p:cNvGrpSpPr/>
              <p:nvPr/>
            </p:nvGrpSpPr>
            <p:grpSpPr>
              <a:xfrm>
                <a:off x="3674116" y="5592511"/>
                <a:ext cx="72009" cy="159874"/>
                <a:chOff x="4356481" y="1564581"/>
                <a:chExt cx="72009" cy="159874"/>
              </a:xfrm>
            </p:grpSpPr>
            <p:sp>
              <p:nvSpPr>
                <p:cNvPr id="2066" name="631 - Έλλειψη"/>
                <p:cNvSpPr>
                  <a:spLocks noChangeAspect="1"/>
                </p:cNvSpPr>
                <p:nvPr/>
              </p:nvSpPr>
              <p:spPr>
                <a:xfrm>
                  <a:off x="4356481" y="1652447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067" name="632 - Έλλειψη"/>
                <p:cNvSpPr>
                  <a:spLocks noChangeAspect="1"/>
                </p:cNvSpPr>
                <p:nvPr/>
              </p:nvSpPr>
              <p:spPr>
                <a:xfrm>
                  <a:off x="4356482" y="1564581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885" name="591 - Ομάδα"/>
              <p:cNvGrpSpPr/>
              <p:nvPr/>
            </p:nvGrpSpPr>
            <p:grpSpPr>
              <a:xfrm>
                <a:off x="3602108" y="5576845"/>
                <a:ext cx="72009" cy="159874"/>
                <a:chOff x="4356481" y="1564581"/>
                <a:chExt cx="72009" cy="159874"/>
              </a:xfrm>
            </p:grpSpPr>
            <p:sp>
              <p:nvSpPr>
                <p:cNvPr id="2064" name="629 - Έλλειψη"/>
                <p:cNvSpPr>
                  <a:spLocks noChangeAspect="1"/>
                </p:cNvSpPr>
                <p:nvPr/>
              </p:nvSpPr>
              <p:spPr>
                <a:xfrm>
                  <a:off x="4356481" y="1652447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065" name="630 - Έλλειψη"/>
                <p:cNvSpPr>
                  <a:spLocks noChangeAspect="1"/>
                </p:cNvSpPr>
                <p:nvPr/>
              </p:nvSpPr>
              <p:spPr>
                <a:xfrm>
                  <a:off x="4356482" y="1564581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886" name="594 - Ομάδα"/>
              <p:cNvGrpSpPr/>
              <p:nvPr/>
            </p:nvGrpSpPr>
            <p:grpSpPr>
              <a:xfrm>
                <a:off x="3531125" y="5572511"/>
                <a:ext cx="72009" cy="159874"/>
                <a:chOff x="4356480" y="1564581"/>
                <a:chExt cx="72009" cy="159874"/>
              </a:xfrm>
            </p:grpSpPr>
            <p:sp>
              <p:nvSpPr>
                <p:cNvPr id="2062" name="627 - Έλλειψη"/>
                <p:cNvSpPr>
                  <a:spLocks noChangeAspect="1"/>
                </p:cNvSpPr>
                <p:nvPr/>
              </p:nvSpPr>
              <p:spPr>
                <a:xfrm>
                  <a:off x="4356480" y="1652447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063" name="628 - Έλλειψη"/>
                <p:cNvSpPr>
                  <a:spLocks noChangeAspect="1"/>
                </p:cNvSpPr>
                <p:nvPr/>
              </p:nvSpPr>
              <p:spPr>
                <a:xfrm>
                  <a:off x="4356481" y="1564581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887" name="597 - Ομάδα"/>
              <p:cNvGrpSpPr>
                <a:grpSpLocks noChangeAspect="1"/>
              </p:cNvGrpSpPr>
              <p:nvPr/>
            </p:nvGrpSpPr>
            <p:grpSpPr>
              <a:xfrm>
                <a:off x="3456691" y="5571597"/>
                <a:ext cx="76002" cy="154871"/>
                <a:chOff x="4351982" y="1565085"/>
                <a:chExt cx="76002" cy="154871"/>
              </a:xfrm>
            </p:grpSpPr>
            <p:sp>
              <p:nvSpPr>
                <p:cNvPr id="2060" name="625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061" name="626 - Έλλειψη"/>
                <p:cNvSpPr>
                  <a:spLocks noChangeAspect="1"/>
                </p:cNvSpPr>
                <p:nvPr/>
              </p:nvSpPr>
              <p:spPr>
                <a:xfrm>
                  <a:off x="4351982" y="1565085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904" name="600 - Ομάδα"/>
              <p:cNvGrpSpPr/>
              <p:nvPr/>
            </p:nvGrpSpPr>
            <p:grpSpPr>
              <a:xfrm>
                <a:off x="3385579" y="5564864"/>
                <a:ext cx="72008" cy="159874"/>
                <a:chOff x="4355976" y="1560082"/>
                <a:chExt cx="72008" cy="159874"/>
              </a:xfrm>
            </p:grpSpPr>
            <p:sp>
              <p:nvSpPr>
                <p:cNvPr id="2058" name="623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059" name="624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905" name="603 - Ομάδα"/>
              <p:cNvGrpSpPr/>
              <p:nvPr/>
            </p:nvGrpSpPr>
            <p:grpSpPr>
              <a:xfrm>
                <a:off x="3314597" y="5557866"/>
                <a:ext cx="72008" cy="159874"/>
                <a:chOff x="4355976" y="1560082"/>
                <a:chExt cx="72008" cy="159874"/>
              </a:xfrm>
            </p:grpSpPr>
            <p:sp>
              <p:nvSpPr>
                <p:cNvPr id="2056" name="621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057" name="622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906" name="606 - Ομάδα"/>
              <p:cNvGrpSpPr/>
              <p:nvPr/>
            </p:nvGrpSpPr>
            <p:grpSpPr>
              <a:xfrm>
                <a:off x="3239281" y="5544864"/>
                <a:ext cx="72008" cy="159874"/>
                <a:chOff x="4355976" y="1560082"/>
                <a:chExt cx="72008" cy="159874"/>
              </a:xfrm>
            </p:grpSpPr>
            <p:sp>
              <p:nvSpPr>
                <p:cNvPr id="2054" name="619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055" name="620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</p:grpSp>
        <p:grpSp>
          <p:nvGrpSpPr>
            <p:cNvPr id="1907" name="635 - Ομάδα"/>
            <p:cNvGrpSpPr/>
            <p:nvPr/>
          </p:nvGrpSpPr>
          <p:grpSpPr>
            <a:xfrm rot="16738774">
              <a:off x="3144082" y="5495864"/>
              <a:ext cx="520422" cy="203022"/>
              <a:chOff x="3239281" y="5544864"/>
              <a:chExt cx="577110" cy="203022"/>
            </a:xfrm>
          </p:grpSpPr>
          <p:grpSp>
            <p:nvGrpSpPr>
              <p:cNvPr id="1908" name="585 - Ομάδα"/>
              <p:cNvGrpSpPr>
                <a:grpSpLocks noChangeAspect="1"/>
              </p:cNvGrpSpPr>
              <p:nvPr/>
            </p:nvGrpSpPr>
            <p:grpSpPr>
              <a:xfrm>
                <a:off x="3744383" y="5581074"/>
                <a:ext cx="72008" cy="159874"/>
                <a:chOff x="4355976" y="1560082"/>
                <a:chExt cx="72008" cy="159874"/>
              </a:xfrm>
            </p:grpSpPr>
            <p:sp>
              <p:nvSpPr>
                <p:cNvPr id="2044" name="658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045" name="65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909" name="588 - Ομάδα"/>
              <p:cNvGrpSpPr/>
              <p:nvPr/>
            </p:nvGrpSpPr>
            <p:grpSpPr>
              <a:xfrm>
                <a:off x="3673611" y="5588012"/>
                <a:ext cx="72008" cy="159874"/>
                <a:chOff x="4355976" y="1560082"/>
                <a:chExt cx="72008" cy="159874"/>
              </a:xfrm>
            </p:grpSpPr>
            <p:sp>
              <p:nvSpPr>
                <p:cNvPr id="2042" name="656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043" name="65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910" name="591 - Ομάδα"/>
              <p:cNvGrpSpPr/>
              <p:nvPr/>
            </p:nvGrpSpPr>
            <p:grpSpPr>
              <a:xfrm>
                <a:off x="3601603" y="5572346"/>
                <a:ext cx="72008" cy="159874"/>
                <a:chOff x="4355976" y="1560082"/>
                <a:chExt cx="72008" cy="159874"/>
              </a:xfrm>
            </p:grpSpPr>
            <p:sp>
              <p:nvSpPr>
                <p:cNvPr id="2040" name="654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041" name="65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911" name="594 - Ομάδα"/>
              <p:cNvGrpSpPr/>
              <p:nvPr/>
            </p:nvGrpSpPr>
            <p:grpSpPr>
              <a:xfrm>
                <a:off x="3530621" y="5568012"/>
                <a:ext cx="72008" cy="159874"/>
                <a:chOff x="4355976" y="1560082"/>
                <a:chExt cx="72008" cy="159874"/>
              </a:xfrm>
            </p:grpSpPr>
            <p:sp>
              <p:nvSpPr>
                <p:cNvPr id="2038" name="652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039" name="65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022" name="597 - Ομάδα"/>
              <p:cNvGrpSpPr>
                <a:grpSpLocks noChangeAspect="1"/>
              </p:cNvGrpSpPr>
              <p:nvPr/>
            </p:nvGrpSpPr>
            <p:grpSpPr>
              <a:xfrm>
                <a:off x="3460685" y="5566594"/>
                <a:ext cx="72008" cy="159874"/>
                <a:chOff x="4355976" y="1560082"/>
                <a:chExt cx="72008" cy="159874"/>
              </a:xfrm>
            </p:grpSpPr>
            <p:sp>
              <p:nvSpPr>
                <p:cNvPr id="2036" name="650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037" name="651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023" name="600 - Ομάδα"/>
              <p:cNvGrpSpPr/>
              <p:nvPr/>
            </p:nvGrpSpPr>
            <p:grpSpPr>
              <a:xfrm>
                <a:off x="3385579" y="5564864"/>
                <a:ext cx="72008" cy="159874"/>
                <a:chOff x="4355976" y="1560082"/>
                <a:chExt cx="72008" cy="159874"/>
              </a:xfrm>
            </p:grpSpPr>
            <p:sp>
              <p:nvSpPr>
                <p:cNvPr id="2034" name="648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035" name="64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024" name="603 - Ομάδα"/>
              <p:cNvGrpSpPr/>
              <p:nvPr/>
            </p:nvGrpSpPr>
            <p:grpSpPr>
              <a:xfrm>
                <a:off x="3314597" y="5557866"/>
                <a:ext cx="72008" cy="159874"/>
                <a:chOff x="4355976" y="1560082"/>
                <a:chExt cx="72008" cy="159874"/>
              </a:xfrm>
            </p:grpSpPr>
            <p:sp>
              <p:nvSpPr>
                <p:cNvPr id="2032" name="646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033" name="64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025" name="606 - Ομάδα"/>
              <p:cNvGrpSpPr/>
              <p:nvPr/>
            </p:nvGrpSpPr>
            <p:grpSpPr>
              <a:xfrm>
                <a:off x="3239281" y="5544864"/>
                <a:ext cx="72008" cy="159874"/>
                <a:chOff x="4355976" y="1560082"/>
                <a:chExt cx="72008" cy="159874"/>
              </a:xfrm>
            </p:grpSpPr>
            <p:sp>
              <p:nvSpPr>
                <p:cNvPr id="2030" name="644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031" name="64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</p:grpSp>
        <p:grpSp>
          <p:nvGrpSpPr>
            <p:cNvPr id="2026" name="666 - Ομάδα"/>
            <p:cNvGrpSpPr/>
            <p:nvPr/>
          </p:nvGrpSpPr>
          <p:grpSpPr>
            <a:xfrm rot="16354571">
              <a:off x="3281896" y="5803590"/>
              <a:ext cx="73100" cy="159874"/>
              <a:chOff x="4346922" y="1560082"/>
              <a:chExt cx="81062" cy="159874"/>
            </a:xfrm>
          </p:grpSpPr>
          <p:sp>
            <p:nvSpPr>
              <p:cNvPr id="2020" name="667 - Έλλειψη"/>
              <p:cNvSpPr>
                <a:spLocks noChangeAspect="1"/>
              </p:cNvSpPr>
              <p:nvPr/>
            </p:nvSpPr>
            <p:spPr>
              <a:xfrm>
                <a:off x="4346922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021" name="668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027" name="678 - Ομάδα"/>
            <p:cNvGrpSpPr/>
            <p:nvPr/>
          </p:nvGrpSpPr>
          <p:grpSpPr>
            <a:xfrm rot="16354571">
              <a:off x="3724231" y="4163458"/>
              <a:ext cx="69017" cy="159874"/>
              <a:chOff x="4351449" y="1560082"/>
              <a:chExt cx="76535" cy="159874"/>
            </a:xfrm>
          </p:grpSpPr>
          <p:sp>
            <p:nvSpPr>
              <p:cNvPr id="2018" name="679 - Έλλειψη"/>
              <p:cNvSpPr>
                <a:spLocks noChangeAspect="1"/>
              </p:cNvSpPr>
              <p:nvPr/>
            </p:nvSpPr>
            <p:spPr>
              <a:xfrm>
                <a:off x="4351449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019" name="680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028" name="681 - Ομάδα"/>
            <p:cNvGrpSpPr/>
            <p:nvPr/>
          </p:nvGrpSpPr>
          <p:grpSpPr>
            <a:xfrm rot="15924672">
              <a:off x="3760617" y="2985459"/>
              <a:ext cx="67001" cy="156922"/>
              <a:chOff x="4358930" y="1560742"/>
              <a:chExt cx="74299" cy="156922"/>
            </a:xfrm>
          </p:grpSpPr>
          <p:sp>
            <p:nvSpPr>
              <p:cNvPr id="2016" name="682 - Έλλειψη"/>
              <p:cNvSpPr>
                <a:spLocks noChangeAspect="1"/>
              </p:cNvSpPr>
              <p:nvPr/>
            </p:nvSpPr>
            <p:spPr>
              <a:xfrm>
                <a:off x="4358930" y="164565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017" name="683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029" name="684 - Ομάδα"/>
            <p:cNvGrpSpPr/>
            <p:nvPr/>
          </p:nvGrpSpPr>
          <p:grpSpPr>
            <a:xfrm rot="15969957">
              <a:off x="3774314" y="3048834"/>
              <a:ext cx="67304" cy="159578"/>
              <a:chOff x="4353349" y="1560082"/>
              <a:chExt cx="74635" cy="159578"/>
            </a:xfrm>
          </p:grpSpPr>
          <p:sp>
            <p:nvSpPr>
              <p:cNvPr id="2014" name="685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015" name="686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046" name="854 - Ομάδα"/>
            <p:cNvGrpSpPr/>
            <p:nvPr/>
          </p:nvGrpSpPr>
          <p:grpSpPr>
            <a:xfrm rot="15924672">
              <a:off x="3734956" y="2849298"/>
              <a:ext cx="68181" cy="157662"/>
              <a:chOff x="4361221" y="1560742"/>
              <a:chExt cx="75608" cy="157662"/>
            </a:xfrm>
          </p:grpSpPr>
          <p:sp>
            <p:nvSpPr>
              <p:cNvPr id="2012" name="855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013" name="856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047" name="857 - Ομάδα"/>
            <p:cNvGrpSpPr/>
            <p:nvPr/>
          </p:nvGrpSpPr>
          <p:grpSpPr>
            <a:xfrm rot="15969957">
              <a:off x="3749110" y="2915718"/>
              <a:ext cx="67304" cy="159578"/>
              <a:chOff x="4353349" y="1560082"/>
              <a:chExt cx="74635" cy="159578"/>
            </a:xfrm>
          </p:grpSpPr>
          <p:sp>
            <p:nvSpPr>
              <p:cNvPr id="2010" name="858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011" name="859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048" name="860 - Ομάδα"/>
            <p:cNvGrpSpPr/>
            <p:nvPr/>
          </p:nvGrpSpPr>
          <p:grpSpPr>
            <a:xfrm rot="15924672">
              <a:off x="3709737" y="2713496"/>
              <a:ext cx="68181" cy="157662"/>
              <a:chOff x="4361221" y="1560742"/>
              <a:chExt cx="75608" cy="157662"/>
            </a:xfrm>
          </p:grpSpPr>
          <p:sp>
            <p:nvSpPr>
              <p:cNvPr id="2008" name="861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009" name="862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049" name="863 - Ομάδα"/>
            <p:cNvGrpSpPr/>
            <p:nvPr/>
          </p:nvGrpSpPr>
          <p:grpSpPr>
            <a:xfrm rot="15969957">
              <a:off x="3729398" y="2782499"/>
              <a:ext cx="67887" cy="160241"/>
              <a:chOff x="4355976" y="1560082"/>
              <a:chExt cx="75282" cy="160241"/>
            </a:xfrm>
          </p:grpSpPr>
          <p:sp>
            <p:nvSpPr>
              <p:cNvPr id="2006" name="864 - Έλλειψη"/>
              <p:cNvSpPr>
                <a:spLocks noChangeAspect="1"/>
              </p:cNvSpPr>
              <p:nvPr/>
            </p:nvSpPr>
            <p:spPr>
              <a:xfrm>
                <a:off x="4359250" y="164831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007" name="865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050" name="866 - Ομάδα"/>
            <p:cNvGrpSpPr/>
            <p:nvPr/>
          </p:nvGrpSpPr>
          <p:grpSpPr>
            <a:xfrm rot="15924672">
              <a:off x="3562965" y="1904463"/>
              <a:ext cx="68181" cy="157662"/>
              <a:chOff x="4361221" y="1560742"/>
              <a:chExt cx="75608" cy="157662"/>
            </a:xfrm>
          </p:grpSpPr>
          <p:sp>
            <p:nvSpPr>
              <p:cNvPr id="2004" name="867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005" name="868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051" name="869 - Ομάδα"/>
            <p:cNvGrpSpPr/>
            <p:nvPr/>
          </p:nvGrpSpPr>
          <p:grpSpPr>
            <a:xfrm rot="15924672">
              <a:off x="3692216" y="2646009"/>
              <a:ext cx="67001" cy="156922"/>
              <a:chOff x="4358930" y="1560742"/>
              <a:chExt cx="74299" cy="156922"/>
            </a:xfrm>
          </p:grpSpPr>
          <p:sp>
            <p:nvSpPr>
              <p:cNvPr id="2002" name="870 - Έλλειψη"/>
              <p:cNvSpPr>
                <a:spLocks noChangeAspect="1"/>
              </p:cNvSpPr>
              <p:nvPr/>
            </p:nvSpPr>
            <p:spPr>
              <a:xfrm>
                <a:off x="4358930" y="164565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003" name="871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052" name="872 - Ομάδα"/>
            <p:cNvGrpSpPr/>
            <p:nvPr/>
          </p:nvGrpSpPr>
          <p:grpSpPr>
            <a:xfrm rot="15924672">
              <a:off x="3654691" y="2509367"/>
              <a:ext cx="68181" cy="157662"/>
              <a:chOff x="4361221" y="1560742"/>
              <a:chExt cx="75608" cy="157662"/>
            </a:xfrm>
          </p:grpSpPr>
          <p:sp>
            <p:nvSpPr>
              <p:cNvPr id="2000" name="873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001" name="874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053" name="878 - Ομάδα"/>
            <p:cNvGrpSpPr/>
            <p:nvPr/>
          </p:nvGrpSpPr>
          <p:grpSpPr>
            <a:xfrm rot="15924672">
              <a:off x="3623540" y="2373324"/>
              <a:ext cx="68181" cy="157662"/>
              <a:chOff x="4361221" y="1560742"/>
              <a:chExt cx="75608" cy="157662"/>
            </a:xfrm>
          </p:grpSpPr>
          <p:sp>
            <p:nvSpPr>
              <p:cNvPr id="1998" name="879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999" name="880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070" name="881 - Ομάδα"/>
            <p:cNvGrpSpPr/>
            <p:nvPr/>
          </p:nvGrpSpPr>
          <p:grpSpPr>
            <a:xfrm rot="15969957">
              <a:off x="3637269" y="2442086"/>
              <a:ext cx="67887" cy="160241"/>
              <a:chOff x="4355976" y="1560082"/>
              <a:chExt cx="75282" cy="160241"/>
            </a:xfrm>
          </p:grpSpPr>
          <p:sp>
            <p:nvSpPr>
              <p:cNvPr id="1996" name="882 - Έλλειψη"/>
              <p:cNvSpPr>
                <a:spLocks noChangeAspect="1"/>
              </p:cNvSpPr>
              <p:nvPr/>
            </p:nvSpPr>
            <p:spPr>
              <a:xfrm>
                <a:off x="4359250" y="164831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997" name="883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071" name="884 - Ομάδα"/>
            <p:cNvGrpSpPr/>
            <p:nvPr/>
          </p:nvGrpSpPr>
          <p:grpSpPr>
            <a:xfrm rot="15924672">
              <a:off x="3596760" y="2237963"/>
              <a:ext cx="67001" cy="156921"/>
              <a:chOff x="4358930" y="1560742"/>
              <a:chExt cx="74299" cy="156921"/>
            </a:xfrm>
          </p:grpSpPr>
          <p:sp>
            <p:nvSpPr>
              <p:cNvPr id="1994" name="885 - Έλλειψη"/>
              <p:cNvSpPr>
                <a:spLocks noChangeAspect="1"/>
              </p:cNvSpPr>
              <p:nvPr/>
            </p:nvSpPr>
            <p:spPr>
              <a:xfrm>
                <a:off x="4358930" y="164565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995" name="886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072" name="887 - Ομάδα"/>
            <p:cNvGrpSpPr/>
            <p:nvPr/>
          </p:nvGrpSpPr>
          <p:grpSpPr>
            <a:xfrm rot="15969957">
              <a:off x="3604259" y="2306446"/>
              <a:ext cx="67304" cy="159578"/>
              <a:chOff x="4353349" y="1560082"/>
              <a:chExt cx="74635" cy="159578"/>
            </a:xfrm>
          </p:grpSpPr>
          <p:sp>
            <p:nvSpPr>
              <p:cNvPr id="1992" name="888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993" name="889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073" name="890 - Ομάδα"/>
            <p:cNvGrpSpPr/>
            <p:nvPr/>
          </p:nvGrpSpPr>
          <p:grpSpPr>
            <a:xfrm rot="15924672">
              <a:off x="3576750" y="2104706"/>
              <a:ext cx="68181" cy="157662"/>
              <a:chOff x="4361221" y="1560742"/>
              <a:chExt cx="75608" cy="157662"/>
            </a:xfrm>
          </p:grpSpPr>
          <p:sp>
            <p:nvSpPr>
              <p:cNvPr id="1990" name="891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991" name="892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074" name="893 - Ομάδα"/>
            <p:cNvGrpSpPr/>
            <p:nvPr/>
          </p:nvGrpSpPr>
          <p:grpSpPr>
            <a:xfrm rot="15969957">
              <a:off x="3590745" y="2168118"/>
              <a:ext cx="67887" cy="160241"/>
              <a:chOff x="4355976" y="1560082"/>
              <a:chExt cx="75282" cy="160241"/>
            </a:xfrm>
          </p:grpSpPr>
          <p:sp>
            <p:nvSpPr>
              <p:cNvPr id="1988" name="894 - Έλλειψη"/>
              <p:cNvSpPr>
                <a:spLocks noChangeAspect="1"/>
              </p:cNvSpPr>
              <p:nvPr/>
            </p:nvSpPr>
            <p:spPr>
              <a:xfrm>
                <a:off x="4359250" y="164831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989" name="895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075" name="896 - Ομάδα"/>
            <p:cNvGrpSpPr/>
            <p:nvPr/>
          </p:nvGrpSpPr>
          <p:grpSpPr>
            <a:xfrm rot="15924672">
              <a:off x="3557619" y="1971720"/>
              <a:ext cx="68181" cy="157662"/>
              <a:chOff x="4361221" y="1560742"/>
              <a:chExt cx="75608" cy="157662"/>
            </a:xfrm>
          </p:grpSpPr>
          <p:sp>
            <p:nvSpPr>
              <p:cNvPr id="1986" name="897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987" name="898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076" name="899 - Ομάδα"/>
            <p:cNvGrpSpPr/>
            <p:nvPr/>
          </p:nvGrpSpPr>
          <p:grpSpPr>
            <a:xfrm rot="15969957">
              <a:off x="3571615" y="2035133"/>
              <a:ext cx="67887" cy="160241"/>
              <a:chOff x="4355976" y="1560082"/>
              <a:chExt cx="75282" cy="160241"/>
            </a:xfrm>
          </p:grpSpPr>
          <p:sp>
            <p:nvSpPr>
              <p:cNvPr id="1984" name="900 - Έλλειψη"/>
              <p:cNvSpPr>
                <a:spLocks noChangeAspect="1"/>
              </p:cNvSpPr>
              <p:nvPr/>
            </p:nvSpPr>
            <p:spPr>
              <a:xfrm>
                <a:off x="4359250" y="164831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985" name="901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077" name="905 - Ομάδα"/>
            <p:cNvGrpSpPr/>
            <p:nvPr/>
          </p:nvGrpSpPr>
          <p:grpSpPr>
            <a:xfrm rot="15924672">
              <a:off x="3553538" y="1840052"/>
              <a:ext cx="68181" cy="157662"/>
              <a:chOff x="4361221" y="1560742"/>
              <a:chExt cx="75608" cy="157662"/>
            </a:xfrm>
          </p:grpSpPr>
          <p:sp>
            <p:nvSpPr>
              <p:cNvPr id="1982" name="906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983" name="907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128" name="908 - Ομάδα"/>
            <p:cNvGrpSpPr/>
            <p:nvPr/>
          </p:nvGrpSpPr>
          <p:grpSpPr>
            <a:xfrm rot="15924672">
              <a:off x="3543043" y="1711278"/>
              <a:ext cx="67001" cy="156921"/>
              <a:chOff x="4358930" y="1560742"/>
              <a:chExt cx="74299" cy="156921"/>
            </a:xfrm>
          </p:grpSpPr>
          <p:sp>
            <p:nvSpPr>
              <p:cNvPr id="1980" name="909 - Έλλειψη"/>
              <p:cNvSpPr>
                <a:spLocks noChangeAspect="1"/>
              </p:cNvSpPr>
              <p:nvPr/>
            </p:nvSpPr>
            <p:spPr>
              <a:xfrm>
                <a:off x="4358930" y="164565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981" name="910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129" name="911 - Ομάδα"/>
            <p:cNvGrpSpPr/>
            <p:nvPr/>
          </p:nvGrpSpPr>
          <p:grpSpPr>
            <a:xfrm rot="15969957">
              <a:off x="3545781" y="1775657"/>
              <a:ext cx="67304" cy="159578"/>
              <a:chOff x="4353349" y="1560082"/>
              <a:chExt cx="74635" cy="159578"/>
            </a:xfrm>
          </p:grpSpPr>
          <p:sp>
            <p:nvSpPr>
              <p:cNvPr id="1978" name="912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979" name="913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130" name="917 - Ομάδα"/>
            <p:cNvGrpSpPr/>
            <p:nvPr/>
          </p:nvGrpSpPr>
          <p:grpSpPr>
            <a:xfrm rot="15969957">
              <a:off x="3535880" y="1641573"/>
              <a:ext cx="67304" cy="159578"/>
              <a:chOff x="4353349" y="1560082"/>
              <a:chExt cx="74635" cy="159578"/>
            </a:xfrm>
          </p:grpSpPr>
          <p:sp>
            <p:nvSpPr>
              <p:cNvPr id="1976" name="918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977" name="919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131" name="926 - Ομάδα"/>
            <p:cNvGrpSpPr/>
            <p:nvPr/>
          </p:nvGrpSpPr>
          <p:grpSpPr>
            <a:xfrm rot="15969957">
              <a:off x="3544705" y="1574043"/>
              <a:ext cx="67304" cy="159578"/>
              <a:chOff x="4353349" y="1560082"/>
              <a:chExt cx="74635" cy="159578"/>
            </a:xfrm>
          </p:grpSpPr>
          <p:sp>
            <p:nvSpPr>
              <p:cNvPr id="1974" name="927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975" name="928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132" name="929 - Ομάδα"/>
            <p:cNvGrpSpPr/>
            <p:nvPr/>
          </p:nvGrpSpPr>
          <p:grpSpPr>
            <a:xfrm rot="15969957">
              <a:off x="3541232" y="1509431"/>
              <a:ext cx="67304" cy="159578"/>
              <a:chOff x="4353349" y="1560082"/>
              <a:chExt cx="74635" cy="159578"/>
            </a:xfrm>
          </p:grpSpPr>
          <p:sp>
            <p:nvSpPr>
              <p:cNvPr id="1972" name="930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973" name="931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133" name="941 - Ομάδα"/>
            <p:cNvGrpSpPr/>
            <p:nvPr/>
          </p:nvGrpSpPr>
          <p:grpSpPr>
            <a:xfrm rot="15969957">
              <a:off x="3540786" y="1320079"/>
              <a:ext cx="67304" cy="159578"/>
              <a:chOff x="4353349" y="1560082"/>
              <a:chExt cx="74635" cy="159578"/>
            </a:xfrm>
          </p:grpSpPr>
          <p:sp>
            <p:nvSpPr>
              <p:cNvPr id="1970" name="942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971" name="943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134" name="944 - Ομάδα"/>
            <p:cNvGrpSpPr/>
            <p:nvPr/>
          </p:nvGrpSpPr>
          <p:grpSpPr>
            <a:xfrm rot="15969957">
              <a:off x="3549610" y="1252550"/>
              <a:ext cx="67304" cy="159578"/>
              <a:chOff x="4353349" y="1560082"/>
              <a:chExt cx="74635" cy="159578"/>
            </a:xfrm>
          </p:grpSpPr>
          <p:sp>
            <p:nvSpPr>
              <p:cNvPr id="1968" name="945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969" name="946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135" name="950 - Ομάδα"/>
            <p:cNvGrpSpPr/>
            <p:nvPr/>
          </p:nvGrpSpPr>
          <p:grpSpPr>
            <a:xfrm rot="15969957">
              <a:off x="3538507" y="1444999"/>
              <a:ext cx="67304" cy="159578"/>
              <a:chOff x="4353349" y="1560082"/>
              <a:chExt cx="74635" cy="159578"/>
            </a:xfrm>
          </p:grpSpPr>
          <p:sp>
            <p:nvSpPr>
              <p:cNvPr id="1966" name="951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967" name="952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136" name="953 - Ομάδα"/>
            <p:cNvGrpSpPr/>
            <p:nvPr/>
          </p:nvGrpSpPr>
          <p:grpSpPr>
            <a:xfrm rot="15969957">
              <a:off x="3547671" y="1380371"/>
              <a:ext cx="67304" cy="159578"/>
              <a:chOff x="4353349" y="1560082"/>
              <a:chExt cx="74635" cy="159578"/>
            </a:xfrm>
          </p:grpSpPr>
          <p:sp>
            <p:nvSpPr>
              <p:cNvPr id="1964" name="954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965" name="955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137" name="860 - Ομάδα"/>
            <p:cNvGrpSpPr/>
            <p:nvPr/>
          </p:nvGrpSpPr>
          <p:grpSpPr>
            <a:xfrm rot="15924672">
              <a:off x="3698518" y="2575472"/>
              <a:ext cx="68181" cy="157662"/>
              <a:chOff x="4361221" y="1560742"/>
              <a:chExt cx="75608" cy="157662"/>
            </a:xfrm>
          </p:grpSpPr>
          <p:sp>
            <p:nvSpPr>
              <p:cNvPr id="1962" name="861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963" name="862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138" name="486 - Ομάδα"/>
            <p:cNvGrpSpPr/>
            <p:nvPr/>
          </p:nvGrpSpPr>
          <p:grpSpPr>
            <a:xfrm rot="16354571" flipH="1" flipV="1">
              <a:off x="3573588" y="3307687"/>
              <a:ext cx="64935" cy="159874"/>
              <a:chOff x="4355976" y="1560082"/>
              <a:chExt cx="72008" cy="159874"/>
            </a:xfrm>
          </p:grpSpPr>
          <p:sp>
            <p:nvSpPr>
              <p:cNvPr id="1960" name="487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961" name="488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139" name="489 - Ομάδα"/>
            <p:cNvGrpSpPr/>
            <p:nvPr/>
          </p:nvGrpSpPr>
          <p:grpSpPr>
            <a:xfrm rot="16354571" flipH="1" flipV="1">
              <a:off x="3577896" y="3242861"/>
              <a:ext cx="64935" cy="159874"/>
              <a:chOff x="4355976" y="1560082"/>
              <a:chExt cx="72008" cy="159874"/>
            </a:xfrm>
          </p:grpSpPr>
          <p:sp>
            <p:nvSpPr>
              <p:cNvPr id="1958" name="490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959" name="491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140" name="492 - Ομάδα"/>
            <p:cNvGrpSpPr/>
            <p:nvPr/>
          </p:nvGrpSpPr>
          <p:grpSpPr>
            <a:xfrm rot="15742809" flipH="1" flipV="1">
              <a:off x="3567475" y="3442274"/>
              <a:ext cx="71971" cy="158470"/>
              <a:chOff x="4348173" y="1560082"/>
              <a:chExt cx="79811" cy="158470"/>
            </a:xfrm>
          </p:grpSpPr>
          <p:sp>
            <p:nvSpPr>
              <p:cNvPr id="1956" name="493 - Έλλειψη"/>
              <p:cNvSpPr>
                <a:spLocks noChangeAspect="1"/>
              </p:cNvSpPr>
              <p:nvPr/>
            </p:nvSpPr>
            <p:spPr>
              <a:xfrm>
                <a:off x="4348173" y="1646544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957" name="494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141" name="495 - Ομάδα"/>
            <p:cNvGrpSpPr/>
            <p:nvPr/>
          </p:nvGrpSpPr>
          <p:grpSpPr>
            <a:xfrm rot="16354571" flipH="1" flipV="1">
              <a:off x="3568218" y="3375266"/>
              <a:ext cx="64935" cy="159874"/>
              <a:chOff x="4355976" y="1560082"/>
              <a:chExt cx="72008" cy="159874"/>
            </a:xfrm>
          </p:grpSpPr>
          <p:sp>
            <p:nvSpPr>
              <p:cNvPr id="1954" name="496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955" name="497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142" name="498 - Ομάδα"/>
            <p:cNvGrpSpPr/>
            <p:nvPr/>
          </p:nvGrpSpPr>
          <p:grpSpPr>
            <a:xfrm rot="15742809" flipH="1" flipV="1">
              <a:off x="3566302" y="3507293"/>
              <a:ext cx="71971" cy="158470"/>
              <a:chOff x="4346646" y="1568572"/>
              <a:chExt cx="79811" cy="158470"/>
            </a:xfrm>
          </p:grpSpPr>
          <p:sp>
            <p:nvSpPr>
              <p:cNvPr id="1952" name="499 - Έλλειψη"/>
              <p:cNvSpPr>
                <a:spLocks noChangeAspect="1"/>
              </p:cNvSpPr>
              <p:nvPr/>
            </p:nvSpPr>
            <p:spPr>
              <a:xfrm>
                <a:off x="4346646" y="1655034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953" name="500 - Έλλειψη"/>
              <p:cNvSpPr>
                <a:spLocks noChangeAspect="1"/>
              </p:cNvSpPr>
              <p:nvPr/>
            </p:nvSpPr>
            <p:spPr>
              <a:xfrm>
                <a:off x="4354449" y="156857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143" name="501 - Ομάδα"/>
            <p:cNvGrpSpPr/>
            <p:nvPr/>
          </p:nvGrpSpPr>
          <p:grpSpPr>
            <a:xfrm rot="15742809" flipH="1" flipV="1">
              <a:off x="3566946" y="3569935"/>
              <a:ext cx="71971" cy="158470"/>
              <a:chOff x="4348173" y="1560082"/>
              <a:chExt cx="79811" cy="158470"/>
            </a:xfrm>
          </p:grpSpPr>
          <p:sp>
            <p:nvSpPr>
              <p:cNvPr id="1950" name="502 - Έλλειψη"/>
              <p:cNvSpPr>
                <a:spLocks noChangeAspect="1"/>
              </p:cNvSpPr>
              <p:nvPr/>
            </p:nvSpPr>
            <p:spPr>
              <a:xfrm>
                <a:off x="4348173" y="1646544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951" name="503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208" name="504 - Ομάδα"/>
            <p:cNvGrpSpPr/>
            <p:nvPr/>
          </p:nvGrpSpPr>
          <p:grpSpPr>
            <a:xfrm rot="15924672" flipH="1" flipV="1">
              <a:off x="3597504" y="3702039"/>
              <a:ext cx="67001" cy="156922"/>
              <a:chOff x="4358930" y="1560742"/>
              <a:chExt cx="74299" cy="156922"/>
            </a:xfrm>
          </p:grpSpPr>
          <p:sp>
            <p:nvSpPr>
              <p:cNvPr id="1948" name="505 - Έλλειψη"/>
              <p:cNvSpPr>
                <a:spLocks noChangeAspect="1"/>
              </p:cNvSpPr>
              <p:nvPr/>
            </p:nvSpPr>
            <p:spPr>
              <a:xfrm>
                <a:off x="4358930" y="164565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949" name="506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209" name="507 - Ομάδα"/>
            <p:cNvGrpSpPr/>
            <p:nvPr/>
          </p:nvGrpSpPr>
          <p:grpSpPr>
            <a:xfrm rot="15969957" flipH="1" flipV="1">
              <a:off x="3583505" y="3636008"/>
              <a:ext cx="67304" cy="159578"/>
              <a:chOff x="4353349" y="1560082"/>
              <a:chExt cx="74635" cy="159578"/>
            </a:xfrm>
          </p:grpSpPr>
          <p:sp>
            <p:nvSpPr>
              <p:cNvPr id="1946" name="508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947" name="509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210" name="510 - Ομάδα"/>
            <p:cNvGrpSpPr>
              <a:grpSpLocks noChangeAspect="1"/>
            </p:cNvGrpSpPr>
            <p:nvPr/>
          </p:nvGrpSpPr>
          <p:grpSpPr>
            <a:xfrm rot="16354571" flipH="1" flipV="1">
              <a:off x="3579766" y="3174435"/>
              <a:ext cx="64935" cy="159874"/>
              <a:chOff x="4355976" y="1560082"/>
              <a:chExt cx="72008" cy="159874"/>
            </a:xfrm>
          </p:grpSpPr>
          <p:sp>
            <p:nvSpPr>
              <p:cNvPr id="1944" name="511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945" name="512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211" name="513 - Ομάδα"/>
            <p:cNvGrpSpPr/>
            <p:nvPr/>
          </p:nvGrpSpPr>
          <p:grpSpPr>
            <a:xfrm rot="16354571" flipH="1" flipV="1">
              <a:off x="3586638" y="3110829"/>
              <a:ext cx="64935" cy="159874"/>
              <a:chOff x="4355976" y="1560082"/>
              <a:chExt cx="72008" cy="159874"/>
            </a:xfrm>
          </p:grpSpPr>
          <p:sp>
            <p:nvSpPr>
              <p:cNvPr id="1942" name="514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943" name="515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212" name="516 - Ομάδα"/>
            <p:cNvGrpSpPr/>
            <p:nvPr/>
          </p:nvGrpSpPr>
          <p:grpSpPr>
            <a:xfrm rot="16354571" flipH="1" flipV="1">
              <a:off x="3594903" y="3046164"/>
              <a:ext cx="64935" cy="159874"/>
              <a:chOff x="4355976" y="1560082"/>
              <a:chExt cx="72008" cy="159874"/>
            </a:xfrm>
          </p:grpSpPr>
          <p:sp>
            <p:nvSpPr>
              <p:cNvPr id="1940" name="517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941" name="518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213" name="519 - Ομάδα"/>
            <p:cNvGrpSpPr/>
            <p:nvPr/>
          </p:nvGrpSpPr>
          <p:grpSpPr>
            <a:xfrm rot="16354571" flipH="1" flipV="1">
              <a:off x="3602423" y="2982395"/>
              <a:ext cx="64935" cy="159874"/>
              <a:chOff x="4355976" y="1560082"/>
              <a:chExt cx="72008" cy="159874"/>
            </a:xfrm>
          </p:grpSpPr>
          <p:sp>
            <p:nvSpPr>
              <p:cNvPr id="1938" name="520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939" name="521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214" name="525 - Ομάδα"/>
            <p:cNvGrpSpPr/>
            <p:nvPr/>
          </p:nvGrpSpPr>
          <p:grpSpPr>
            <a:xfrm rot="16354571" flipH="1" flipV="1">
              <a:off x="3662347" y="2583644"/>
              <a:ext cx="69017" cy="159874"/>
              <a:chOff x="4351449" y="1560082"/>
              <a:chExt cx="76535" cy="159874"/>
            </a:xfrm>
          </p:grpSpPr>
          <p:sp>
            <p:nvSpPr>
              <p:cNvPr id="1936" name="526 - Έλλειψη"/>
              <p:cNvSpPr>
                <a:spLocks noChangeAspect="1"/>
              </p:cNvSpPr>
              <p:nvPr/>
            </p:nvSpPr>
            <p:spPr>
              <a:xfrm>
                <a:off x="4351449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937" name="527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215" name="555 - Ομάδα"/>
            <p:cNvGrpSpPr>
              <a:grpSpLocks noChangeAspect="1"/>
            </p:cNvGrpSpPr>
            <p:nvPr/>
          </p:nvGrpSpPr>
          <p:grpSpPr>
            <a:xfrm rot="16354571" flipH="1" flipV="1">
              <a:off x="3606983" y="2919449"/>
              <a:ext cx="64935" cy="159874"/>
              <a:chOff x="4355976" y="1560082"/>
              <a:chExt cx="72008" cy="159874"/>
            </a:xfrm>
          </p:grpSpPr>
          <p:sp>
            <p:nvSpPr>
              <p:cNvPr id="1934" name="556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935" name="557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216" name="558 - Ομάδα"/>
            <p:cNvGrpSpPr/>
            <p:nvPr/>
          </p:nvGrpSpPr>
          <p:grpSpPr>
            <a:xfrm rot="16354571" flipH="1" flipV="1">
              <a:off x="3612087" y="2851860"/>
              <a:ext cx="64935" cy="159874"/>
              <a:chOff x="4355976" y="1560082"/>
              <a:chExt cx="72008" cy="159874"/>
            </a:xfrm>
          </p:grpSpPr>
          <p:sp>
            <p:nvSpPr>
              <p:cNvPr id="1932" name="559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933" name="560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217" name="561 - Ομάδα"/>
            <p:cNvGrpSpPr/>
            <p:nvPr/>
          </p:nvGrpSpPr>
          <p:grpSpPr>
            <a:xfrm rot="16354571" flipH="1" flipV="1">
              <a:off x="3622269" y="2788198"/>
              <a:ext cx="64935" cy="159874"/>
              <a:chOff x="4355976" y="1560082"/>
              <a:chExt cx="72008" cy="159874"/>
            </a:xfrm>
          </p:grpSpPr>
          <p:sp>
            <p:nvSpPr>
              <p:cNvPr id="1930" name="562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931" name="563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218" name="564 - Ομάδα"/>
            <p:cNvGrpSpPr/>
            <p:nvPr/>
          </p:nvGrpSpPr>
          <p:grpSpPr>
            <a:xfrm rot="16354571" flipH="1" flipV="1">
              <a:off x="3638643" y="2720875"/>
              <a:ext cx="64935" cy="159874"/>
              <a:chOff x="4355976" y="1560082"/>
              <a:chExt cx="72008" cy="159874"/>
            </a:xfrm>
          </p:grpSpPr>
          <p:sp>
            <p:nvSpPr>
              <p:cNvPr id="1928" name="565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929" name="566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219" name="609 - Ομάδα"/>
            <p:cNvGrpSpPr/>
            <p:nvPr/>
          </p:nvGrpSpPr>
          <p:grpSpPr>
            <a:xfrm rot="16738774" flipH="1" flipV="1">
              <a:off x="3509635" y="2274720"/>
              <a:ext cx="520422" cy="203022"/>
              <a:chOff x="3239281" y="5544864"/>
              <a:chExt cx="577110" cy="203022"/>
            </a:xfrm>
          </p:grpSpPr>
          <p:grpSp>
            <p:nvGrpSpPr>
              <p:cNvPr id="2220" name="585 - Ομάδα"/>
              <p:cNvGrpSpPr>
                <a:grpSpLocks noChangeAspect="1"/>
              </p:cNvGrpSpPr>
              <p:nvPr/>
            </p:nvGrpSpPr>
            <p:grpSpPr>
              <a:xfrm>
                <a:off x="3744383" y="5581074"/>
                <a:ext cx="72008" cy="159874"/>
                <a:chOff x="4355976" y="1560082"/>
                <a:chExt cx="72008" cy="159874"/>
              </a:xfrm>
            </p:grpSpPr>
            <p:sp>
              <p:nvSpPr>
                <p:cNvPr id="1926" name="586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927" name="58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221" name="588 - Ομάδα"/>
              <p:cNvGrpSpPr/>
              <p:nvPr/>
            </p:nvGrpSpPr>
            <p:grpSpPr>
              <a:xfrm>
                <a:off x="3673611" y="5588012"/>
                <a:ext cx="72008" cy="159874"/>
                <a:chOff x="4355976" y="1560082"/>
                <a:chExt cx="72008" cy="159874"/>
              </a:xfrm>
            </p:grpSpPr>
            <p:sp>
              <p:nvSpPr>
                <p:cNvPr id="1924" name="589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925" name="590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222" name="591 - Ομάδα"/>
              <p:cNvGrpSpPr/>
              <p:nvPr/>
            </p:nvGrpSpPr>
            <p:grpSpPr>
              <a:xfrm>
                <a:off x="3601603" y="5572346"/>
                <a:ext cx="72008" cy="159874"/>
                <a:chOff x="4355976" y="1560082"/>
                <a:chExt cx="72008" cy="159874"/>
              </a:xfrm>
            </p:grpSpPr>
            <p:sp>
              <p:nvSpPr>
                <p:cNvPr id="1922" name="592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923" name="59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223" name="594 - Ομάδα"/>
              <p:cNvGrpSpPr/>
              <p:nvPr/>
            </p:nvGrpSpPr>
            <p:grpSpPr>
              <a:xfrm>
                <a:off x="3530621" y="5568012"/>
                <a:ext cx="72008" cy="159874"/>
                <a:chOff x="4355976" y="1560082"/>
                <a:chExt cx="72008" cy="159874"/>
              </a:xfrm>
            </p:grpSpPr>
            <p:sp>
              <p:nvSpPr>
                <p:cNvPr id="1920" name="595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921" name="596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224" name="597 - Ομάδα"/>
              <p:cNvGrpSpPr>
                <a:grpSpLocks noChangeAspect="1"/>
              </p:cNvGrpSpPr>
              <p:nvPr/>
            </p:nvGrpSpPr>
            <p:grpSpPr>
              <a:xfrm>
                <a:off x="3460685" y="5566594"/>
                <a:ext cx="72008" cy="159874"/>
                <a:chOff x="4355976" y="1560082"/>
                <a:chExt cx="72008" cy="159874"/>
              </a:xfrm>
            </p:grpSpPr>
            <p:sp>
              <p:nvSpPr>
                <p:cNvPr id="1918" name="598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919" name="59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225" name="600 - Ομάδα"/>
              <p:cNvGrpSpPr/>
              <p:nvPr/>
            </p:nvGrpSpPr>
            <p:grpSpPr>
              <a:xfrm>
                <a:off x="3385579" y="5564864"/>
                <a:ext cx="72008" cy="159874"/>
                <a:chOff x="4355976" y="1560082"/>
                <a:chExt cx="72008" cy="159874"/>
              </a:xfrm>
            </p:grpSpPr>
            <p:sp>
              <p:nvSpPr>
                <p:cNvPr id="1916" name="601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917" name="602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226" name="603 - Ομάδα"/>
              <p:cNvGrpSpPr/>
              <p:nvPr/>
            </p:nvGrpSpPr>
            <p:grpSpPr>
              <a:xfrm>
                <a:off x="3314597" y="5557866"/>
                <a:ext cx="72008" cy="159874"/>
                <a:chOff x="4355976" y="1560082"/>
                <a:chExt cx="72008" cy="159874"/>
              </a:xfrm>
            </p:grpSpPr>
            <p:sp>
              <p:nvSpPr>
                <p:cNvPr id="1914" name="604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915" name="60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227" name="606 - Ομάδα"/>
              <p:cNvGrpSpPr/>
              <p:nvPr/>
            </p:nvGrpSpPr>
            <p:grpSpPr>
              <a:xfrm>
                <a:off x="3239281" y="5544864"/>
                <a:ext cx="72008" cy="159874"/>
                <a:chOff x="4355976" y="1560082"/>
                <a:chExt cx="72008" cy="159874"/>
              </a:xfrm>
            </p:grpSpPr>
            <p:sp>
              <p:nvSpPr>
                <p:cNvPr id="1912" name="607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913" name="608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</p:grpSp>
        <p:grpSp>
          <p:nvGrpSpPr>
            <p:cNvPr id="2228" name="610 - Ομάδα"/>
            <p:cNvGrpSpPr/>
            <p:nvPr/>
          </p:nvGrpSpPr>
          <p:grpSpPr>
            <a:xfrm rot="16738774" flipH="1" flipV="1">
              <a:off x="3648399" y="1776935"/>
              <a:ext cx="520879" cy="207521"/>
              <a:chOff x="3239281" y="5544864"/>
              <a:chExt cx="577616" cy="207521"/>
            </a:xfrm>
          </p:grpSpPr>
          <p:grpSp>
            <p:nvGrpSpPr>
              <p:cNvPr id="2229" name="585 - Ομάδα"/>
              <p:cNvGrpSpPr>
                <a:grpSpLocks noChangeAspect="1"/>
              </p:cNvGrpSpPr>
              <p:nvPr/>
            </p:nvGrpSpPr>
            <p:grpSpPr>
              <a:xfrm>
                <a:off x="3744888" y="5585573"/>
                <a:ext cx="72009" cy="159874"/>
                <a:chOff x="4356481" y="1564581"/>
                <a:chExt cx="72009" cy="159874"/>
              </a:xfrm>
            </p:grpSpPr>
            <p:sp>
              <p:nvSpPr>
                <p:cNvPr id="1902" name="633 - Έλλειψη"/>
                <p:cNvSpPr>
                  <a:spLocks noChangeAspect="1"/>
                </p:cNvSpPr>
                <p:nvPr/>
              </p:nvSpPr>
              <p:spPr>
                <a:xfrm>
                  <a:off x="4356481" y="1652447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903" name="634 - Έλλειψη"/>
                <p:cNvSpPr>
                  <a:spLocks noChangeAspect="1"/>
                </p:cNvSpPr>
                <p:nvPr/>
              </p:nvSpPr>
              <p:spPr>
                <a:xfrm>
                  <a:off x="4356482" y="1564581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230" name="588 - Ομάδα"/>
              <p:cNvGrpSpPr/>
              <p:nvPr/>
            </p:nvGrpSpPr>
            <p:grpSpPr>
              <a:xfrm>
                <a:off x="3674116" y="5592511"/>
                <a:ext cx="72009" cy="159874"/>
                <a:chOff x="4356481" y="1564581"/>
                <a:chExt cx="72009" cy="159874"/>
              </a:xfrm>
            </p:grpSpPr>
            <p:sp>
              <p:nvSpPr>
                <p:cNvPr id="1900" name="631 - Έλλειψη"/>
                <p:cNvSpPr>
                  <a:spLocks noChangeAspect="1"/>
                </p:cNvSpPr>
                <p:nvPr/>
              </p:nvSpPr>
              <p:spPr>
                <a:xfrm>
                  <a:off x="4356481" y="1652447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901" name="632 - Έλλειψη"/>
                <p:cNvSpPr>
                  <a:spLocks noChangeAspect="1"/>
                </p:cNvSpPr>
                <p:nvPr/>
              </p:nvSpPr>
              <p:spPr>
                <a:xfrm>
                  <a:off x="4356482" y="1564581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231" name="591 - Ομάδα"/>
              <p:cNvGrpSpPr/>
              <p:nvPr/>
            </p:nvGrpSpPr>
            <p:grpSpPr>
              <a:xfrm>
                <a:off x="3602108" y="5576845"/>
                <a:ext cx="72009" cy="159874"/>
                <a:chOff x="4356481" y="1564581"/>
                <a:chExt cx="72009" cy="159874"/>
              </a:xfrm>
            </p:grpSpPr>
            <p:sp>
              <p:nvSpPr>
                <p:cNvPr id="1898" name="629 - Έλλειψη"/>
                <p:cNvSpPr>
                  <a:spLocks noChangeAspect="1"/>
                </p:cNvSpPr>
                <p:nvPr/>
              </p:nvSpPr>
              <p:spPr>
                <a:xfrm>
                  <a:off x="4356481" y="1652447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899" name="630 - Έλλειψη"/>
                <p:cNvSpPr>
                  <a:spLocks noChangeAspect="1"/>
                </p:cNvSpPr>
                <p:nvPr/>
              </p:nvSpPr>
              <p:spPr>
                <a:xfrm>
                  <a:off x="4356482" y="1564581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298" name="594 - Ομάδα"/>
              <p:cNvGrpSpPr/>
              <p:nvPr/>
            </p:nvGrpSpPr>
            <p:grpSpPr>
              <a:xfrm>
                <a:off x="3531125" y="5572511"/>
                <a:ext cx="72009" cy="159874"/>
                <a:chOff x="4356480" y="1564581"/>
                <a:chExt cx="72009" cy="159874"/>
              </a:xfrm>
            </p:grpSpPr>
            <p:sp>
              <p:nvSpPr>
                <p:cNvPr id="1896" name="627 - Έλλειψη"/>
                <p:cNvSpPr>
                  <a:spLocks noChangeAspect="1"/>
                </p:cNvSpPr>
                <p:nvPr/>
              </p:nvSpPr>
              <p:spPr>
                <a:xfrm>
                  <a:off x="4356480" y="1652447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897" name="628 - Έλλειψη"/>
                <p:cNvSpPr>
                  <a:spLocks noChangeAspect="1"/>
                </p:cNvSpPr>
                <p:nvPr/>
              </p:nvSpPr>
              <p:spPr>
                <a:xfrm>
                  <a:off x="4356481" y="1564581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299" name="597 - Ομάδα"/>
              <p:cNvGrpSpPr>
                <a:grpSpLocks noChangeAspect="1"/>
              </p:cNvGrpSpPr>
              <p:nvPr/>
            </p:nvGrpSpPr>
            <p:grpSpPr>
              <a:xfrm>
                <a:off x="3456691" y="5571597"/>
                <a:ext cx="76002" cy="154871"/>
                <a:chOff x="4351982" y="1565085"/>
                <a:chExt cx="76002" cy="154871"/>
              </a:xfrm>
            </p:grpSpPr>
            <p:sp>
              <p:nvSpPr>
                <p:cNvPr id="1894" name="625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895" name="626 - Έλλειψη"/>
                <p:cNvSpPr>
                  <a:spLocks noChangeAspect="1"/>
                </p:cNvSpPr>
                <p:nvPr/>
              </p:nvSpPr>
              <p:spPr>
                <a:xfrm>
                  <a:off x="4351982" y="1565085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300" name="600 - Ομάδα"/>
              <p:cNvGrpSpPr/>
              <p:nvPr/>
            </p:nvGrpSpPr>
            <p:grpSpPr>
              <a:xfrm>
                <a:off x="3385579" y="5564864"/>
                <a:ext cx="72008" cy="159874"/>
                <a:chOff x="4355976" y="1560082"/>
                <a:chExt cx="72008" cy="159874"/>
              </a:xfrm>
            </p:grpSpPr>
            <p:sp>
              <p:nvSpPr>
                <p:cNvPr id="1892" name="623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893" name="624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301" name="603 - Ομάδα"/>
              <p:cNvGrpSpPr/>
              <p:nvPr/>
            </p:nvGrpSpPr>
            <p:grpSpPr>
              <a:xfrm>
                <a:off x="3314597" y="5557866"/>
                <a:ext cx="72008" cy="159874"/>
                <a:chOff x="4355976" y="1560082"/>
                <a:chExt cx="72008" cy="159874"/>
              </a:xfrm>
            </p:grpSpPr>
            <p:sp>
              <p:nvSpPr>
                <p:cNvPr id="1890" name="621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891" name="622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302" name="606 - Ομάδα"/>
              <p:cNvGrpSpPr/>
              <p:nvPr/>
            </p:nvGrpSpPr>
            <p:grpSpPr>
              <a:xfrm>
                <a:off x="3239281" y="5544864"/>
                <a:ext cx="72008" cy="159874"/>
                <a:chOff x="4355976" y="1560082"/>
                <a:chExt cx="72008" cy="159874"/>
              </a:xfrm>
            </p:grpSpPr>
            <p:sp>
              <p:nvSpPr>
                <p:cNvPr id="1888" name="619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889" name="620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</p:grpSp>
        <p:grpSp>
          <p:nvGrpSpPr>
            <p:cNvPr id="2303" name="635 - Ομάδα"/>
            <p:cNvGrpSpPr/>
            <p:nvPr/>
          </p:nvGrpSpPr>
          <p:grpSpPr>
            <a:xfrm rot="16738774" flipH="1" flipV="1">
              <a:off x="3780172" y="1275746"/>
              <a:ext cx="520422" cy="203022"/>
              <a:chOff x="3239281" y="5544864"/>
              <a:chExt cx="577110" cy="203022"/>
            </a:xfrm>
          </p:grpSpPr>
          <p:grpSp>
            <p:nvGrpSpPr>
              <p:cNvPr id="2304" name="585 - Ομάδα"/>
              <p:cNvGrpSpPr>
                <a:grpSpLocks noChangeAspect="1"/>
              </p:cNvGrpSpPr>
              <p:nvPr/>
            </p:nvGrpSpPr>
            <p:grpSpPr>
              <a:xfrm>
                <a:off x="3744383" y="5581074"/>
                <a:ext cx="72008" cy="159874"/>
                <a:chOff x="4355976" y="1560082"/>
                <a:chExt cx="72008" cy="159874"/>
              </a:xfrm>
            </p:grpSpPr>
            <p:sp>
              <p:nvSpPr>
                <p:cNvPr id="1878" name="658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879" name="65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305" name="588 - Ομάδα"/>
              <p:cNvGrpSpPr/>
              <p:nvPr/>
            </p:nvGrpSpPr>
            <p:grpSpPr>
              <a:xfrm>
                <a:off x="3673611" y="5588012"/>
                <a:ext cx="72008" cy="159874"/>
                <a:chOff x="4355976" y="1560082"/>
                <a:chExt cx="72008" cy="159874"/>
              </a:xfrm>
            </p:grpSpPr>
            <p:sp>
              <p:nvSpPr>
                <p:cNvPr id="1876" name="656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877" name="65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322" name="591 - Ομάδα"/>
              <p:cNvGrpSpPr/>
              <p:nvPr/>
            </p:nvGrpSpPr>
            <p:grpSpPr>
              <a:xfrm>
                <a:off x="3601603" y="5572346"/>
                <a:ext cx="72008" cy="159874"/>
                <a:chOff x="4355976" y="1560082"/>
                <a:chExt cx="72008" cy="159874"/>
              </a:xfrm>
            </p:grpSpPr>
            <p:sp>
              <p:nvSpPr>
                <p:cNvPr id="1874" name="654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875" name="65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323" name="594 - Ομάδα"/>
              <p:cNvGrpSpPr/>
              <p:nvPr/>
            </p:nvGrpSpPr>
            <p:grpSpPr>
              <a:xfrm>
                <a:off x="3530621" y="5568012"/>
                <a:ext cx="72008" cy="159874"/>
                <a:chOff x="4355976" y="1560082"/>
                <a:chExt cx="72008" cy="159874"/>
              </a:xfrm>
            </p:grpSpPr>
            <p:sp>
              <p:nvSpPr>
                <p:cNvPr id="1872" name="652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873" name="65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324" name="597 - Ομάδα"/>
              <p:cNvGrpSpPr>
                <a:grpSpLocks noChangeAspect="1"/>
              </p:cNvGrpSpPr>
              <p:nvPr/>
            </p:nvGrpSpPr>
            <p:grpSpPr>
              <a:xfrm>
                <a:off x="3460685" y="5566594"/>
                <a:ext cx="72008" cy="159874"/>
                <a:chOff x="4355976" y="1560082"/>
                <a:chExt cx="72008" cy="159874"/>
              </a:xfrm>
            </p:grpSpPr>
            <p:sp>
              <p:nvSpPr>
                <p:cNvPr id="1870" name="650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871" name="651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325" name="600 - Ομάδα"/>
              <p:cNvGrpSpPr/>
              <p:nvPr/>
            </p:nvGrpSpPr>
            <p:grpSpPr>
              <a:xfrm>
                <a:off x="3385579" y="5564864"/>
                <a:ext cx="72008" cy="159874"/>
                <a:chOff x="4355976" y="1560082"/>
                <a:chExt cx="72008" cy="159874"/>
              </a:xfrm>
            </p:grpSpPr>
            <p:sp>
              <p:nvSpPr>
                <p:cNvPr id="1868" name="648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869" name="64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326" name="603 - Ομάδα"/>
              <p:cNvGrpSpPr/>
              <p:nvPr/>
            </p:nvGrpSpPr>
            <p:grpSpPr>
              <a:xfrm>
                <a:off x="3314597" y="5557866"/>
                <a:ext cx="72008" cy="159874"/>
                <a:chOff x="4355976" y="1560082"/>
                <a:chExt cx="72008" cy="159874"/>
              </a:xfrm>
            </p:grpSpPr>
            <p:sp>
              <p:nvSpPr>
                <p:cNvPr id="1866" name="646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867" name="64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327" name="606 - Ομάδα"/>
              <p:cNvGrpSpPr/>
              <p:nvPr/>
            </p:nvGrpSpPr>
            <p:grpSpPr>
              <a:xfrm>
                <a:off x="3239281" y="5544864"/>
                <a:ext cx="72008" cy="159874"/>
                <a:chOff x="4355976" y="1560082"/>
                <a:chExt cx="72008" cy="159874"/>
              </a:xfrm>
            </p:grpSpPr>
            <p:sp>
              <p:nvSpPr>
                <p:cNvPr id="1864" name="644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865" name="64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</p:grpSp>
        <p:grpSp>
          <p:nvGrpSpPr>
            <p:cNvPr id="2328" name="678 - Ομάδα"/>
            <p:cNvGrpSpPr/>
            <p:nvPr/>
          </p:nvGrpSpPr>
          <p:grpSpPr>
            <a:xfrm rot="16354571" flipH="1" flipV="1">
              <a:off x="3651428" y="2651300"/>
              <a:ext cx="69017" cy="159874"/>
              <a:chOff x="4351449" y="1560082"/>
              <a:chExt cx="76535" cy="159874"/>
            </a:xfrm>
          </p:grpSpPr>
          <p:sp>
            <p:nvSpPr>
              <p:cNvPr id="1854" name="679 - Έλλειψη"/>
              <p:cNvSpPr>
                <a:spLocks noChangeAspect="1"/>
              </p:cNvSpPr>
              <p:nvPr/>
            </p:nvSpPr>
            <p:spPr>
              <a:xfrm>
                <a:off x="4351449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855" name="680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329" name="681 - Ομάδα"/>
            <p:cNvGrpSpPr/>
            <p:nvPr/>
          </p:nvGrpSpPr>
          <p:grpSpPr>
            <a:xfrm rot="15924672" flipH="1" flipV="1">
              <a:off x="3617058" y="3832251"/>
              <a:ext cx="67001" cy="156922"/>
              <a:chOff x="4358930" y="1560742"/>
              <a:chExt cx="74299" cy="156922"/>
            </a:xfrm>
          </p:grpSpPr>
          <p:sp>
            <p:nvSpPr>
              <p:cNvPr id="1852" name="682 - Έλλειψη"/>
              <p:cNvSpPr>
                <a:spLocks noChangeAspect="1"/>
              </p:cNvSpPr>
              <p:nvPr/>
            </p:nvSpPr>
            <p:spPr>
              <a:xfrm>
                <a:off x="4358930" y="164565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853" name="683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346" name="684 - Ομάδα"/>
            <p:cNvGrpSpPr/>
            <p:nvPr/>
          </p:nvGrpSpPr>
          <p:grpSpPr>
            <a:xfrm rot="15969957" flipH="1" flipV="1">
              <a:off x="3603059" y="3766220"/>
              <a:ext cx="67304" cy="159578"/>
              <a:chOff x="4353349" y="1560082"/>
              <a:chExt cx="74635" cy="159578"/>
            </a:xfrm>
          </p:grpSpPr>
          <p:sp>
            <p:nvSpPr>
              <p:cNvPr id="1850" name="685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851" name="686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347" name="854 - Ομάδα"/>
            <p:cNvGrpSpPr/>
            <p:nvPr/>
          </p:nvGrpSpPr>
          <p:grpSpPr>
            <a:xfrm rot="15924672" flipH="1" flipV="1">
              <a:off x="3641538" y="3967672"/>
              <a:ext cx="68181" cy="157662"/>
              <a:chOff x="4361221" y="1560742"/>
              <a:chExt cx="75608" cy="157662"/>
            </a:xfrm>
          </p:grpSpPr>
          <p:sp>
            <p:nvSpPr>
              <p:cNvPr id="1848" name="855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849" name="856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348" name="857 - Ομάδα"/>
            <p:cNvGrpSpPr/>
            <p:nvPr/>
          </p:nvGrpSpPr>
          <p:grpSpPr>
            <a:xfrm rot="15969957" flipH="1" flipV="1">
              <a:off x="3628263" y="3899336"/>
              <a:ext cx="67304" cy="159578"/>
              <a:chOff x="4353349" y="1560082"/>
              <a:chExt cx="74635" cy="159578"/>
            </a:xfrm>
          </p:grpSpPr>
          <p:sp>
            <p:nvSpPr>
              <p:cNvPr id="1846" name="858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847" name="859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349" name="860 - Ομάδα"/>
            <p:cNvGrpSpPr/>
            <p:nvPr/>
          </p:nvGrpSpPr>
          <p:grpSpPr>
            <a:xfrm rot="15924672" flipH="1" flipV="1">
              <a:off x="3666757" y="4103474"/>
              <a:ext cx="68181" cy="157662"/>
              <a:chOff x="4361221" y="1560742"/>
              <a:chExt cx="75608" cy="157662"/>
            </a:xfrm>
          </p:grpSpPr>
          <p:sp>
            <p:nvSpPr>
              <p:cNvPr id="1844" name="861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845" name="862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350" name="863 - Ομάδα"/>
            <p:cNvGrpSpPr/>
            <p:nvPr/>
          </p:nvGrpSpPr>
          <p:grpSpPr>
            <a:xfrm rot="15969957" flipH="1" flipV="1">
              <a:off x="3647390" y="4031892"/>
              <a:ext cx="67887" cy="160241"/>
              <a:chOff x="4355976" y="1560082"/>
              <a:chExt cx="75282" cy="160241"/>
            </a:xfrm>
          </p:grpSpPr>
          <p:sp>
            <p:nvSpPr>
              <p:cNvPr id="1842" name="864 - Έλλειψη"/>
              <p:cNvSpPr>
                <a:spLocks noChangeAspect="1"/>
              </p:cNvSpPr>
              <p:nvPr/>
            </p:nvSpPr>
            <p:spPr>
              <a:xfrm>
                <a:off x="4359250" y="164831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843" name="865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351" name="866 - Ομάδα"/>
            <p:cNvGrpSpPr/>
            <p:nvPr/>
          </p:nvGrpSpPr>
          <p:grpSpPr>
            <a:xfrm rot="15924672" flipH="1" flipV="1">
              <a:off x="3813529" y="4912507"/>
              <a:ext cx="68181" cy="157662"/>
              <a:chOff x="4361221" y="1560742"/>
              <a:chExt cx="75608" cy="157662"/>
            </a:xfrm>
          </p:grpSpPr>
          <p:sp>
            <p:nvSpPr>
              <p:cNvPr id="1840" name="867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841" name="868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352" name="869 - Ομάδα"/>
            <p:cNvGrpSpPr/>
            <p:nvPr/>
          </p:nvGrpSpPr>
          <p:grpSpPr>
            <a:xfrm rot="15924672" flipH="1" flipV="1">
              <a:off x="3685459" y="4171701"/>
              <a:ext cx="67001" cy="156922"/>
              <a:chOff x="4358930" y="1560742"/>
              <a:chExt cx="74299" cy="156922"/>
            </a:xfrm>
          </p:grpSpPr>
          <p:sp>
            <p:nvSpPr>
              <p:cNvPr id="1838" name="870 - Έλλειψη"/>
              <p:cNvSpPr>
                <a:spLocks noChangeAspect="1"/>
              </p:cNvSpPr>
              <p:nvPr/>
            </p:nvSpPr>
            <p:spPr>
              <a:xfrm>
                <a:off x="4358930" y="164565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839" name="871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353" name="872 - Ομάδα"/>
            <p:cNvGrpSpPr/>
            <p:nvPr/>
          </p:nvGrpSpPr>
          <p:grpSpPr>
            <a:xfrm rot="15924672" flipH="1" flipV="1">
              <a:off x="3721803" y="4307603"/>
              <a:ext cx="68181" cy="157662"/>
              <a:chOff x="4361221" y="1560742"/>
              <a:chExt cx="75608" cy="157662"/>
            </a:xfrm>
          </p:grpSpPr>
          <p:sp>
            <p:nvSpPr>
              <p:cNvPr id="1836" name="873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837" name="874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464" name="878 - Ομάδα"/>
            <p:cNvGrpSpPr/>
            <p:nvPr/>
          </p:nvGrpSpPr>
          <p:grpSpPr>
            <a:xfrm rot="15924672" flipH="1" flipV="1">
              <a:off x="3752954" y="4443646"/>
              <a:ext cx="68181" cy="157662"/>
              <a:chOff x="4361221" y="1560742"/>
              <a:chExt cx="75608" cy="157662"/>
            </a:xfrm>
          </p:grpSpPr>
          <p:sp>
            <p:nvSpPr>
              <p:cNvPr id="1834" name="879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835" name="880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465" name="881 - Ομάδα"/>
            <p:cNvGrpSpPr/>
            <p:nvPr/>
          </p:nvGrpSpPr>
          <p:grpSpPr>
            <a:xfrm rot="15969957" flipH="1" flipV="1">
              <a:off x="3739519" y="4372305"/>
              <a:ext cx="67887" cy="160241"/>
              <a:chOff x="4355976" y="1560082"/>
              <a:chExt cx="75282" cy="160241"/>
            </a:xfrm>
          </p:grpSpPr>
          <p:sp>
            <p:nvSpPr>
              <p:cNvPr id="1832" name="882 - Έλλειψη"/>
              <p:cNvSpPr>
                <a:spLocks noChangeAspect="1"/>
              </p:cNvSpPr>
              <p:nvPr/>
            </p:nvSpPr>
            <p:spPr>
              <a:xfrm>
                <a:off x="4359250" y="164831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833" name="883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466" name="884 - Ομάδα"/>
            <p:cNvGrpSpPr/>
            <p:nvPr/>
          </p:nvGrpSpPr>
          <p:grpSpPr>
            <a:xfrm rot="15924672" flipH="1" flipV="1">
              <a:off x="3780915" y="4579748"/>
              <a:ext cx="67001" cy="156921"/>
              <a:chOff x="4358930" y="1560742"/>
              <a:chExt cx="74299" cy="156921"/>
            </a:xfrm>
          </p:grpSpPr>
          <p:sp>
            <p:nvSpPr>
              <p:cNvPr id="1830" name="885 - Έλλειψη"/>
              <p:cNvSpPr>
                <a:spLocks noChangeAspect="1"/>
              </p:cNvSpPr>
              <p:nvPr/>
            </p:nvSpPr>
            <p:spPr>
              <a:xfrm>
                <a:off x="4358930" y="164565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831" name="886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467" name="887 - Ομάδα"/>
            <p:cNvGrpSpPr/>
            <p:nvPr/>
          </p:nvGrpSpPr>
          <p:grpSpPr>
            <a:xfrm rot="15969957" flipH="1" flipV="1">
              <a:off x="3773114" y="4508608"/>
              <a:ext cx="67304" cy="159578"/>
              <a:chOff x="4353349" y="1560082"/>
              <a:chExt cx="74635" cy="159578"/>
            </a:xfrm>
          </p:grpSpPr>
          <p:sp>
            <p:nvSpPr>
              <p:cNvPr id="1828" name="888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829" name="889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468" name="890 - Ομάδα"/>
            <p:cNvGrpSpPr/>
            <p:nvPr/>
          </p:nvGrpSpPr>
          <p:grpSpPr>
            <a:xfrm rot="15924672" flipH="1" flipV="1">
              <a:off x="3799744" y="4712264"/>
              <a:ext cx="68181" cy="157662"/>
              <a:chOff x="4361221" y="1560742"/>
              <a:chExt cx="75608" cy="157662"/>
            </a:xfrm>
          </p:grpSpPr>
          <p:sp>
            <p:nvSpPr>
              <p:cNvPr id="1826" name="891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827" name="892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469" name="893 - Ομάδα"/>
            <p:cNvGrpSpPr/>
            <p:nvPr/>
          </p:nvGrpSpPr>
          <p:grpSpPr>
            <a:xfrm rot="15969957" flipH="1" flipV="1">
              <a:off x="3786043" y="4646273"/>
              <a:ext cx="67887" cy="160241"/>
              <a:chOff x="4355976" y="1560082"/>
              <a:chExt cx="75282" cy="160241"/>
            </a:xfrm>
          </p:grpSpPr>
          <p:sp>
            <p:nvSpPr>
              <p:cNvPr id="1824" name="894 - Έλλειψη"/>
              <p:cNvSpPr>
                <a:spLocks noChangeAspect="1"/>
              </p:cNvSpPr>
              <p:nvPr/>
            </p:nvSpPr>
            <p:spPr>
              <a:xfrm>
                <a:off x="4359250" y="164831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825" name="895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470" name="896 - Ομάδα"/>
            <p:cNvGrpSpPr/>
            <p:nvPr/>
          </p:nvGrpSpPr>
          <p:grpSpPr>
            <a:xfrm rot="15924672" flipH="1" flipV="1">
              <a:off x="3818875" y="4845250"/>
              <a:ext cx="68181" cy="157662"/>
              <a:chOff x="4361221" y="1560742"/>
              <a:chExt cx="75608" cy="157662"/>
            </a:xfrm>
          </p:grpSpPr>
          <p:sp>
            <p:nvSpPr>
              <p:cNvPr id="1822" name="897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823" name="898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471" name="899 - Ομάδα"/>
            <p:cNvGrpSpPr/>
            <p:nvPr/>
          </p:nvGrpSpPr>
          <p:grpSpPr>
            <a:xfrm rot="15969957" flipH="1" flipV="1">
              <a:off x="3805173" y="4779258"/>
              <a:ext cx="67887" cy="160241"/>
              <a:chOff x="4355976" y="1560082"/>
              <a:chExt cx="75282" cy="160241"/>
            </a:xfrm>
          </p:grpSpPr>
          <p:sp>
            <p:nvSpPr>
              <p:cNvPr id="1820" name="900 - Έλλειψη"/>
              <p:cNvSpPr>
                <a:spLocks noChangeAspect="1"/>
              </p:cNvSpPr>
              <p:nvPr/>
            </p:nvSpPr>
            <p:spPr>
              <a:xfrm>
                <a:off x="4359250" y="164831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821" name="901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488" name="905 - Ομάδα"/>
            <p:cNvGrpSpPr/>
            <p:nvPr/>
          </p:nvGrpSpPr>
          <p:grpSpPr>
            <a:xfrm rot="15924672" flipH="1" flipV="1">
              <a:off x="3822956" y="4976918"/>
              <a:ext cx="68181" cy="157662"/>
              <a:chOff x="4361221" y="1560742"/>
              <a:chExt cx="75608" cy="157662"/>
            </a:xfrm>
          </p:grpSpPr>
          <p:sp>
            <p:nvSpPr>
              <p:cNvPr id="1818" name="906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819" name="907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489" name="908 - Ομάδα"/>
            <p:cNvGrpSpPr/>
            <p:nvPr/>
          </p:nvGrpSpPr>
          <p:grpSpPr>
            <a:xfrm rot="15924672" flipH="1" flipV="1">
              <a:off x="3834632" y="5106433"/>
              <a:ext cx="67001" cy="156921"/>
              <a:chOff x="4358930" y="1560742"/>
              <a:chExt cx="74299" cy="156921"/>
            </a:xfrm>
          </p:grpSpPr>
          <p:sp>
            <p:nvSpPr>
              <p:cNvPr id="1816" name="909 - Έλλειψη"/>
              <p:cNvSpPr>
                <a:spLocks noChangeAspect="1"/>
              </p:cNvSpPr>
              <p:nvPr/>
            </p:nvSpPr>
            <p:spPr>
              <a:xfrm>
                <a:off x="4358930" y="164565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817" name="910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490" name="911 - Ομάδα"/>
            <p:cNvGrpSpPr/>
            <p:nvPr/>
          </p:nvGrpSpPr>
          <p:grpSpPr>
            <a:xfrm rot="15969957" flipH="1" flipV="1">
              <a:off x="3831592" y="5039397"/>
              <a:ext cx="67304" cy="159578"/>
              <a:chOff x="4353349" y="1560082"/>
              <a:chExt cx="74635" cy="159578"/>
            </a:xfrm>
          </p:grpSpPr>
          <p:sp>
            <p:nvSpPr>
              <p:cNvPr id="1814" name="912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815" name="913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491" name="917 - Ομάδα"/>
            <p:cNvGrpSpPr/>
            <p:nvPr/>
          </p:nvGrpSpPr>
          <p:grpSpPr>
            <a:xfrm rot="15969957" flipH="1" flipV="1">
              <a:off x="3841493" y="5173481"/>
              <a:ext cx="67304" cy="159578"/>
              <a:chOff x="4353349" y="1560082"/>
              <a:chExt cx="74635" cy="159578"/>
            </a:xfrm>
          </p:grpSpPr>
          <p:sp>
            <p:nvSpPr>
              <p:cNvPr id="1812" name="918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813" name="919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492" name="926 - Ομάδα"/>
            <p:cNvGrpSpPr/>
            <p:nvPr/>
          </p:nvGrpSpPr>
          <p:grpSpPr>
            <a:xfrm rot="15969957" flipH="1" flipV="1">
              <a:off x="3832668" y="5241011"/>
              <a:ext cx="67304" cy="159578"/>
              <a:chOff x="4353349" y="1560082"/>
              <a:chExt cx="74635" cy="159578"/>
            </a:xfrm>
          </p:grpSpPr>
          <p:sp>
            <p:nvSpPr>
              <p:cNvPr id="1810" name="927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811" name="928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493" name="929 - Ομάδα"/>
            <p:cNvGrpSpPr/>
            <p:nvPr/>
          </p:nvGrpSpPr>
          <p:grpSpPr>
            <a:xfrm rot="15969957" flipH="1" flipV="1">
              <a:off x="3836141" y="5305623"/>
              <a:ext cx="67304" cy="159578"/>
              <a:chOff x="4353349" y="1560082"/>
              <a:chExt cx="74635" cy="159578"/>
            </a:xfrm>
          </p:grpSpPr>
          <p:sp>
            <p:nvSpPr>
              <p:cNvPr id="1808" name="930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809" name="931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494" name="932 - Ομάδα"/>
            <p:cNvGrpSpPr/>
            <p:nvPr/>
          </p:nvGrpSpPr>
          <p:grpSpPr>
            <a:xfrm rot="15969957" flipH="1" flipV="1">
              <a:off x="3821629" y="5690728"/>
              <a:ext cx="67304" cy="159578"/>
              <a:chOff x="4353349" y="1560082"/>
              <a:chExt cx="74635" cy="159578"/>
            </a:xfrm>
          </p:grpSpPr>
          <p:sp>
            <p:nvSpPr>
              <p:cNvPr id="1806" name="933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807" name="934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495" name="935 - Ομάδα"/>
            <p:cNvGrpSpPr/>
            <p:nvPr/>
          </p:nvGrpSpPr>
          <p:grpSpPr>
            <a:xfrm rot="15969957" flipH="1" flipV="1">
              <a:off x="3812804" y="5758257"/>
              <a:ext cx="67304" cy="159578"/>
              <a:chOff x="4353349" y="1560082"/>
              <a:chExt cx="74635" cy="159578"/>
            </a:xfrm>
          </p:grpSpPr>
          <p:sp>
            <p:nvSpPr>
              <p:cNvPr id="1804" name="936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805" name="937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152" name="938 - Ομάδα"/>
            <p:cNvGrpSpPr/>
            <p:nvPr/>
          </p:nvGrpSpPr>
          <p:grpSpPr>
            <a:xfrm rot="15969957" flipH="1" flipV="1">
              <a:off x="3816277" y="5822869"/>
              <a:ext cx="67304" cy="159578"/>
              <a:chOff x="4353349" y="1560082"/>
              <a:chExt cx="74635" cy="159578"/>
            </a:xfrm>
          </p:grpSpPr>
          <p:sp>
            <p:nvSpPr>
              <p:cNvPr id="1802" name="939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803" name="940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512" name="941 - Ομάδα"/>
            <p:cNvGrpSpPr/>
            <p:nvPr/>
          </p:nvGrpSpPr>
          <p:grpSpPr>
            <a:xfrm rot="15969957" flipH="1" flipV="1">
              <a:off x="3836587" y="5494975"/>
              <a:ext cx="67304" cy="159578"/>
              <a:chOff x="4353349" y="1560082"/>
              <a:chExt cx="74635" cy="159578"/>
            </a:xfrm>
          </p:grpSpPr>
          <p:sp>
            <p:nvSpPr>
              <p:cNvPr id="1800" name="942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801" name="943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513" name="944 - Ομάδα"/>
            <p:cNvGrpSpPr/>
            <p:nvPr/>
          </p:nvGrpSpPr>
          <p:grpSpPr>
            <a:xfrm rot="15969957" flipH="1" flipV="1">
              <a:off x="3827763" y="5562504"/>
              <a:ext cx="67304" cy="159578"/>
              <a:chOff x="4353349" y="1560082"/>
              <a:chExt cx="74635" cy="159578"/>
            </a:xfrm>
          </p:grpSpPr>
          <p:sp>
            <p:nvSpPr>
              <p:cNvPr id="1798" name="945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799" name="946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514" name="947 - Ομάδα"/>
            <p:cNvGrpSpPr/>
            <p:nvPr/>
          </p:nvGrpSpPr>
          <p:grpSpPr>
            <a:xfrm rot="15969957" flipH="1" flipV="1">
              <a:off x="3831236" y="5627116"/>
              <a:ext cx="67304" cy="159578"/>
              <a:chOff x="4353349" y="1560082"/>
              <a:chExt cx="74635" cy="159578"/>
            </a:xfrm>
          </p:grpSpPr>
          <p:sp>
            <p:nvSpPr>
              <p:cNvPr id="1796" name="948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797" name="949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515" name="950 - Ομάδα"/>
            <p:cNvGrpSpPr/>
            <p:nvPr/>
          </p:nvGrpSpPr>
          <p:grpSpPr>
            <a:xfrm rot="15969957" flipH="1" flipV="1">
              <a:off x="3838866" y="5370055"/>
              <a:ext cx="67304" cy="159578"/>
              <a:chOff x="4353349" y="1560082"/>
              <a:chExt cx="74635" cy="159578"/>
            </a:xfrm>
          </p:grpSpPr>
          <p:sp>
            <p:nvSpPr>
              <p:cNvPr id="1794" name="951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795" name="952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516" name="953 - Ομάδα"/>
            <p:cNvGrpSpPr/>
            <p:nvPr/>
          </p:nvGrpSpPr>
          <p:grpSpPr>
            <a:xfrm rot="15969957" flipH="1" flipV="1">
              <a:off x="3829702" y="5434683"/>
              <a:ext cx="67304" cy="159578"/>
              <a:chOff x="4353349" y="1560082"/>
              <a:chExt cx="74635" cy="159578"/>
            </a:xfrm>
          </p:grpSpPr>
          <p:sp>
            <p:nvSpPr>
              <p:cNvPr id="1792" name="954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793" name="955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517" name="860 - Ομάδα"/>
            <p:cNvGrpSpPr/>
            <p:nvPr/>
          </p:nvGrpSpPr>
          <p:grpSpPr>
            <a:xfrm rot="15924672" flipH="1" flipV="1">
              <a:off x="3677976" y="4241498"/>
              <a:ext cx="68181" cy="157662"/>
              <a:chOff x="4361221" y="1560742"/>
              <a:chExt cx="75608" cy="157662"/>
            </a:xfrm>
          </p:grpSpPr>
          <p:sp>
            <p:nvSpPr>
              <p:cNvPr id="1790" name="861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791" name="862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</p:grpSp>
      <p:grpSp>
        <p:nvGrpSpPr>
          <p:cNvPr id="2518" name="Group 175"/>
          <p:cNvGrpSpPr/>
          <p:nvPr/>
        </p:nvGrpSpPr>
        <p:grpSpPr>
          <a:xfrm rot="20768442">
            <a:off x="833664" y="4307730"/>
            <a:ext cx="360040" cy="2133541"/>
            <a:chOff x="3238509" y="1117046"/>
            <a:chExt cx="903385" cy="4819264"/>
          </a:xfrm>
        </p:grpSpPr>
        <p:grpSp>
          <p:nvGrpSpPr>
            <p:cNvPr id="2519" name="486 - Ομάδα"/>
            <p:cNvGrpSpPr/>
            <p:nvPr/>
          </p:nvGrpSpPr>
          <p:grpSpPr>
            <a:xfrm rot="16354571">
              <a:off x="3806154" y="3507071"/>
              <a:ext cx="64935" cy="159874"/>
              <a:chOff x="4355976" y="1560082"/>
              <a:chExt cx="72008" cy="159874"/>
            </a:xfrm>
          </p:grpSpPr>
          <p:sp>
            <p:nvSpPr>
              <p:cNvPr id="2568" name="487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569" name="488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219" name="489 - Ομάδα"/>
            <p:cNvGrpSpPr/>
            <p:nvPr/>
          </p:nvGrpSpPr>
          <p:grpSpPr>
            <a:xfrm rot="16354571">
              <a:off x="3801846" y="3571897"/>
              <a:ext cx="64935" cy="159874"/>
              <a:chOff x="4355976" y="1560082"/>
              <a:chExt cx="72008" cy="159874"/>
            </a:xfrm>
          </p:grpSpPr>
          <p:sp>
            <p:nvSpPr>
              <p:cNvPr id="2566" name="490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567" name="491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220" name="492 - Ομάδα"/>
            <p:cNvGrpSpPr/>
            <p:nvPr/>
          </p:nvGrpSpPr>
          <p:grpSpPr>
            <a:xfrm rot="15742809">
              <a:off x="3805230" y="3373888"/>
              <a:ext cx="71971" cy="158470"/>
              <a:chOff x="4348173" y="1560082"/>
              <a:chExt cx="79811" cy="158470"/>
            </a:xfrm>
          </p:grpSpPr>
          <p:sp>
            <p:nvSpPr>
              <p:cNvPr id="2564" name="493 - Έλλειψη"/>
              <p:cNvSpPr>
                <a:spLocks noChangeAspect="1"/>
              </p:cNvSpPr>
              <p:nvPr/>
            </p:nvSpPr>
            <p:spPr>
              <a:xfrm>
                <a:off x="4348173" y="1646544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565" name="494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221" name="495 - Ομάδα"/>
            <p:cNvGrpSpPr/>
            <p:nvPr/>
          </p:nvGrpSpPr>
          <p:grpSpPr>
            <a:xfrm rot="16354571">
              <a:off x="3811524" y="3439492"/>
              <a:ext cx="64935" cy="159874"/>
              <a:chOff x="4355976" y="1560082"/>
              <a:chExt cx="72008" cy="159874"/>
            </a:xfrm>
          </p:grpSpPr>
          <p:sp>
            <p:nvSpPr>
              <p:cNvPr id="2562" name="496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563" name="497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222" name="498 - Ομάδα"/>
            <p:cNvGrpSpPr/>
            <p:nvPr/>
          </p:nvGrpSpPr>
          <p:grpSpPr>
            <a:xfrm rot="15742809">
              <a:off x="3806403" y="3308869"/>
              <a:ext cx="71971" cy="158470"/>
              <a:chOff x="4346646" y="1568572"/>
              <a:chExt cx="79811" cy="158470"/>
            </a:xfrm>
          </p:grpSpPr>
          <p:sp>
            <p:nvSpPr>
              <p:cNvPr id="2560" name="499 - Έλλειψη"/>
              <p:cNvSpPr>
                <a:spLocks noChangeAspect="1"/>
              </p:cNvSpPr>
              <p:nvPr/>
            </p:nvSpPr>
            <p:spPr>
              <a:xfrm>
                <a:off x="4346646" y="1655034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561" name="500 - Έλλειψη"/>
              <p:cNvSpPr>
                <a:spLocks noChangeAspect="1"/>
              </p:cNvSpPr>
              <p:nvPr/>
            </p:nvSpPr>
            <p:spPr>
              <a:xfrm>
                <a:off x="4354449" y="156857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223" name="501 - Ομάδα"/>
            <p:cNvGrpSpPr/>
            <p:nvPr/>
          </p:nvGrpSpPr>
          <p:grpSpPr>
            <a:xfrm rot="15742809">
              <a:off x="3805759" y="3246227"/>
              <a:ext cx="71971" cy="158470"/>
              <a:chOff x="4348173" y="1560082"/>
              <a:chExt cx="79811" cy="158470"/>
            </a:xfrm>
          </p:grpSpPr>
          <p:sp>
            <p:nvSpPr>
              <p:cNvPr id="2558" name="502 - Έλλειψη"/>
              <p:cNvSpPr>
                <a:spLocks noChangeAspect="1"/>
              </p:cNvSpPr>
              <p:nvPr/>
            </p:nvSpPr>
            <p:spPr>
              <a:xfrm>
                <a:off x="4348173" y="1646544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559" name="503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224" name="504 - Ομάδα"/>
            <p:cNvGrpSpPr/>
            <p:nvPr/>
          </p:nvGrpSpPr>
          <p:grpSpPr>
            <a:xfrm rot="15924672">
              <a:off x="3780171" y="3115671"/>
              <a:ext cx="67001" cy="156922"/>
              <a:chOff x="4358930" y="1560742"/>
              <a:chExt cx="74299" cy="156922"/>
            </a:xfrm>
          </p:grpSpPr>
          <p:sp>
            <p:nvSpPr>
              <p:cNvPr id="2556" name="505 - Έλλειψη"/>
              <p:cNvSpPr>
                <a:spLocks noChangeAspect="1"/>
              </p:cNvSpPr>
              <p:nvPr/>
            </p:nvSpPr>
            <p:spPr>
              <a:xfrm>
                <a:off x="4358930" y="164565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557" name="506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225" name="507 - Ομάδα"/>
            <p:cNvGrpSpPr/>
            <p:nvPr/>
          </p:nvGrpSpPr>
          <p:grpSpPr>
            <a:xfrm rot="15969957">
              <a:off x="3793868" y="3179046"/>
              <a:ext cx="67304" cy="159578"/>
              <a:chOff x="4353349" y="1560082"/>
              <a:chExt cx="74635" cy="159578"/>
            </a:xfrm>
          </p:grpSpPr>
          <p:sp>
            <p:nvSpPr>
              <p:cNvPr id="2554" name="508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555" name="509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226" name="510 - Ομάδα"/>
            <p:cNvGrpSpPr>
              <a:grpSpLocks noChangeAspect="1"/>
            </p:cNvGrpSpPr>
            <p:nvPr/>
          </p:nvGrpSpPr>
          <p:grpSpPr>
            <a:xfrm rot="16354571">
              <a:off x="3799976" y="3640323"/>
              <a:ext cx="64935" cy="159874"/>
              <a:chOff x="4355976" y="1560082"/>
              <a:chExt cx="72008" cy="159874"/>
            </a:xfrm>
          </p:grpSpPr>
          <p:sp>
            <p:nvSpPr>
              <p:cNvPr id="2552" name="511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553" name="512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243" name="513 - Ομάδα"/>
            <p:cNvGrpSpPr/>
            <p:nvPr/>
          </p:nvGrpSpPr>
          <p:grpSpPr>
            <a:xfrm rot="16354571">
              <a:off x="3793104" y="3703929"/>
              <a:ext cx="64935" cy="159874"/>
              <a:chOff x="4355976" y="1560082"/>
              <a:chExt cx="72008" cy="159874"/>
            </a:xfrm>
          </p:grpSpPr>
          <p:sp>
            <p:nvSpPr>
              <p:cNvPr id="2550" name="514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551" name="515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244" name="516 - Ομάδα"/>
            <p:cNvGrpSpPr/>
            <p:nvPr/>
          </p:nvGrpSpPr>
          <p:grpSpPr>
            <a:xfrm rot="16354571">
              <a:off x="3784839" y="3768594"/>
              <a:ext cx="64935" cy="159874"/>
              <a:chOff x="4355976" y="1560082"/>
              <a:chExt cx="72008" cy="159874"/>
            </a:xfrm>
          </p:grpSpPr>
          <p:sp>
            <p:nvSpPr>
              <p:cNvPr id="2548" name="517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549" name="518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245" name="519 - Ομάδα"/>
            <p:cNvGrpSpPr/>
            <p:nvPr/>
          </p:nvGrpSpPr>
          <p:grpSpPr>
            <a:xfrm rot="16354571">
              <a:off x="3777319" y="3832363"/>
              <a:ext cx="64935" cy="159874"/>
              <a:chOff x="4355976" y="1560082"/>
              <a:chExt cx="72008" cy="159874"/>
            </a:xfrm>
          </p:grpSpPr>
          <p:sp>
            <p:nvSpPr>
              <p:cNvPr id="2546" name="520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547" name="521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246" name="525 - Ομάδα"/>
            <p:cNvGrpSpPr/>
            <p:nvPr/>
          </p:nvGrpSpPr>
          <p:grpSpPr>
            <a:xfrm rot="16354571">
              <a:off x="3713312" y="4231114"/>
              <a:ext cx="69017" cy="159874"/>
              <a:chOff x="4351449" y="1560082"/>
              <a:chExt cx="76535" cy="159874"/>
            </a:xfrm>
          </p:grpSpPr>
          <p:sp>
            <p:nvSpPr>
              <p:cNvPr id="2544" name="526 - Έλλειψη"/>
              <p:cNvSpPr>
                <a:spLocks noChangeAspect="1"/>
              </p:cNvSpPr>
              <p:nvPr/>
            </p:nvSpPr>
            <p:spPr>
              <a:xfrm>
                <a:off x="4351449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545" name="527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247" name="555 - Ομάδα"/>
            <p:cNvGrpSpPr>
              <a:grpSpLocks noChangeAspect="1"/>
            </p:cNvGrpSpPr>
            <p:nvPr/>
          </p:nvGrpSpPr>
          <p:grpSpPr>
            <a:xfrm rot="16354571">
              <a:off x="3772759" y="3895309"/>
              <a:ext cx="64935" cy="159874"/>
              <a:chOff x="4355976" y="1560082"/>
              <a:chExt cx="72008" cy="159874"/>
            </a:xfrm>
          </p:grpSpPr>
          <p:sp>
            <p:nvSpPr>
              <p:cNvPr id="2542" name="556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543" name="557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570" name="558 - Ομάδα"/>
            <p:cNvGrpSpPr/>
            <p:nvPr/>
          </p:nvGrpSpPr>
          <p:grpSpPr>
            <a:xfrm rot="16354571">
              <a:off x="3767655" y="3962898"/>
              <a:ext cx="64935" cy="159874"/>
              <a:chOff x="4355976" y="1560082"/>
              <a:chExt cx="72008" cy="159874"/>
            </a:xfrm>
          </p:grpSpPr>
          <p:sp>
            <p:nvSpPr>
              <p:cNvPr id="2540" name="559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541" name="560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573" name="561 - Ομάδα"/>
            <p:cNvGrpSpPr/>
            <p:nvPr/>
          </p:nvGrpSpPr>
          <p:grpSpPr>
            <a:xfrm rot="16354571">
              <a:off x="3757473" y="4026560"/>
              <a:ext cx="64935" cy="159874"/>
              <a:chOff x="4355976" y="1560082"/>
              <a:chExt cx="72008" cy="159874"/>
            </a:xfrm>
          </p:grpSpPr>
          <p:sp>
            <p:nvSpPr>
              <p:cNvPr id="2538" name="562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539" name="563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578" name="564 - Ομάδα"/>
            <p:cNvGrpSpPr/>
            <p:nvPr/>
          </p:nvGrpSpPr>
          <p:grpSpPr>
            <a:xfrm rot="16354571">
              <a:off x="3741099" y="4093883"/>
              <a:ext cx="64935" cy="159874"/>
              <a:chOff x="4355976" y="1560082"/>
              <a:chExt cx="72008" cy="159874"/>
            </a:xfrm>
          </p:grpSpPr>
          <p:sp>
            <p:nvSpPr>
              <p:cNvPr id="2536" name="565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537" name="566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591" name="609 - Ομάδα"/>
            <p:cNvGrpSpPr/>
            <p:nvPr/>
          </p:nvGrpSpPr>
          <p:grpSpPr>
            <a:xfrm rot="16738774">
              <a:off x="3414619" y="4496890"/>
              <a:ext cx="520422" cy="203022"/>
              <a:chOff x="3239281" y="5544864"/>
              <a:chExt cx="577110" cy="203022"/>
            </a:xfrm>
          </p:grpSpPr>
          <p:grpSp>
            <p:nvGrpSpPr>
              <p:cNvPr id="1248" name="585 - Ομάδα"/>
              <p:cNvGrpSpPr>
                <a:grpSpLocks noChangeAspect="1"/>
              </p:cNvGrpSpPr>
              <p:nvPr/>
            </p:nvGrpSpPr>
            <p:grpSpPr>
              <a:xfrm>
                <a:off x="3744383" y="5581074"/>
                <a:ext cx="72008" cy="159874"/>
                <a:chOff x="4355976" y="1560082"/>
                <a:chExt cx="72008" cy="159874"/>
              </a:xfrm>
            </p:grpSpPr>
            <p:sp>
              <p:nvSpPr>
                <p:cNvPr id="2534" name="586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535" name="58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249" name="588 - Ομάδα"/>
              <p:cNvGrpSpPr/>
              <p:nvPr/>
            </p:nvGrpSpPr>
            <p:grpSpPr>
              <a:xfrm>
                <a:off x="3673611" y="5588012"/>
                <a:ext cx="72008" cy="159874"/>
                <a:chOff x="4355976" y="1560082"/>
                <a:chExt cx="72008" cy="159874"/>
              </a:xfrm>
            </p:grpSpPr>
            <p:sp>
              <p:nvSpPr>
                <p:cNvPr id="2532" name="589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533" name="590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250" name="591 - Ομάδα"/>
              <p:cNvGrpSpPr/>
              <p:nvPr/>
            </p:nvGrpSpPr>
            <p:grpSpPr>
              <a:xfrm>
                <a:off x="3601603" y="5572346"/>
                <a:ext cx="72008" cy="159874"/>
                <a:chOff x="4355976" y="1560082"/>
                <a:chExt cx="72008" cy="159874"/>
              </a:xfrm>
            </p:grpSpPr>
            <p:sp>
              <p:nvSpPr>
                <p:cNvPr id="2530" name="592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531" name="59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267" name="594 - Ομάδα"/>
              <p:cNvGrpSpPr/>
              <p:nvPr/>
            </p:nvGrpSpPr>
            <p:grpSpPr>
              <a:xfrm>
                <a:off x="3530621" y="5568012"/>
                <a:ext cx="72008" cy="159874"/>
                <a:chOff x="4355976" y="1560082"/>
                <a:chExt cx="72008" cy="159874"/>
              </a:xfrm>
            </p:grpSpPr>
            <p:sp>
              <p:nvSpPr>
                <p:cNvPr id="2528" name="595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529" name="596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268" name="597 - Ομάδα"/>
              <p:cNvGrpSpPr>
                <a:grpSpLocks noChangeAspect="1"/>
              </p:cNvGrpSpPr>
              <p:nvPr/>
            </p:nvGrpSpPr>
            <p:grpSpPr>
              <a:xfrm>
                <a:off x="3460685" y="5566594"/>
                <a:ext cx="72008" cy="159874"/>
                <a:chOff x="4355976" y="1560082"/>
                <a:chExt cx="72008" cy="159874"/>
              </a:xfrm>
            </p:grpSpPr>
            <p:sp>
              <p:nvSpPr>
                <p:cNvPr id="2526" name="598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527" name="59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269" name="600 - Ομάδα"/>
              <p:cNvGrpSpPr/>
              <p:nvPr/>
            </p:nvGrpSpPr>
            <p:grpSpPr>
              <a:xfrm>
                <a:off x="3385579" y="5564864"/>
                <a:ext cx="72008" cy="159874"/>
                <a:chOff x="4355976" y="1560082"/>
                <a:chExt cx="72008" cy="159874"/>
              </a:xfrm>
            </p:grpSpPr>
            <p:sp>
              <p:nvSpPr>
                <p:cNvPr id="2524" name="601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525" name="602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270" name="603 - Ομάδα"/>
              <p:cNvGrpSpPr/>
              <p:nvPr/>
            </p:nvGrpSpPr>
            <p:grpSpPr>
              <a:xfrm>
                <a:off x="3314597" y="5557866"/>
                <a:ext cx="72008" cy="159874"/>
                <a:chOff x="4355976" y="1560082"/>
                <a:chExt cx="72008" cy="159874"/>
              </a:xfrm>
            </p:grpSpPr>
            <p:sp>
              <p:nvSpPr>
                <p:cNvPr id="2522" name="604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523" name="60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271" name="606 - Ομάδα"/>
              <p:cNvGrpSpPr/>
              <p:nvPr/>
            </p:nvGrpSpPr>
            <p:grpSpPr>
              <a:xfrm>
                <a:off x="3239281" y="5544864"/>
                <a:ext cx="72008" cy="159874"/>
                <a:chOff x="4355976" y="1560082"/>
                <a:chExt cx="72008" cy="159874"/>
              </a:xfrm>
            </p:grpSpPr>
            <p:sp>
              <p:nvSpPr>
                <p:cNvPr id="2520" name="607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521" name="608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</p:grpSp>
        <p:grpSp>
          <p:nvGrpSpPr>
            <p:cNvPr id="1272" name="610 - Ομάδα"/>
            <p:cNvGrpSpPr/>
            <p:nvPr/>
          </p:nvGrpSpPr>
          <p:grpSpPr>
            <a:xfrm rot="16738774">
              <a:off x="3275399" y="4990176"/>
              <a:ext cx="520879" cy="207521"/>
              <a:chOff x="3239281" y="5544864"/>
              <a:chExt cx="577616" cy="207521"/>
            </a:xfrm>
          </p:grpSpPr>
          <p:grpSp>
            <p:nvGrpSpPr>
              <p:cNvPr id="1273" name="585 - Ομάδα"/>
              <p:cNvGrpSpPr>
                <a:grpSpLocks noChangeAspect="1"/>
              </p:cNvGrpSpPr>
              <p:nvPr/>
            </p:nvGrpSpPr>
            <p:grpSpPr>
              <a:xfrm>
                <a:off x="3744888" y="5585573"/>
                <a:ext cx="72009" cy="159874"/>
                <a:chOff x="4356481" y="1564581"/>
                <a:chExt cx="72009" cy="159874"/>
              </a:xfrm>
            </p:grpSpPr>
            <p:sp>
              <p:nvSpPr>
                <p:cNvPr id="2510" name="633 - Έλλειψη"/>
                <p:cNvSpPr>
                  <a:spLocks noChangeAspect="1"/>
                </p:cNvSpPr>
                <p:nvPr/>
              </p:nvSpPr>
              <p:spPr>
                <a:xfrm>
                  <a:off x="4356481" y="1652447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511" name="634 - Έλλειψη"/>
                <p:cNvSpPr>
                  <a:spLocks noChangeAspect="1"/>
                </p:cNvSpPr>
                <p:nvPr/>
              </p:nvSpPr>
              <p:spPr>
                <a:xfrm>
                  <a:off x="4356482" y="1564581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274" name="588 - Ομάδα"/>
              <p:cNvGrpSpPr/>
              <p:nvPr/>
            </p:nvGrpSpPr>
            <p:grpSpPr>
              <a:xfrm>
                <a:off x="3674116" y="5592511"/>
                <a:ext cx="72009" cy="159874"/>
                <a:chOff x="4356481" y="1564581"/>
                <a:chExt cx="72009" cy="159874"/>
              </a:xfrm>
            </p:grpSpPr>
            <p:sp>
              <p:nvSpPr>
                <p:cNvPr id="2508" name="631 - Έλλειψη"/>
                <p:cNvSpPr>
                  <a:spLocks noChangeAspect="1"/>
                </p:cNvSpPr>
                <p:nvPr/>
              </p:nvSpPr>
              <p:spPr>
                <a:xfrm>
                  <a:off x="4356481" y="1652447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509" name="632 - Έλλειψη"/>
                <p:cNvSpPr>
                  <a:spLocks noChangeAspect="1"/>
                </p:cNvSpPr>
                <p:nvPr/>
              </p:nvSpPr>
              <p:spPr>
                <a:xfrm>
                  <a:off x="4356482" y="1564581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596" name="591 - Ομάδα"/>
              <p:cNvGrpSpPr/>
              <p:nvPr/>
            </p:nvGrpSpPr>
            <p:grpSpPr>
              <a:xfrm>
                <a:off x="3602108" y="5576845"/>
                <a:ext cx="72009" cy="159874"/>
                <a:chOff x="4356481" y="1564581"/>
                <a:chExt cx="72009" cy="159874"/>
              </a:xfrm>
            </p:grpSpPr>
            <p:sp>
              <p:nvSpPr>
                <p:cNvPr id="2506" name="629 - Έλλειψη"/>
                <p:cNvSpPr>
                  <a:spLocks noChangeAspect="1"/>
                </p:cNvSpPr>
                <p:nvPr/>
              </p:nvSpPr>
              <p:spPr>
                <a:xfrm>
                  <a:off x="4356481" y="1652447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507" name="630 - Έλλειψη"/>
                <p:cNvSpPr>
                  <a:spLocks noChangeAspect="1"/>
                </p:cNvSpPr>
                <p:nvPr/>
              </p:nvSpPr>
              <p:spPr>
                <a:xfrm>
                  <a:off x="4356482" y="1564581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609" name="594 - Ομάδα"/>
              <p:cNvGrpSpPr/>
              <p:nvPr/>
            </p:nvGrpSpPr>
            <p:grpSpPr>
              <a:xfrm>
                <a:off x="3531125" y="5572511"/>
                <a:ext cx="72009" cy="159874"/>
                <a:chOff x="4356480" y="1564581"/>
                <a:chExt cx="72009" cy="159874"/>
              </a:xfrm>
            </p:grpSpPr>
            <p:sp>
              <p:nvSpPr>
                <p:cNvPr id="2504" name="627 - Έλλειψη"/>
                <p:cNvSpPr>
                  <a:spLocks noChangeAspect="1"/>
                </p:cNvSpPr>
                <p:nvPr/>
              </p:nvSpPr>
              <p:spPr>
                <a:xfrm>
                  <a:off x="4356480" y="1652447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505" name="628 - Έλλειψη"/>
                <p:cNvSpPr>
                  <a:spLocks noChangeAspect="1"/>
                </p:cNvSpPr>
                <p:nvPr/>
              </p:nvSpPr>
              <p:spPr>
                <a:xfrm>
                  <a:off x="4356481" y="1564581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610" name="597 - Ομάδα"/>
              <p:cNvGrpSpPr>
                <a:grpSpLocks noChangeAspect="1"/>
              </p:cNvGrpSpPr>
              <p:nvPr/>
            </p:nvGrpSpPr>
            <p:grpSpPr>
              <a:xfrm>
                <a:off x="3456691" y="5571597"/>
                <a:ext cx="76002" cy="154871"/>
                <a:chOff x="4351982" y="1565085"/>
                <a:chExt cx="76002" cy="154871"/>
              </a:xfrm>
            </p:grpSpPr>
            <p:sp>
              <p:nvSpPr>
                <p:cNvPr id="2502" name="625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503" name="626 - Έλλειψη"/>
                <p:cNvSpPr>
                  <a:spLocks noChangeAspect="1"/>
                </p:cNvSpPr>
                <p:nvPr/>
              </p:nvSpPr>
              <p:spPr>
                <a:xfrm>
                  <a:off x="4351982" y="1565085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614" name="600 - Ομάδα"/>
              <p:cNvGrpSpPr/>
              <p:nvPr/>
            </p:nvGrpSpPr>
            <p:grpSpPr>
              <a:xfrm>
                <a:off x="3385579" y="5564864"/>
                <a:ext cx="72008" cy="159874"/>
                <a:chOff x="4355976" y="1560082"/>
                <a:chExt cx="72008" cy="159874"/>
              </a:xfrm>
            </p:grpSpPr>
            <p:sp>
              <p:nvSpPr>
                <p:cNvPr id="2500" name="623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501" name="624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620" name="603 - Ομάδα"/>
              <p:cNvGrpSpPr/>
              <p:nvPr/>
            </p:nvGrpSpPr>
            <p:grpSpPr>
              <a:xfrm>
                <a:off x="3314597" y="5557866"/>
                <a:ext cx="72008" cy="159874"/>
                <a:chOff x="4355976" y="1560082"/>
                <a:chExt cx="72008" cy="159874"/>
              </a:xfrm>
            </p:grpSpPr>
            <p:sp>
              <p:nvSpPr>
                <p:cNvPr id="2498" name="621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499" name="622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720" name="606 - Ομάδα"/>
              <p:cNvGrpSpPr/>
              <p:nvPr/>
            </p:nvGrpSpPr>
            <p:grpSpPr>
              <a:xfrm>
                <a:off x="3239281" y="5544864"/>
                <a:ext cx="72008" cy="159874"/>
                <a:chOff x="4355976" y="1560082"/>
                <a:chExt cx="72008" cy="159874"/>
              </a:xfrm>
            </p:grpSpPr>
            <p:sp>
              <p:nvSpPr>
                <p:cNvPr id="2496" name="619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497" name="620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</p:grpSp>
        <p:grpSp>
          <p:nvGrpSpPr>
            <p:cNvPr id="2721" name="635 - Ομάδα"/>
            <p:cNvGrpSpPr/>
            <p:nvPr/>
          </p:nvGrpSpPr>
          <p:grpSpPr>
            <a:xfrm rot="16738774">
              <a:off x="3144082" y="5495864"/>
              <a:ext cx="520422" cy="203022"/>
              <a:chOff x="3239281" y="5544864"/>
              <a:chExt cx="577110" cy="203022"/>
            </a:xfrm>
          </p:grpSpPr>
          <p:grpSp>
            <p:nvGrpSpPr>
              <p:cNvPr id="2722" name="585 - Ομάδα"/>
              <p:cNvGrpSpPr>
                <a:grpSpLocks noChangeAspect="1"/>
              </p:cNvGrpSpPr>
              <p:nvPr/>
            </p:nvGrpSpPr>
            <p:grpSpPr>
              <a:xfrm>
                <a:off x="3744383" y="5581074"/>
                <a:ext cx="72008" cy="159874"/>
                <a:chOff x="4355976" y="1560082"/>
                <a:chExt cx="72008" cy="159874"/>
              </a:xfrm>
            </p:grpSpPr>
            <p:sp>
              <p:nvSpPr>
                <p:cNvPr id="2486" name="658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487" name="65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723" name="588 - Ομάδα"/>
              <p:cNvGrpSpPr/>
              <p:nvPr/>
            </p:nvGrpSpPr>
            <p:grpSpPr>
              <a:xfrm>
                <a:off x="3673611" y="5588012"/>
                <a:ext cx="72008" cy="159874"/>
                <a:chOff x="4355976" y="1560082"/>
                <a:chExt cx="72008" cy="159874"/>
              </a:xfrm>
            </p:grpSpPr>
            <p:sp>
              <p:nvSpPr>
                <p:cNvPr id="2484" name="656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485" name="65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724" name="591 - Ομάδα"/>
              <p:cNvGrpSpPr/>
              <p:nvPr/>
            </p:nvGrpSpPr>
            <p:grpSpPr>
              <a:xfrm>
                <a:off x="3601603" y="5572346"/>
                <a:ext cx="72008" cy="159874"/>
                <a:chOff x="4355976" y="1560082"/>
                <a:chExt cx="72008" cy="159874"/>
              </a:xfrm>
            </p:grpSpPr>
            <p:sp>
              <p:nvSpPr>
                <p:cNvPr id="2482" name="654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483" name="65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725" name="594 - Ομάδα"/>
              <p:cNvGrpSpPr/>
              <p:nvPr/>
            </p:nvGrpSpPr>
            <p:grpSpPr>
              <a:xfrm>
                <a:off x="3530621" y="5568012"/>
                <a:ext cx="72008" cy="159874"/>
                <a:chOff x="4355976" y="1560082"/>
                <a:chExt cx="72008" cy="159874"/>
              </a:xfrm>
            </p:grpSpPr>
            <p:sp>
              <p:nvSpPr>
                <p:cNvPr id="2480" name="652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481" name="65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726" name="597 - Ομάδα"/>
              <p:cNvGrpSpPr>
                <a:grpSpLocks noChangeAspect="1"/>
              </p:cNvGrpSpPr>
              <p:nvPr/>
            </p:nvGrpSpPr>
            <p:grpSpPr>
              <a:xfrm>
                <a:off x="3460685" y="5566594"/>
                <a:ext cx="72008" cy="159874"/>
                <a:chOff x="4355976" y="1560082"/>
                <a:chExt cx="72008" cy="159874"/>
              </a:xfrm>
            </p:grpSpPr>
            <p:sp>
              <p:nvSpPr>
                <p:cNvPr id="2478" name="650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479" name="651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727" name="600 - Ομάδα"/>
              <p:cNvGrpSpPr/>
              <p:nvPr/>
            </p:nvGrpSpPr>
            <p:grpSpPr>
              <a:xfrm>
                <a:off x="3385579" y="5564864"/>
                <a:ext cx="72008" cy="159874"/>
                <a:chOff x="4355976" y="1560082"/>
                <a:chExt cx="72008" cy="159874"/>
              </a:xfrm>
            </p:grpSpPr>
            <p:sp>
              <p:nvSpPr>
                <p:cNvPr id="2476" name="648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477" name="64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728" name="603 - Ομάδα"/>
              <p:cNvGrpSpPr/>
              <p:nvPr/>
            </p:nvGrpSpPr>
            <p:grpSpPr>
              <a:xfrm>
                <a:off x="3314597" y="5557866"/>
                <a:ext cx="72008" cy="159874"/>
                <a:chOff x="4355976" y="1560082"/>
                <a:chExt cx="72008" cy="159874"/>
              </a:xfrm>
            </p:grpSpPr>
            <p:sp>
              <p:nvSpPr>
                <p:cNvPr id="2474" name="646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475" name="64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729" name="606 - Ομάδα"/>
              <p:cNvGrpSpPr/>
              <p:nvPr/>
            </p:nvGrpSpPr>
            <p:grpSpPr>
              <a:xfrm>
                <a:off x="3239281" y="5544864"/>
                <a:ext cx="72008" cy="159874"/>
                <a:chOff x="4355976" y="1560082"/>
                <a:chExt cx="72008" cy="159874"/>
              </a:xfrm>
            </p:grpSpPr>
            <p:sp>
              <p:nvSpPr>
                <p:cNvPr id="2472" name="644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473" name="64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</p:grpSp>
        <p:grpSp>
          <p:nvGrpSpPr>
            <p:cNvPr id="2730" name="666 - Ομάδα"/>
            <p:cNvGrpSpPr/>
            <p:nvPr/>
          </p:nvGrpSpPr>
          <p:grpSpPr>
            <a:xfrm rot="16354571">
              <a:off x="3281896" y="5803590"/>
              <a:ext cx="73100" cy="159874"/>
              <a:chOff x="4346922" y="1560082"/>
              <a:chExt cx="81062" cy="159874"/>
            </a:xfrm>
          </p:grpSpPr>
          <p:sp>
            <p:nvSpPr>
              <p:cNvPr id="2462" name="667 - Έλλειψη"/>
              <p:cNvSpPr>
                <a:spLocks noChangeAspect="1"/>
              </p:cNvSpPr>
              <p:nvPr/>
            </p:nvSpPr>
            <p:spPr>
              <a:xfrm>
                <a:off x="4346922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463" name="668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731" name="678 - Ομάδα"/>
            <p:cNvGrpSpPr/>
            <p:nvPr/>
          </p:nvGrpSpPr>
          <p:grpSpPr>
            <a:xfrm rot="16354571">
              <a:off x="3724231" y="4163458"/>
              <a:ext cx="69017" cy="159874"/>
              <a:chOff x="4351449" y="1560082"/>
              <a:chExt cx="76535" cy="159874"/>
            </a:xfrm>
          </p:grpSpPr>
          <p:sp>
            <p:nvSpPr>
              <p:cNvPr id="2460" name="679 - Έλλειψη"/>
              <p:cNvSpPr>
                <a:spLocks noChangeAspect="1"/>
              </p:cNvSpPr>
              <p:nvPr/>
            </p:nvSpPr>
            <p:spPr>
              <a:xfrm>
                <a:off x="4351449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461" name="680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732" name="681 - Ομάδα"/>
            <p:cNvGrpSpPr/>
            <p:nvPr/>
          </p:nvGrpSpPr>
          <p:grpSpPr>
            <a:xfrm rot="15924672">
              <a:off x="3760617" y="2985459"/>
              <a:ext cx="67001" cy="156922"/>
              <a:chOff x="4358930" y="1560742"/>
              <a:chExt cx="74299" cy="156922"/>
            </a:xfrm>
          </p:grpSpPr>
          <p:sp>
            <p:nvSpPr>
              <p:cNvPr id="2458" name="682 - Έλλειψη"/>
              <p:cNvSpPr>
                <a:spLocks noChangeAspect="1"/>
              </p:cNvSpPr>
              <p:nvPr/>
            </p:nvSpPr>
            <p:spPr>
              <a:xfrm>
                <a:off x="4358930" y="164565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459" name="683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733" name="684 - Ομάδα"/>
            <p:cNvGrpSpPr/>
            <p:nvPr/>
          </p:nvGrpSpPr>
          <p:grpSpPr>
            <a:xfrm rot="15969957">
              <a:off x="3774314" y="3048834"/>
              <a:ext cx="67304" cy="159578"/>
              <a:chOff x="4353349" y="1560082"/>
              <a:chExt cx="74635" cy="159578"/>
            </a:xfrm>
          </p:grpSpPr>
          <p:sp>
            <p:nvSpPr>
              <p:cNvPr id="2456" name="685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457" name="686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734" name="854 - Ομάδα"/>
            <p:cNvGrpSpPr/>
            <p:nvPr/>
          </p:nvGrpSpPr>
          <p:grpSpPr>
            <a:xfrm rot="15924672">
              <a:off x="3734956" y="2849298"/>
              <a:ext cx="68181" cy="157662"/>
              <a:chOff x="4361221" y="1560742"/>
              <a:chExt cx="75608" cy="157662"/>
            </a:xfrm>
          </p:grpSpPr>
          <p:sp>
            <p:nvSpPr>
              <p:cNvPr id="2454" name="855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455" name="856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735" name="857 - Ομάδα"/>
            <p:cNvGrpSpPr/>
            <p:nvPr/>
          </p:nvGrpSpPr>
          <p:grpSpPr>
            <a:xfrm rot="15969957">
              <a:off x="3749110" y="2915718"/>
              <a:ext cx="67304" cy="159578"/>
              <a:chOff x="4353349" y="1560082"/>
              <a:chExt cx="74635" cy="159578"/>
            </a:xfrm>
          </p:grpSpPr>
          <p:sp>
            <p:nvSpPr>
              <p:cNvPr id="2452" name="858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453" name="859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736" name="860 - Ομάδα"/>
            <p:cNvGrpSpPr/>
            <p:nvPr/>
          </p:nvGrpSpPr>
          <p:grpSpPr>
            <a:xfrm rot="15924672">
              <a:off x="3709737" y="2713496"/>
              <a:ext cx="68181" cy="157662"/>
              <a:chOff x="4361221" y="1560742"/>
              <a:chExt cx="75608" cy="157662"/>
            </a:xfrm>
          </p:grpSpPr>
          <p:sp>
            <p:nvSpPr>
              <p:cNvPr id="2450" name="861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451" name="862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737" name="863 - Ομάδα"/>
            <p:cNvGrpSpPr/>
            <p:nvPr/>
          </p:nvGrpSpPr>
          <p:grpSpPr>
            <a:xfrm rot="15969957">
              <a:off x="3729398" y="2782499"/>
              <a:ext cx="67887" cy="160241"/>
              <a:chOff x="4355976" y="1560082"/>
              <a:chExt cx="75282" cy="160241"/>
            </a:xfrm>
          </p:grpSpPr>
          <p:sp>
            <p:nvSpPr>
              <p:cNvPr id="2448" name="864 - Έλλειψη"/>
              <p:cNvSpPr>
                <a:spLocks noChangeAspect="1"/>
              </p:cNvSpPr>
              <p:nvPr/>
            </p:nvSpPr>
            <p:spPr>
              <a:xfrm>
                <a:off x="4359250" y="164831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449" name="865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738" name="866 - Ομάδα"/>
            <p:cNvGrpSpPr/>
            <p:nvPr/>
          </p:nvGrpSpPr>
          <p:grpSpPr>
            <a:xfrm rot="15924672">
              <a:off x="3562965" y="1904463"/>
              <a:ext cx="68181" cy="157662"/>
              <a:chOff x="4361221" y="1560742"/>
              <a:chExt cx="75608" cy="157662"/>
            </a:xfrm>
          </p:grpSpPr>
          <p:sp>
            <p:nvSpPr>
              <p:cNvPr id="2446" name="867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447" name="868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739" name="869 - Ομάδα"/>
            <p:cNvGrpSpPr/>
            <p:nvPr/>
          </p:nvGrpSpPr>
          <p:grpSpPr>
            <a:xfrm rot="15924672">
              <a:off x="3692216" y="2646009"/>
              <a:ext cx="67001" cy="156922"/>
              <a:chOff x="4358930" y="1560742"/>
              <a:chExt cx="74299" cy="156922"/>
            </a:xfrm>
          </p:grpSpPr>
          <p:sp>
            <p:nvSpPr>
              <p:cNvPr id="2444" name="870 - Έλλειψη"/>
              <p:cNvSpPr>
                <a:spLocks noChangeAspect="1"/>
              </p:cNvSpPr>
              <p:nvPr/>
            </p:nvSpPr>
            <p:spPr>
              <a:xfrm>
                <a:off x="4358930" y="164565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445" name="871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740" name="872 - Ομάδα"/>
            <p:cNvGrpSpPr/>
            <p:nvPr/>
          </p:nvGrpSpPr>
          <p:grpSpPr>
            <a:xfrm rot="15924672">
              <a:off x="3654691" y="2509367"/>
              <a:ext cx="68181" cy="157662"/>
              <a:chOff x="4361221" y="1560742"/>
              <a:chExt cx="75608" cy="157662"/>
            </a:xfrm>
          </p:grpSpPr>
          <p:sp>
            <p:nvSpPr>
              <p:cNvPr id="2442" name="873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443" name="874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741" name="878 - Ομάδα"/>
            <p:cNvGrpSpPr/>
            <p:nvPr/>
          </p:nvGrpSpPr>
          <p:grpSpPr>
            <a:xfrm rot="15924672">
              <a:off x="3623540" y="2373324"/>
              <a:ext cx="68181" cy="157662"/>
              <a:chOff x="4361221" y="1560742"/>
              <a:chExt cx="75608" cy="157662"/>
            </a:xfrm>
          </p:grpSpPr>
          <p:sp>
            <p:nvSpPr>
              <p:cNvPr id="2440" name="879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441" name="880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742" name="881 - Ομάδα"/>
            <p:cNvGrpSpPr/>
            <p:nvPr/>
          </p:nvGrpSpPr>
          <p:grpSpPr>
            <a:xfrm rot="15969957">
              <a:off x="3637269" y="2442086"/>
              <a:ext cx="67887" cy="160241"/>
              <a:chOff x="4355976" y="1560082"/>
              <a:chExt cx="75282" cy="160241"/>
            </a:xfrm>
          </p:grpSpPr>
          <p:sp>
            <p:nvSpPr>
              <p:cNvPr id="2438" name="882 - Έλλειψη"/>
              <p:cNvSpPr>
                <a:spLocks noChangeAspect="1"/>
              </p:cNvSpPr>
              <p:nvPr/>
            </p:nvSpPr>
            <p:spPr>
              <a:xfrm>
                <a:off x="4359250" y="164831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439" name="883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743" name="884 - Ομάδα"/>
            <p:cNvGrpSpPr/>
            <p:nvPr/>
          </p:nvGrpSpPr>
          <p:grpSpPr>
            <a:xfrm rot="15924672">
              <a:off x="3596760" y="2237963"/>
              <a:ext cx="67001" cy="156921"/>
              <a:chOff x="4358930" y="1560742"/>
              <a:chExt cx="74299" cy="156921"/>
            </a:xfrm>
          </p:grpSpPr>
          <p:sp>
            <p:nvSpPr>
              <p:cNvPr id="2436" name="885 - Έλλειψη"/>
              <p:cNvSpPr>
                <a:spLocks noChangeAspect="1"/>
              </p:cNvSpPr>
              <p:nvPr/>
            </p:nvSpPr>
            <p:spPr>
              <a:xfrm>
                <a:off x="4358930" y="164565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437" name="886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744" name="887 - Ομάδα"/>
            <p:cNvGrpSpPr/>
            <p:nvPr/>
          </p:nvGrpSpPr>
          <p:grpSpPr>
            <a:xfrm rot="15969957">
              <a:off x="3604259" y="2306446"/>
              <a:ext cx="67304" cy="159578"/>
              <a:chOff x="4353349" y="1560082"/>
              <a:chExt cx="74635" cy="159578"/>
            </a:xfrm>
          </p:grpSpPr>
          <p:sp>
            <p:nvSpPr>
              <p:cNvPr id="2434" name="888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435" name="889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745" name="890 - Ομάδα"/>
            <p:cNvGrpSpPr/>
            <p:nvPr/>
          </p:nvGrpSpPr>
          <p:grpSpPr>
            <a:xfrm rot="15924672">
              <a:off x="3576750" y="2104706"/>
              <a:ext cx="68181" cy="157662"/>
              <a:chOff x="4361221" y="1560742"/>
              <a:chExt cx="75608" cy="157662"/>
            </a:xfrm>
          </p:grpSpPr>
          <p:sp>
            <p:nvSpPr>
              <p:cNvPr id="2432" name="891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433" name="892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746" name="893 - Ομάδα"/>
            <p:cNvGrpSpPr/>
            <p:nvPr/>
          </p:nvGrpSpPr>
          <p:grpSpPr>
            <a:xfrm rot="15969957">
              <a:off x="3590745" y="2168118"/>
              <a:ext cx="67887" cy="160241"/>
              <a:chOff x="4355976" y="1560082"/>
              <a:chExt cx="75282" cy="160241"/>
            </a:xfrm>
          </p:grpSpPr>
          <p:sp>
            <p:nvSpPr>
              <p:cNvPr id="2430" name="894 - Έλλειψη"/>
              <p:cNvSpPr>
                <a:spLocks noChangeAspect="1"/>
              </p:cNvSpPr>
              <p:nvPr/>
            </p:nvSpPr>
            <p:spPr>
              <a:xfrm>
                <a:off x="4359250" y="164831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431" name="895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747" name="896 - Ομάδα"/>
            <p:cNvGrpSpPr/>
            <p:nvPr/>
          </p:nvGrpSpPr>
          <p:grpSpPr>
            <a:xfrm rot="15924672">
              <a:off x="3557619" y="1971720"/>
              <a:ext cx="68181" cy="157662"/>
              <a:chOff x="4361221" y="1560742"/>
              <a:chExt cx="75608" cy="157662"/>
            </a:xfrm>
          </p:grpSpPr>
          <p:sp>
            <p:nvSpPr>
              <p:cNvPr id="2428" name="897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429" name="898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748" name="899 - Ομάδα"/>
            <p:cNvGrpSpPr/>
            <p:nvPr/>
          </p:nvGrpSpPr>
          <p:grpSpPr>
            <a:xfrm rot="15969957">
              <a:off x="3571615" y="2035133"/>
              <a:ext cx="67887" cy="160241"/>
              <a:chOff x="4355976" y="1560082"/>
              <a:chExt cx="75282" cy="160241"/>
            </a:xfrm>
          </p:grpSpPr>
          <p:sp>
            <p:nvSpPr>
              <p:cNvPr id="2426" name="900 - Έλλειψη"/>
              <p:cNvSpPr>
                <a:spLocks noChangeAspect="1"/>
              </p:cNvSpPr>
              <p:nvPr/>
            </p:nvSpPr>
            <p:spPr>
              <a:xfrm>
                <a:off x="4359250" y="164831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427" name="901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749" name="905 - Ομάδα"/>
            <p:cNvGrpSpPr/>
            <p:nvPr/>
          </p:nvGrpSpPr>
          <p:grpSpPr>
            <a:xfrm rot="15924672">
              <a:off x="3553538" y="1840052"/>
              <a:ext cx="68181" cy="157662"/>
              <a:chOff x="4361221" y="1560742"/>
              <a:chExt cx="75608" cy="157662"/>
            </a:xfrm>
          </p:grpSpPr>
          <p:sp>
            <p:nvSpPr>
              <p:cNvPr id="2424" name="906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425" name="907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750" name="908 - Ομάδα"/>
            <p:cNvGrpSpPr/>
            <p:nvPr/>
          </p:nvGrpSpPr>
          <p:grpSpPr>
            <a:xfrm rot="15924672">
              <a:off x="3543043" y="1711278"/>
              <a:ext cx="67001" cy="156921"/>
              <a:chOff x="4358930" y="1560742"/>
              <a:chExt cx="74299" cy="156921"/>
            </a:xfrm>
          </p:grpSpPr>
          <p:sp>
            <p:nvSpPr>
              <p:cNvPr id="2422" name="909 - Έλλειψη"/>
              <p:cNvSpPr>
                <a:spLocks noChangeAspect="1"/>
              </p:cNvSpPr>
              <p:nvPr/>
            </p:nvSpPr>
            <p:spPr>
              <a:xfrm>
                <a:off x="4358930" y="164565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423" name="910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751" name="911 - Ομάδα"/>
            <p:cNvGrpSpPr/>
            <p:nvPr/>
          </p:nvGrpSpPr>
          <p:grpSpPr>
            <a:xfrm rot="15969957">
              <a:off x="3545781" y="1775657"/>
              <a:ext cx="67304" cy="159578"/>
              <a:chOff x="4353349" y="1560082"/>
              <a:chExt cx="74635" cy="159578"/>
            </a:xfrm>
          </p:grpSpPr>
          <p:sp>
            <p:nvSpPr>
              <p:cNvPr id="2420" name="912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421" name="913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752" name="917 - Ομάδα"/>
            <p:cNvGrpSpPr/>
            <p:nvPr/>
          </p:nvGrpSpPr>
          <p:grpSpPr>
            <a:xfrm rot="15969957">
              <a:off x="3535880" y="1641573"/>
              <a:ext cx="67304" cy="159578"/>
              <a:chOff x="4353349" y="1560082"/>
              <a:chExt cx="74635" cy="159578"/>
            </a:xfrm>
          </p:grpSpPr>
          <p:sp>
            <p:nvSpPr>
              <p:cNvPr id="2418" name="918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419" name="919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753" name="926 - Ομάδα"/>
            <p:cNvGrpSpPr/>
            <p:nvPr/>
          </p:nvGrpSpPr>
          <p:grpSpPr>
            <a:xfrm rot="15969957">
              <a:off x="3544705" y="1574043"/>
              <a:ext cx="67304" cy="159578"/>
              <a:chOff x="4353349" y="1560082"/>
              <a:chExt cx="74635" cy="159578"/>
            </a:xfrm>
          </p:grpSpPr>
          <p:sp>
            <p:nvSpPr>
              <p:cNvPr id="2416" name="927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417" name="928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754" name="929 - Ομάδα"/>
            <p:cNvGrpSpPr/>
            <p:nvPr/>
          </p:nvGrpSpPr>
          <p:grpSpPr>
            <a:xfrm rot="15969957">
              <a:off x="3541232" y="1509431"/>
              <a:ext cx="67304" cy="159578"/>
              <a:chOff x="4353349" y="1560082"/>
              <a:chExt cx="74635" cy="159578"/>
            </a:xfrm>
          </p:grpSpPr>
          <p:sp>
            <p:nvSpPr>
              <p:cNvPr id="2414" name="930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415" name="931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755" name="941 - Ομάδα"/>
            <p:cNvGrpSpPr/>
            <p:nvPr/>
          </p:nvGrpSpPr>
          <p:grpSpPr>
            <a:xfrm rot="15969957">
              <a:off x="3540786" y="1320079"/>
              <a:ext cx="67304" cy="159578"/>
              <a:chOff x="4353349" y="1560082"/>
              <a:chExt cx="74635" cy="159578"/>
            </a:xfrm>
          </p:grpSpPr>
          <p:sp>
            <p:nvSpPr>
              <p:cNvPr id="2412" name="942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413" name="943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756" name="944 - Ομάδα"/>
            <p:cNvGrpSpPr/>
            <p:nvPr/>
          </p:nvGrpSpPr>
          <p:grpSpPr>
            <a:xfrm rot="15969957">
              <a:off x="3549610" y="1252550"/>
              <a:ext cx="67304" cy="159578"/>
              <a:chOff x="4353349" y="1560082"/>
              <a:chExt cx="74635" cy="159578"/>
            </a:xfrm>
          </p:grpSpPr>
          <p:sp>
            <p:nvSpPr>
              <p:cNvPr id="2410" name="945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411" name="946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757" name="950 - Ομάδα"/>
            <p:cNvGrpSpPr/>
            <p:nvPr/>
          </p:nvGrpSpPr>
          <p:grpSpPr>
            <a:xfrm rot="15969957">
              <a:off x="3538507" y="1444999"/>
              <a:ext cx="67304" cy="159578"/>
              <a:chOff x="4353349" y="1560082"/>
              <a:chExt cx="74635" cy="159578"/>
            </a:xfrm>
          </p:grpSpPr>
          <p:sp>
            <p:nvSpPr>
              <p:cNvPr id="2408" name="951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409" name="952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758" name="953 - Ομάδα"/>
            <p:cNvGrpSpPr/>
            <p:nvPr/>
          </p:nvGrpSpPr>
          <p:grpSpPr>
            <a:xfrm rot="15969957">
              <a:off x="3547671" y="1380371"/>
              <a:ext cx="67304" cy="159578"/>
              <a:chOff x="4353349" y="1560082"/>
              <a:chExt cx="74635" cy="159578"/>
            </a:xfrm>
          </p:grpSpPr>
          <p:sp>
            <p:nvSpPr>
              <p:cNvPr id="2406" name="954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407" name="955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759" name="860 - Ομάδα"/>
            <p:cNvGrpSpPr/>
            <p:nvPr/>
          </p:nvGrpSpPr>
          <p:grpSpPr>
            <a:xfrm rot="15924672">
              <a:off x="3698518" y="2575472"/>
              <a:ext cx="68181" cy="157662"/>
              <a:chOff x="4361221" y="1560742"/>
              <a:chExt cx="75608" cy="157662"/>
            </a:xfrm>
          </p:grpSpPr>
          <p:sp>
            <p:nvSpPr>
              <p:cNvPr id="2404" name="861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405" name="862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760" name="486 - Ομάδα"/>
            <p:cNvGrpSpPr/>
            <p:nvPr/>
          </p:nvGrpSpPr>
          <p:grpSpPr>
            <a:xfrm rot="16354571" flipH="1" flipV="1">
              <a:off x="3573588" y="3307687"/>
              <a:ext cx="64935" cy="159874"/>
              <a:chOff x="4355976" y="1560082"/>
              <a:chExt cx="72008" cy="159874"/>
            </a:xfrm>
          </p:grpSpPr>
          <p:sp>
            <p:nvSpPr>
              <p:cNvPr id="2402" name="487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403" name="488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761" name="489 - Ομάδα"/>
            <p:cNvGrpSpPr/>
            <p:nvPr/>
          </p:nvGrpSpPr>
          <p:grpSpPr>
            <a:xfrm rot="16354571" flipH="1" flipV="1">
              <a:off x="3577896" y="3242861"/>
              <a:ext cx="64935" cy="159874"/>
              <a:chOff x="4355976" y="1560082"/>
              <a:chExt cx="72008" cy="159874"/>
            </a:xfrm>
          </p:grpSpPr>
          <p:sp>
            <p:nvSpPr>
              <p:cNvPr id="2400" name="490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401" name="491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762" name="492 - Ομάδα"/>
            <p:cNvGrpSpPr/>
            <p:nvPr/>
          </p:nvGrpSpPr>
          <p:grpSpPr>
            <a:xfrm rot="15742809" flipH="1" flipV="1">
              <a:off x="3567475" y="3442274"/>
              <a:ext cx="71971" cy="158470"/>
              <a:chOff x="4348173" y="1560082"/>
              <a:chExt cx="79811" cy="158470"/>
            </a:xfrm>
          </p:grpSpPr>
          <p:sp>
            <p:nvSpPr>
              <p:cNvPr id="2398" name="493 - Έλλειψη"/>
              <p:cNvSpPr>
                <a:spLocks noChangeAspect="1"/>
              </p:cNvSpPr>
              <p:nvPr/>
            </p:nvSpPr>
            <p:spPr>
              <a:xfrm>
                <a:off x="4348173" y="1646544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399" name="494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763" name="495 - Ομάδα"/>
            <p:cNvGrpSpPr/>
            <p:nvPr/>
          </p:nvGrpSpPr>
          <p:grpSpPr>
            <a:xfrm rot="16354571" flipH="1" flipV="1">
              <a:off x="3568218" y="3375266"/>
              <a:ext cx="64935" cy="159874"/>
              <a:chOff x="4355976" y="1560082"/>
              <a:chExt cx="72008" cy="159874"/>
            </a:xfrm>
          </p:grpSpPr>
          <p:sp>
            <p:nvSpPr>
              <p:cNvPr id="2396" name="496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397" name="497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764" name="498 - Ομάδα"/>
            <p:cNvGrpSpPr/>
            <p:nvPr/>
          </p:nvGrpSpPr>
          <p:grpSpPr>
            <a:xfrm rot="15742809" flipH="1" flipV="1">
              <a:off x="3566302" y="3507293"/>
              <a:ext cx="71971" cy="158470"/>
              <a:chOff x="4346646" y="1568572"/>
              <a:chExt cx="79811" cy="158470"/>
            </a:xfrm>
          </p:grpSpPr>
          <p:sp>
            <p:nvSpPr>
              <p:cNvPr id="2394" name="499 - Έλλειψη"/>
              <p:cNvSpPr>
                <a:spLocks noChangeAspect="1"/>
              </p:cNvSpPr>
              <p:nvPr/>
            </p:nvSpPr>
            <p:spPr>
              <a:xfrm>
                <a:off x="4346646" y="1655034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395" name="500 - Έλλειψη"/>
              <p:cNvSpPr>
                <a:spLocks noChangeAspect="1"/>
              </p:cNvSpPr>
              <p:nvPr/>
            </p:nvSpPr>
            <p:spPr>
              <a:xfrm>
                <a:off x="4354449" y="156857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765" name="501 - Ομάδα"/>
            <p:cNvGrpSpPr/>
            <p:nvPr/>
          </p:nvGrpSpPr>
          <p:grpSpPr>
            <a:xfrm rot="15742809" flipH="1" flipV="1">
              <a:off x="3566946" y="3569935"/>
              <a:ext cx="71971" cy="158470"/>
              <a:chOff x="4348173" y="1560082"/>
              <a:chExt cx="79811" cy="158470"/>
            </a:xfrm>
          </p:grpSpPr>
          <p:sp>
            <p:nvSpPr>
              <p:cNvPr id="2392" name="502 - Έλλειψη"/>
              <p:cNvSpPr>
                <a:spLocks noChangeAspect="1"/>
              </p:cNvSpPr>
              <p:nvPr/>
            </p:nvSpPr>
            <p:spPr>
              <a:xfrm>
                <a:off x="4348173" y="1646544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393" name="503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766" name="504 - Ομάδα"/>
            <p:cNvGrpSpPr/>
            <p:nvPr/>
          </p:nvGrpSpPr>
          <p:grpSpPr>
            <a:xfrm rot="15924672" flipH="1" flipV="1">
              <a:off x="3597504" y="3702039"/>
              <a:ext cx="67001" cy="156922"/>
              <a:chOff x="4358930" y="1560742"/>
              <a:chExt cx="74299" cy="156922"/>
            </a:xfrm>
          </p:grpSpPr>
          <p:sp>
            <p:nvSpPr>
              <p:cNvPr id="2390" name="505 - Έλλειψη"/>
              <p:cNvSpPr>
                <a:spLocks noChangeAspect="1"/>
              </p:cNvSpPr>
              <p:nvPr/>
            </p:nvSpPr>
            <p:spPr>
              <a:xfrm>
                <a:off x="4358930" y="164565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391" name="506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767" name="507 - Ομάδα"/>
            <p:cNvGrpSpPr/>
            <p:nvPr/>
          </p:nvGrpSpPr>
          <p:grpSpPr>
            <a:xfrm rot="15969957" flipH="1" flipV="1">
              <a:off x="3583505" y="3636008"/>
              <a:ext cx="67304" cy="159578"/>
              <a:chOff x="4353349" y="1560082"/>
              <a:chExt cx="74635" cy="159578"/>
            </a:xfrm>
          </p:grpSpPr>
          <p:sp>
            <p:nvSpPr>
              <p:cNvPr id="2388" name="508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389" name="509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768" name="510 - Ομάδα"/>
            <p:cNvGrpSpPr>
              <a:grpSpLocks noChangeAspect="1"/>
            </p:cNvGrpSpPr>
            <p:nvPr/>
          </p:nvGrpSpPr>
          <p:grpSpPr>
            <a:xfrm rot="16354571" flipH="1" flipV="1">
              <a:off x="3579766" y="3174435"/>
              <a:ext cx="64935" cy="159874"/>
              <a:chOff x="4355976" y="1560082"/>
              <a:chExt cx="72008" cy="159874"/>
            </a:xfrm>
          </p:grpSpPr>
          <p:sp>
            <p:nvSpPr>
              <p:cNvPr id="2386" name="511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387" name="512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769" name="513 - Ομάδα"/>
            <p:cNvGrpSpPr/>
            <p:nvPr/>
          </p:nvGrpSpPr>
          <p:grpSpPr>
            <a:xfrm rot="16354571" flipH="1" flipV="1">
              <a:off x="3586638" y="3110829"/>
              <a:ext cx="64935" cy="159874"/>
              <a:chOff x="4355976" y="1560082"/>
              <a:chExt cx="72008" cy="159874"/>
            </a:xfrm>
          </p:grpSpPr>
          <p:sp>
            <p:nvSpPr>
              <p:cNvPr id="2384" name="514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385" name="515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770" name="516 - Ομάδα"/>
            <p:cNvGrpSpPr/>
            <p:nvPr/>
          </p:nvGrpSpPr>
          <p:grpSpPr>
            <a:xfrm rot="16354571" flipH="1" flipV="1">
              <a:off x="3594903" y="3046164"/>
              <a:ext cx="64935" cy="159874"/>
              <a:chOff x="4355976" y="1560082"/>
              <a:chExt cx="72008" cy="159874"/>
            </a:xfrm>
          </p:grpSpPr>
          <p:sp>
            <p:nvSpPr>
              <p:cNvPr id="2382" name="517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383" name="518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771" name="519 - Ομάδα"/>
            <p:cNvGrpSpPr/>
            <p:nvPr/>
          </p:nvGrpSpPr>
          <p:grpSpPr>
            <a:xfrm rot="16354571" flipH="1" flipV="1">
              <a:off x="3602423" y="2982395"/>
              <a:ext cx="64935" cy="159874"/>
              <a:chOff x="4355976" y="1560082"/>
              <a:chExt cx="72008" cy="159874"/>
            </a:xfrm>
          </p:grpSpPr>
          <p:sp>
            <p:nvSpPr>
              <p:cNvPr id="2380" name="520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381" name="521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772" name="525 - Ομάδα"/>
            <p:cNvGrpSpPr/>
            <p:nvPr/>
          </p:nvGrpSpPr>
          <p:grpSpPr>
            <a:xfrm rot="16354571" flipH="1" flipV="1">
              <a:off x="3662347" y="2583644"/>
              <a:ext cx="69017" cy="159874"/>
              <a:chOff x="4351449" y="1560082"/>
              <a:chExt cx="76535" cy="159874"/>
            </a:xfrm>
          </p:grpSpPr>
          <p:sp>
            <p:nvSpPr>
              <p:cNvPr id="2378" name="526 - Έλλειψη"/>
              <p:cNvSpPr>
                <a:spLocks noChangeAspect="1"/>
              </p:cNvSpPr>
              <p:nvPr/>
            </p:nvSpPr>
            <p:spPr>
              <a:xfrm>
                <a:off x="4351449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379" name="527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773" name="555 - Ομάδα"/>
            <p:cNvGrpSpPr>
              <a:grpSpLocks noChangeAspect="1"/>
            </p:cNvGrpSpPr>
            <p:nvPr/>
          </p:nvGrpSpPr>
          <p:grpSpPr>
            <a:xfrm rot="16354571" flipH="1" flipV="1">
              <a:off x="3606983" y="2919449"/>
              <a:ext cx="64935" cy="159874"/>
              <a:chOff x="4355976" y="1560082"/>
              <a:chExt cx="72008" cy="159874"/>
            </a:xfrm>
          </p:grpSpPr>
          <p:sp>
            <p:nvSpPr>
              <p:cNvPr id="2376" name="556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377" name="557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774" name="558 - Ομάδα"/>
            <p:cNvGrpSpPr/>
            <p:nvPr/>
          </p:nvGrpSpPr>
          <p:grpSpPr>
            <a:xfrm rot="16354571" flipH="1" flipV="1">
              <a:off x="3612087" y="2851860"/>
              <a:ext cx="64935" cy="159874"/>
              <a:chOff x="4355976" y="1560082"/>
              <a:chExt cx="72008" cy="159874"/>
            </a:xfrm>
          </p:grpSpPr>
          <p:sp>
            <p:nvSpPr>
              <p:cNvPr id="2374" name="559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375" name="560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775" name="561 - Ομάδα"/>
            <p:cNvGrpSpPr/>
            <p:nvPr/>
          </p:nvGrpSpPr>
          <p:grpSpPr>
            <a:xfrm rot="16354571" flipH="1" flipV="1">
              <a:off x="3622269" y="2788198"/>
              <a:ext cx="64935" cy="159874"/>
              <a:chOff x="4355976" y="1560082"/>
              <a:chExt cx="72008" cy="159874"/>
            </a:xfrm>
          </p:grpSpPr>
          <p:sp>
            <p:nvSpPr>
              <p:cNvPr id="2372" name="562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373" name="563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776" name="564 - Ομάδα"/>
            <p:cNvGrpSpPr/>
            <p:nvPr/>
          </p:nvGrpSpPr>
          <p:grpSpPr>
            <a:xfrm rot="16354571" flipH="1" flipV="1">
              <a:off x="3638643" y="2720875"/>
              <a:ext cx="64935" cy="159874"/>
              <a:chOff x="4355976" y="1560082"/>
              <a:chExt cx="72008" cy="159874"/>
            </a:xfrm>
          </p:grpSpPr>
          <p:sp>
            <p:nvSpPr>
              <p:cNvPr id="2370" name="565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371" name="566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777" name="609 - Ομάδα"/>
            <p:cNvGrpSpPr/>
            <p:nvPr/>
          </p:nvGrpSpPr>
          <p:grpSpPr>
            <a:xfrm rot="16738774" flipH="1" flipV="1">
              <a:off x="3509635" y="2274720"/>
              <a:ext cx="520422" cy="203022"/>
              <a:chOff x="3239281" y="5544864"/>
              <a:chExt cx="577110" cy="203022"/>
            </a:xfrm>
          </p:grpSpPr>
          <p:grpSp>
            <p:nvGrpSpPr>
              <p:cNvPr id="2778" name="585 - Ομάδα"/>
              <p:cNvGrpSpPr>
                <a:grpSpLocks noChangeAspect="1"/>
              </p:cNvGrpSpPr>
              <p:nvPr/>
            </p:nvGrpSpPr>
            <p:grpSpPr>
              <a:xfrm>
                <a:off x="3744383" y="5581074"/>
                <a:ext cx="72008" cy="159874"/>
                <a:chOff x="4355976" y="1560082"/>
                <a:chExt cx="72008" cy="159874"/>
              </a:xfrm>
            </p:grpSpPr>
            <p:sp>
              <p:nvSpPr>
                <p:cNvPr id="2368" name="586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369" name="58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779" name="588 - Ομάδα"/>
              <p:cNvGrpSpPr/>
              <p:nvPr/>
            </p:nvGrpSpPr>
            <p:grpSpPr>
              <a:xfrm>
                <a:off x="3673611" y="5588012"/>
                <a:ext cx="72008" cy="159874"/>
                <a:chOff x="4355976" y="1560082"/>
                <a:chExt cx="72008" cy="159874"/>
              </a:xfrm>
            </p:grpSpPr>
            <p:sp>
              <p:nvSpPr>
                <p:cNvPr id="2366" name="589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367" name="590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780" name="591 - Ομάδα"/>
              <p:cNvGrpSpPr/>
              <p:nvPr/>
            </p:nvGrpSpPr>
            <p:grpSpPr>
              <a:xfrm>
                <a:off x="3601603" y="5572346"/>
                <a:ext cx="72008" cy="159874"/>
                <a:chOff x="4355976" y="1560082"/>
                <a:chExt cx="72008" cy="159874"/>
              </a:xfrm>
            </p:grpSpPr>
            <p:sp>
              <p:nvSpPr>
                <p:cNvPr id="2364" name="592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365" name="59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781" name="594 - Ομάδα"/>
              <p:cNvGrpSpPr/>
              <p:nvPr/>
            </p:nvGrpSpPr>
            <p:grpSpPr>
              <a:xfrm>
                <a:off x="3530621" y="5568012"/>
                <a:ext cx="72008" cy="159874"/>
                <a:chOff x="4355976" y="1560082"/>
                <a:chExt cx="72008" cy="159874"/>
              </a:xfrm>
            </p:grpSpPr>
            <p:sp>
              <p:nvSpPr>
                <p:cNvPr id="2362" name="595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363" name="596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782" name="597 - Ομάδα"/>
              <p:cNvGrpSpPr>
                <a:grpSpLocks noChangeAspect="1"/>
              </p:cNvGrpSpPr>
              <p:nvPr/>
            </p:nvGrpSpPr>
            <p:grpSpPr>
              <a:xfrm>
                <a:off x="3460685" y="5566594"/>
                <a:ext cx="72008" cy="159874"/>
                <a:chOff x="4355976" y="1560082"/>
                <a:chExt cx="72008" cy="159874"/>
              </a:xfrm>
            </p:grpSpPr>
            <p:sp>
              <p:nvSpPr>
                <p:cNvPr id="2360" name="598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361" name="59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783" name="600 - Ομάδα"/>
              <p:cNvGrpSpPr/>
              <p:nvPr/>
            </p:nvGrpSpPr>
            <p:grpSpPr>
              <a:xfrm>
                <a:off x="3385579" y="5564864"/>
                <a:ext cx="72008" cy="159874"/>
                <a:chOff x="4355976" y="1560082"/>
                <a:chExt cx="72008" cy="159874"/>
              </a:xfrm>
            </p:grpSpPr>
            <p:sp>
              <p:nvSpPr>
                <p:cNvPr id="2358" name="601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359" name="602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784" name="603 - Ομάδα"/>
              <p:cNvGrpSpPr/>
              <p:nvPr/>
            </p:nvGrpSpPr>
            <p:grpSpPr>
              <a:xfrm>
                <a:off x="3314597" y="5557866"/>
                <a:ext cx="72008" cy="159874"/>
                <a:chOff x="4355976" y="1560082"/>
                <a:chExt cx="72008" cy="159874"/>
              </a:xfrm>
            </p:grpSpPr>
            <p:sp>
              <p:nvSpPr>
                <p:cNvPr id="2356" name="604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357" name="60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785" name="606 - Ομάδα"/>
              <p:cNvGrpSpPr/>
              <p:nvPr/>
            </p:nvGrpSpPr>
            <p:grpSpPr>
              <a:xfrm>
                <a:off x="3239281" y="5544864"/>
                <a:ext cx="72008" cy="159874"/>
                <a:chOff x="4355976" y="1560082"/>
                <a:chExt cx="72008" cy="159874"/>
              </a:xfrm>
            </p:grpSpPr>
            <p:sp>
              <p:nvSpPr>
                <p:cNvPr id="2354" name="607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355" name="608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</p:grpSp>
        <p:grpSp>
          <p:nvGrpSpPr>
            <p:cNvPr id="2786" name="610 - Ομάδα"/>
            <p:cNvGrpSpPr/>
            <p:nvPr/>
          </p:nvGrpSpPr>
          <p:grpSpPr>
            <a:xfrm rot="16738774" flipH="1" flipV="1">
              <a:off x="3648399" y="1776935"/>
              <a:ext cx="520879" cy="207521"/>
              <a:chOff x="3239281" y="5544864"/>
              <a:chExt cx="577616" cy="207521"/>
            </a:xfrm>
          </p:grpSpPr>
          <p:grpSp>
            <p:nvGrpSpPr>
              <p:cNvPr id="2787" name="585 - Ομάδα"/>
              <p:cNvGrpSpPr>
                <a:grpSpLocks noChangeAspect="1"/>
              </p:cNvGrpSpPr>
              <p:nvPr/>
            </p:nvGrpSpPr>
            <p:grpSpPr>
              <a:xfrm>
                <a:off x="3744888" y="5585573"/>
                <a:ext cx="72009" cy="159874"/>
                <a:chOff x="4356481" y="1564581"/>
                <a:chExt cx="72009" cy="159874"/>
              </a:xfrm>
            </p:grpSpPr>
            <p:sp>
              <p:nvSpPr>
                <p:cNvPr id="2344" name="633 - Έλλειψη"/>
                <p:cNvSpPr>
                  <a:spLocks noChangeAspect="1"/>
                </p:cNvSpPr>
                <p:nvPr/>
              </p:nvSpPr>
              <p:spPr>
                <a:xfrm>
                  <a:off x="4356481" y="1652447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345" name="634 - Έλλειψη"/>
                <p:cNvSpPr>
                  <a:spLocks noChangeAspect="1"/>
                </p:cNvSpPr>
                <p:nvPr/>
              </p:nvSpPr>
              <p:spPr>
                <a:xfrm>
                  <a:off x="4356482" y="1564581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788" name="588 - Ομάδα"/>
              <p:cNvGrpSpPr/>
              <p:nvPr/>
            </p:nvGrpSpPr>
            <p:grpSpPr>
              <a:xfrm>
                <a:off x="3674116" y="5592511"/>
                <a:ext cx="72009" cy="159874"/>
                <a:chOff x="4356481" y="1564581"/>
                <a:chExt cx="72009" cy="159874"/>
              </a:xfrm>
            </p:grpSpPr>
            <p:sp>
              <p:nvSpPr>
                <p:cNvPr id="2342" name="631 - Έλλειψη"/>
                <p:cNvSpPr>
                  <a:spLocks noChangeAspect="1"/>
                </p:cNvSpPr>
                <p:nvPr/>
              </p:nvSpPr>
              <p:spPr>
                <a:xfrm>
                  <a:off x="4356481" y="1652447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343" name="632 - Έλλειψη"/>
                <p:cNvSpPr>
                  <a:spLocks noChangeAspect="1"/>
                </p:cNvSpPr>
                <p:nvPr/>
              </p:nvSpPr>
              <p:spPr>
                <a:xfrm>
                  <a:off x="4356482" y="1564581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789" name="591 - Ομάδα"/>
              <p:cNvGrpSpPr/>
              <p:nvPr/>
            </p:nvGrpSpPr>
            <p:grpSpPr>
              <a:xfrm>
                <a:off x="3602108" y="5576845"/>
                <a:ext cx="72009" cy="159874"/>
                <a:chOff x="4356481" y="1564581"/>
                <a:chExt cx="72009" cy="159874"/>
              </a:xfrm>
            </p:grpSpPr>
            <p:sp>
              <p:nvSpPr>
                <p:cNvPr id="2340" name="629 - Έλλειψη"/>
                <p:cNvSpPr>
                  <a:spLocks noChangeAspect="1"/>
                </p:cNvSpPr>
                <p:nvPr/>
              </p:nvSpPr>
              <p:spPr>
                <a:xfrm>
                  <a:off x="4356481" y="1652447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341" name="630 - Έλλειψη"/>
                <p:cNvSpPr>
                  <a:spLocks noChangeAspect="1"/>
                </p:cNvSpPr>
                <p:nvPr/>
              </p:nvSpPr>
              <p:spPr>
                <a:xfrm>
                  <a:off x="4356482" y="1564581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790" name="594 - Ομάδα"/>
              <p:cNvGrpSpPr/>
              <p:nvPr/>
            </p:nvGrpSpPr>
            <p:grpSpPr>
              <a:xfrm>
                <a:off x="3531125" y="5572511"/>
                <a:ext cx="72009" cy="159874"/>
                <a:chOff x="4356480" y="1564581"/>
                <a:chExt cx="72009" cy="159874"/>
              </a:xfrm>
            </p:grpSpPr>
            <p:sp>
              <p:nvSpPr>
                <p:cNvPr id="2338" name="627 - Έλλειψη"/>
                <p:cNvSpPr>
                  <a:spLocks noChangeAspect="1"/>
                </p:cNvSpPr>
                <p:nvPr/>
              </p:nvSpPr>
              <p:spPr>
                <a:xfrm>
                  <a:off x="4356480" y="1652447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339" name="628 - Έλλειψη"/>
                <p:cNvSpPr>
                  <a:spLocks noChangeAspect="1"/>
                </p:cNvSpPr>
                <p:nvPr/>
              </p:nvSpPr>
              <p:spPr>
                <a:xfrm>
                  <a:off x="4356481" y="1564581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791" name="597 - Ομάδα"/>
              <p:cNvGrpSpPr>
                <a:grpSpLocks noChangeAspect="1"/>
              </p:cNvGrpSpPr>
              <p:nvPr/>
            </p:nvGrpSpPr>
            <p:grpSpPr>
              <a:xfrm>
                <a:off x="3456691" y="5571597"/>
                <a:ext cx="76002" cy="154871"/>
                <a:chOff x="4351982" y="1565085"/>
                <a:chExt cx="76002" cy="154871"/>
              </a:xfrm>
            </p:grpSpPr>
            <p:sp>
              <p:nvSpPr>
                <p:cNvPr id="2336" name="625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337" name="626 - Έλλειψη"/>
                <p:cNvSpPr>
                  <a:spLocks noChangeAspect="1"/>
                </p:cNvSpPr>
                <p:nvPr/>
              </p:nvSpPr>
              <p:spPr>
                <a:xfrm>
                  <a:off x="4351982" y="1565085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792" name="600 - Ομάδα"/>
              <p:cNvGrpSpPr/>
              <p:nvPr/>
            </p:nvGrpSpPr>
            <p:grpSpPr>
              <a:xfrm>
                <a:off x="3385579" y="5564864"/>
                <a:ext cx="72008" cy="159874"/>
                <a:chOff x="4355976" y="1560082"/>
                <a:chExt cx="72008" cy="159874"/>
              </a:xfrm>
            </p:grpSpPr>
            <p:sp>
              <p:nvSpPr>
                <p:cNvPr id="2334" name="623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335" name="624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793" name="603 - Ομάδα"/>
              <p:cNvGrpSpPr/>
              <p:nvPr/>
            </p:nvGrpSpPr>
            <p:grpSpPr>
              <a:xfrm>
                <a:off x="3314597" y="5557866"/>
                <a:ext cx="72008" cy="159874"/>
                <a:chOff x="4355976" y="1560082"/>
                <a:chExt cx="72008" cy="159874"/>
              </a:xfrm>
            </p:grpSpPr>
            <p:sp>
              <p:nvSpPr>
                <p:cNvPr id="2332" name="621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333" name="622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794" name="606 - Ομάδα"/>
              <p:cNvGrpSpPr/>
              <p:nvPr/>
            </p:nvGrpSpPr>
            <p:grpSpPr>
              <a:xfrm>
                <a:off x="3239281" y="5544864"/>
                <a:ext cx="72008" cy="159874"/>
                <a:chOff x="4355976" y="1560082"/>
                <a:chExt cx="72008" cy="159874"/>
              </a:xfrm>
            </p:grpSpPr>
            <p:sp>
              <p:nvSpPr>
                <p:cNvPr id="2330" name="619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331" name="620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</p:grpSp>
        <p:grpSp>
          <p:nvGrpSpPr>
            <p:cNvPr id="2795" name="635 - Ομάδα"/>
            <p:cNvGrpSpPr/>
            <p:nvPr/>
          </p:nvGrpSpPr>
          <p:grpSpPr>
            <a:xfrm rot="16738774" flipH="1" flipV="1">
              <a:off x="3780172" y="1275746"/>
              <a:ext cx="520422" cy="203022"/>
              <a:chOff x="3239281" y="5544864"/>
              <a:chExt cx="577110" cy="203022"/>
            </a:xfrm>
          </p:grpSpPr>
          <p:grpSp>
            <p:nvGrpSpPr>
              <p:cNvPr id="2796" name="585 - Ομάδα"/>
              <p:cNvGrpSpPr>
                <a:grpSpLocks noChangeAspect="1"/>
              </p:cNvGrpSpPr>
              <p:nvPr/>
            </p:nvGrpSpPr>
            <p:grpSpPr>
              <a:xfrm>
                <a:off x="3744383" y="5581074"/>
                <a:ext cx="72008" cy="159874"/>
                <a:chOff x="4355976" y="1560082"/>
                <a:chExt cx="72008" cy="159874"/>
              </a:xfrm>
            </p:grpSpPr>
            <p:sp>
              <p:nvSpPr>
                <p:cNvPr id="2320" name="658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321" name="65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797" name="588 - Ομάδα"/>
              <p:cNvGrpSpPr/>
              <p:nvPr/>
            </p:nvGrpSpPr>
            <p:grpSpPr>
              <a:xfrm>
                <a:off x="3673611" y="5588012"/>
                <a:ext cx="72008" cy="159874"/>
                <a:chOff x="4355976" y="1560082"/>
                <a:chExt cx="72008" cy="159874"/>
              </a:xfrm>
            </p:grpSpPr>
            <p:sp>
              <p:nvSpPr>
                <p:cNvPr id="2318" name="656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319" name="65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798" name="591 - Ομάδα"/>
              <p:cNvGrpSpPr/>
              <p:nvPr/>
            </p:nvGrpSpPr>
            <p:grpSpPr>
              <a:xfrm>
                <a:off x="3601603" y="5572346"/>
                <a:ext cx="72008" cy="159874"/>
                <a:chOff x="4355976" y="1560082"/>
                <a:chExt cx="72008" cy="159874"/>
              </a:xfrm>
            </p:grpSpPr>
            <p:sp>
              <p:nvSpPr>
                <p:cNvPr id="2316" name="654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317" name="65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799" name="594 - Ομάδα"/>
              <p:cNvGrpSpPr/>
              <p:nvPr/>
            </p:nvGrpSpPr>
            <p:grpSpPr>
              <a:xfrm>
                <a:off x="3530621" y="5568012"/>
                <a:ext cx="72008" cy="159874"/>
                <a:chOff x="4355976" y="1560082"/>
                <a:chExt cx="72008" cy="159874"/>
              </a:xfrm>
            </p:grpSpPr>
            <p:sp>
              <p:nvSpPr>
                <p:cNvPr id="2314" name="652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315" name="65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800" name="597 - Ομάδα"/>
              <p:cNvGrpSpPr>
                <a:grpSpLocks noChangeAspect="1"/>
              </p:cNvGrpSpPr>
              <p:nvPr/>
            </p:nvGrpSpPr>
            <p:grpSpPr>
              <a:xfrm>
                <a:off x="3460685" y="5566594"/>
                <a:ext cx="72008" cy="159874"/>
                <a:chOff x="4355976" y="1560082"/>
                <a:chExt cx="72008" cy="159874"/>
              </a:xfrm>
            </p:grpSpPr>
            <p:sp>
              <p:nvSpPr>
                <p:cNvPr id="2312" name="650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313" name="651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801" name="600 - Ομάδα"/>
              <p:cNvGrpSpPr/>
              <p:nvPr/>
            </p:nvGrpSpPr>
            <p:grpSpPr>
              <a:xfrm>
                <a:off x="3385579" y="5564864"/>
                <a:ext cx="72008" cy="159874"/>
                <a:chOff x="4355976" y="1560082"/>
                <a:chExt cx="72008" cy="159874"/>
              </a:xfrm>
            </p:grpSpPr>
            <p:sp>
              <p:nvSpPr>
                <p:cNvPr id="2310" name="648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311" name="64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802" name="603 - Ομάδα"/>
              <p:cNvGrpSpPr/>
              <p:nvPr/>
            </p:nvGrpSpPr>
            <p:grpSpPr>
              <a:xfrm>
                <a:off x="3314597" y="5557866"/>
                <a:ext cx="72008" cy="159874"/>
                <a:chOff x="4355976" y="1560082"/>
                <a:chExt cx="72008" cy="159874"/>
              </a:xfrm>
            </p:grpSpPr>
            <p:sp>
              <p:nvSpPr>
                <p:cNvPr id="2308" name="646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309" name="64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803" name="606 - Ομάδα"/>
              <p:cNvGrpSpPr/>
              <p:nvPr/>
            </p:nvGrpSpPr>
            <p:grpSpPr>
              <a:xfrm>
                <a:off x="3239281" y="5544864"/>
                <a:ext cx="72008" cy="159874"/>
                <a:chOff x="4355976" y="1560082"/>
                <a:chExt cx="72008" cy="159874"/>
              </a:xfrm>
            </p:grpSpPr>
            <p:sp>
              <p:nvSpPr>
                <p:cNvPr id="2306" name="644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307" name="64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</p:grpSp>
        <p:grpSp>
          <p:nvGrpSpPr>
            <p:cNvPr id="2804" name="678 - Ομάδα"/>
            <p:cNvGrpSpPr/>
            <p:nvPr/>
          </p:nvGrpSpPr>
          <p:grpSpPr>
            <a:xfrm rot="16354571" flipH="1" flipV="1">
              <a:off x="3651428" y="2651300"/>
              <a:ext cx="69017" cy="159874"/>
              <a:chOff x="4351449" y="1560082"/>
              <a:chExt cx="76535" cy="159874"/>
            </a:xfrm>
          </p:grpSpPr>
          <p:sp>
            <p:nvSpPr>
              <p:cNvPr id="2296" name="679 - Έλλειψη"/>
              <p:cNvSpPr>
                <a:spLocks noChangeAspect="1"/>
              </p:cNvSpPr>
              <p:nvPr/>
            </p:nvSpPr>
            <p:spPr>
              <a:xfrm>
                <a:off x="4351449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297" name="680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805" name="681 - Ομάδα"/>
            <p:cNvGrpSpPr/>
            <p:nvPr/>
          </p:nvGrpSpPr>
          <p:grpSpPr>
            <a:xfrm rot="15924672" flipH="1" flipV="1">
              <a:off x="3617058" y="3832251"/>
              <a:ext cx="67001" cy="156922"/>
              <a:chOff x="4358930" y="1560742"/>
              <a:chExt cx="74299" cy="156922"/>
            </a:xfrm>
          </p:grpSpPr>
          <p:sp>
            <p:nvSpPr>
              <p:cNvPr id="2294" name="682 - Έλλειψη"/>
              <p:cNvSpPr>
                <a:spLocks noChangeAspect="1"/>
              </p:cNvSpPr>
              <p:nvPr/>
            </p:nvSpPr>
            <p:spPr>
              <a:xfrm>
                <a:off x="4358930" y="164565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295" name="683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806" name="684 - Ομάδα"/>
            <p:cNvGrpSpPr/>
            <p:nvPr/>
          </p:nvGrpSpPr>
          <p:grpSpPr>
            <a:xfrm rot="15969957" flipH="1" flipV="1">
              <a:off x="3603059" y="3766220"/>
              <a:ext cx="67304" cy="159578"/>
              <a:chOff x="4353349" y="1560082"/>
              <a:chExt cx="74635" cy="159578"/>
            </a:xfrm>
          </p:grpSpPr>
          <p:sp>
            <p:nvSpPr>
              <p:cNvPr id="2292" name="685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293" name="686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807" name="854 - Ομάδα"/>
            <p:cNvGrpSpPr/>
            <p:nvPr/>
          </p:nvGrpSpPr>
          <p:grpSpPr>
            <a:xfrm rot="15924672" flipH="1" flipV="1">
              <a:off x="3641538" y="3967672"/>
              <a:ext cx="68181" cy="157662"/>
              <a:chOff x="4361221" y="1560742"/>
              <a:chExt cx="75608" cy="157662"/>
            </a:xfrm>
          </p:grpSpPr>
          <p:sp>
            <p:nvSpPr>
              <p:cNvPr id="2290" name="855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291" name="856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808" name="857 - Ομάδα"/>
            <p:cNvGrpSpPr/>
            <p:nvPr/>
          </p:nvGrpSpPr>
          <p:grpSpPr>
            <a:xfrm rot="15969957" flipH="1" flipV="1">
              <a:off x="3628263" y="3899336"/>
              <a:ext cx="67304" cy="159578"/>
              <a:chOff x="4353349" y="1560082"/>
              <a:chExt cx="74635" cy="159578"/>
            </a:xfrm>
          </p:grpSpPr>
          <p:sp>
            <p:nvSpPr>
              <p:cNvPr id="2288" name="858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289" name="859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809" name="860 - Ομάδα"/>
            <p:cNvGrpSpPr/>
            <p:nvPr/>
          </p:nvGrpSpPr>
          <p:grpSpPr>
            <a:xfrm rot="15924672" flipH="1" flipV="1">
              <a:off x="3666757" y="4103474"/>
              <a:ext cx="68181" cy="157662"/>
              <a:chOff x="4361221" y="1560742"/>
              <a:chExt cx="75608" cy="157662"/>
            </a:xfrm>
          </p:grpSpPr>
          <p:sp>
            <p:nvSpPr>
              <p:cNvPr id="2286" name="861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287" name="862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810" name="863 - Ομάδα"/>
            <p:cNvGrpSpPr/>
            <p:nvPr/>
          </p:nvGrpSpPr>
          <p:grpSpPr>
            <a:xfrm rot="15969957" flipH="1" flipV="1">
              <a:off x="3647390" y="4031892"/>
              <a:ext cx="67887" cy="160241"/>
              <a:chOff x="4355976" y="1560082"/>
              <a:chExt cx="75282" cy="160241"/>
            </a:xfrm>
          </p:grpSpPr>
          <p:sp>
            <p:nvSpPr>
              <p:cNvPr id="2284" name="864 - Έλλειψη"/>
              <p:cNvSpPr>
                <a:spLocks noChangeAspect="1"/>
              </p:cNvSpPr>
              <p:nvPr/>
            </p:nvSpPr>
            <p:spPr>
              <a:xfrm>
                <a:off x="4359250" y="164831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285" name="865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811" name="866 - Ομάδα"/>
            <p:cNvGrpSpPr/>
            <p:nvPr/>
          </p:nvGrpSpPr>
          <p:grpSpPr>
            <a:xfrm rot="15924672" flipH="1" flipV="1">
              <a:off x="3813529" y="4912507"/>
              <a:ext cx="68181" cy="157662"/>
              <a:chOff x="4361221" y="1560742"/>
              <a:chExt cx="75608" cy="157662"/>
            </a:xfrm>
          </p:grpSpPr>
          <p:sp>
            <p:nvSpPr>
              <p:cNvPr id="2282" name="867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283" name="868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812" name="869 - Ομάδα"/>
            <p:cNvGrpSpPr/>
            <p:nvPr/>
          </p:nvGrpSpPr>
          <p:grpSpPr>
            <a:xfrm rot="15924672" flipH="1" flipV="1">
              <a:off x="3685459" y="4171701"/>
              <a:ext cx="67001" cy="156922"/>
              <a:chOff x="4358930" y="1560742"/>
              <a:chExt cx="74299" cy="156922"/>
            </a:xfrm>
          </p:grpSpPr>
          <p:sp>
            <p:nvSpPr>
              <p:cNvPr id="2280" name="870 - Έλλειψη"/>
              <p:cNvSpPr>
                <a:spLocks noChangeAspect="1"/>
              </p:cNvSpPr>
              <p:nvPr/>
            </p:nvSpPr>
            <p:spPr>
              <a:xfrm>
                <a:off x="4358930" y="164565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281" name="871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813" name="872 - Ομάδα"/>
            <p:cNvGrpSpPr/>
            <p:nvPr/>
          </p:nvGrpSpPr>
          <p:grpSpPr>
            <a:xfrm rot="15924672" flipH="1" flipV="1">
              <a:off x="3721803" y="4307603"/>
              <a:ext cx="68181" cy="157662"/>
              <a:chOff x="4361221" y="1560742"/>
              <a:chExt cx="75608" cy="157662"/>
            </a:xfrm>
          </p:grpSpPr>
          <p:sp>
            <p:nvSpPr>
              <p:cNvPr id="2278" name="873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279" name="874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814" name="878 - Ομάδα"/>
            <p:cNvGrpSpPr/>
            <p:nvPr/>
          </p:nvGrpSpPr>
          <p:grpSpPr>
            <a:xfrm rot="15924672" flipH="1" flipV="1">
              <a:off x="3752954" y="4443646"/>
              <a:ext cx="68181" cy="157662"/>
              <a:chOff x="4361221" y="1560742"/>
              <a:chExt cx="75608" cy="157662"/>
            </a:xfrm>
          </p:grpSpPr>
          <p:sp>
            <p:nvSpPr>
              <p:cNvPr id="2276" name="879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277" name="880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815" name="881 - Ομάδα"/>
            <p:cNvGrpSpPr/>
            <p:nvPr/>
          </p:nvGrpSpPr>
          <p:grpSpPr>
            <a:xfrm rot="15969957" flipH="1" flipV="1">
              <a:off x="3739519" y="4372305"/>
              <a:ext cx="67887" cy="160241"/>
              <a:chOff x="4355976" y="1560082"/>
              <a:chExt cx="75282" cy="160241"/>
            </a:xfrm>
          </p:grpSpPr>
          <p:sp>
            <p:nvSpPr>
              <p:cNvPr id="2274" name="882 - Έλλειψη"/>
              <p:cNvSpPr>
                <a:spLocks noChangeAspect="1"/>
              </p:cNvSpPr>
              <p:nvPr/>
            </p:nvSpPr>
            <p:spPr>
              <a:xfrm>
                <a:off x="4359250" y="164831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275" name="883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816" name="884 - Ομάδα"/>
            <p:cNvGrpSpPr/>
            <p:nvPr/>
          </p:nvGrpSpPr>
          <p:grpSpPr>
            <a:xfrm rot="15924672" flipH="1" flipV="1">
              <a:off x="3780915" y="4579748"/>
              <a:ext cx="67001" cy="156921"/>
              <a:chOff x="4358930" y="1560742"/>
              <a:chExt cx="74299" cy="156921"/>
            </a:xfrm>
          </p:grpSpPr>
          <p:sp>
            <p:nvSpPr>
              <p:cNvPr id="2272" name="885 - Έλλειψη"/>
              <p:cNvSpPr>
                <a:spLocks noChangeAspect="1"/>
              </p:cNvSpPr>
              <p:nvPr/>
            </p:nvSpPr>
            <p:spPr>
              <a:xfrm>
                <a:off x="4358930" y="164565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273" name="886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817" name="887 - Ομάδα"/>
            <p:cNvGrpSpPr/>
            <p:nvPr/>
          </p:nvGrpSpPr>
          <p:grpSpPr>
            <a:xfrm rot="15969957" flipH="1" flipV="1">
              <a:off x="3773114" y="4508608"/>
              <a:ext cx="67304" cy="159578"/>
              <a:chOff x="4353349" y="1560082"/>
              <a:chExt cx="74635" cy="159578"/>
            </a:xfrm>
          </p:grpSpPr>
          <p:sp>
            <p:nvSpPr>
              <p:cNvPr id="2270" name="888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271" name="889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818" name="890 - Ομάδα"/>
            <p:cNvGrpSpPr/>
            <p:nvPr/>
          </p:nvGrpSpPr>
          <p:grpSpPr>
            <a:xfrm rot="15924672" flipH="1" flipV="1">
              <a:off x="3799744" y="4712264"/>
              <a:ext cx="68181" cy="157662"/>
              <a:chOff x="4361221" y="1560742"/>
              <a:chExt cx="75608" cy="157662"/>
            </a:xfrm>
          </p:grpSpPr>
          <p:sp>
            <p:nvSpPr>
              <p:cNvPr id="2268" name="891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269" name="892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819" name="893 - Ομάδα"/>
            <p:cNvGrpSpPr/>
            <p:nvPr/>
          </p:nvGrpSpPr>
          <p:grpSpPr>
            <a:xfrm rot="15969957" flipH="1" flipV="1">
              <a:off x="3786043" y="4646273"/>
              <a:ext cx="67887" cy="160241"/>
              <a:chOff x="4355976" y="1560082"/>
              <a:chExt cx="75282" cy="160241"/>
            </a:xfrm>
          </p:grpSpPr>
          <p:sp>
            <p:nvSpPr>
              <p:cNvPr id="2266" name="894 - Έλλειψη"/>
              <p:cNvSpPr>
                <a:spLocks noChangeAspect="1"/>
              </p:cNvSpPr>
              <p:nvPr/>
            </p:nvSpPr>
            <p:spPr>
              <a:xfrm>
                <a:off x="4359250" y="164831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267" name="895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820" name="896 - Ομάδα"/>
            <p:cNvGrpSpPr/>
            <p:nvPr/>
          </p:nvGrpSpPr>
          <p:grpSpPr>
            <a:xfrm rot="15924672" flipH="1" flipV="1">
              <a:off x="3818875" y="4845250"/>
              <a:ext cx="68181" cy="157662"/>
              <a:chOff x="4361221" y="1560742"/>
              <a:chExt cx="75608" cy="157662"/>
            </a:xfrm>
          </p:grpSpPr>
          <p:sp>
            <p:nvSpPr>
              <p:cNvPr id="2264" name="897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265" name="898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821" name="899 - Ομάδα"/>
            <p:cNvGrpSpPr/>
            <p:nvPr/>
          </p:nvGrpSpPr>
          <p:grpSpPr>
            <a:xfrm rot="15969957" flipH="1" flipV="1">
              <a:off x="3805173" y="4779258"/>
              <a:ext cx="67887" cy="160241"/>
              <a:chOff x="4355976" y="1560082"/>
              <a:chExt cx="75282" cy="160241"/>
            </a:xfrm>
          </p:grpSpPr>
          <p:sp>
            <p:nvSpPr>
              <p:cNvPr id="2262" name="900 - Έλλειψη"/>
              <p:cNvSpPr>
                <a:spLocks noChangeAspect="1"/>
              </p:cNvSpPr>
              <p:nvPr/>
            </p:nvSpPr>
            <p:spPr>
              <a:xfrm>
                <a:off x="4359250" y="164831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263" name="901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822" name="905 - Ομάδα"/>
            <p:cNvGrpSpPr/>
            <p:nvPr/>
          </p:nvGrpSpPr>
          <p:grpSpPr>
            <a:xfrm rot="15924672" flipH="1" flipV="1">
              <a:off x="3822956" y="4976918"/>
              <a:ext cx="68181" cy="157662"/>
              <a:chOff x="4361221" y="1560742"/>
              <a:chExt cx="75608" cy="157662"/>
            </a:xfrm>
          </p:grpSpPr>
          <p:sp>
            <p:nvSpPr>
              <p:cNvPr id="2260" name="906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261" name="907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823" name="908 - Ομάδα"/>
            <p:cNvGrpSpPr/>
            <p:nvPr/>
          </p:nvGrpSpPr>
          <p:grpSpPr>
            <a:xfrm rot="15924672" flipH="1" flipV="1">
              <a:off x="3834632" y="5106433"/>
              <a:ext cx="67001" cy="156921"/>
              <a:chOff x="4358930" y="1560742"/>
              <a:chExt cx="74299" cy="156921"/>
            </a:xfrm>
          </p:grpSpPr>
          <p:sp>
            <p:nvSpPr>
              <p:cNvPr id="2258" name="909 - Έλλειψη"/>
              <p:cNvSpPr>
                <a:spLocks noChangeAspect="1"/>
              </p:cNvSpPr>
              <p:nvPr/>
            </p:nvSpPr>
            <p:spPr>
              <a:xfrm>
                <a:off x="4358930" y="164565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259" name="910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824" name="911 - Ομάδα"/>
            <p:cNvGrpSpPr/>
            <p:nvPr/>
          </p:nvGrpSpPr>
          <p:grpSpPr>
            <a:xfrm rot="15969957" flipH="1" flipV="1">
              <a:off x="3831592" y="5039397"/>
              <a:ext cx="67304" cy="159578"/>
              <a:chOff x="4353349" y="1560082"/>
              <a:chExt cx="74635" cy="159578"/>
            </a:xfrm>
          </p:grpSpPr>
          <p:sp>
            <p:nvSpPr>
              <p:cNvPr id="2256" name="912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257" name="913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825" name="917 - Ομάδα"/>
            <p:cNvGrpSpPr/>
            <p:nvPr/>
          </p:nvGrpSpPr>
          <p:grpSpPr>
            <a:xfrm rot="15969957" flipH="1" flipV="1">
              <a:off x="3841493" y="5173481"/>
              <a:ext cx="67304" cy="159578"/>
              <a:chOff x="4353349" y="1560082"/>
              <a:chExt cx="74635" cy="159578"/>
            </a:xfrm>
          </p:grpSpPr>
          <p:sp>
            <p:nvSpPr>
              <p:cNvPr id="2254" name="918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255" name="919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826" name="926 - Ομάδα"/>
            <p:cNvGrpSpPr/>
            <p:nvPr/>
          </p:nvGrpSpPr>
          <p:grpSpPr>
            <a:xfrm rot="15969957" flipH="1" flipV="1">
              <a:off x="3832668" y="5241011"/>
              <a:ext cx="67304" cy="159578"/>
              <a:chOff x="4353349" y="1560082"/>
              <a:chExt cx="74635" cy="159578"/>
            </a:xfrm>
          </p:grpSpPr>
          <p:sp>
            <p:nvSpPr>
              <p:cNvPr id="2252" name="927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253" name="928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827" name="929 - Ομάδα"/>
            <p:cNvGrpSpPr/>
            <p:nvPr/>
          </p:nvGrpSpPr>
          <p:grpSpPr>
            <a:xfrm rot="15969957" flipH="1" flipV="1">
              <a:off x="3836141" y="5305623"/>
              <a:ext cx="67304" cy="159578"/>
              <a:chOff x="4353349" y="1560082"/>
              <a:chExt cx="74635" cy="159578"/>
            </a:xfrm>
          </p:grpSpPr>
          <p:sp>
            <p:nvSpPr>
              <p:cNvPr id="2250" name="930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251" name="931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828" name="932 - Ομάδα"/>
            <p:cNvGrpSpPr/>
            <p:nvPr/>
          </p:nvGrpSpPr>
          <p:grpSpPr>
            <a:xfrm rot="15969957" flipH="1" flipV="1">
              <a:off x="3821629" y="5690728"/>
              <a:ext cx="67304" cy="159578"/>
              <a:chOff x="4353349" y="1560082"/>
              <a:chExt cx="74635" cy="159578"/>
            </a:xfrm>
          </p:grpSpPr>
          <p:sp>
            <p:nvSpPr>
              <p:cNvPr id="2248" name="933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249" name="934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829" name="935 - Ομάδα"/>
            <p:cNvGrpSpPr/>
            <p:nvPr/>
          </p:nvGrpSpPr>
          <p:grpSpPr>
            <a:xfrm rot="15969957" flipH="1" flipV="1">
              <a:off x="3812804" y="5758257"/>
              <a:ext cx="67304" cy="159578"/>
              <a:chOff x="4353349" y="1560082"/>
              <a:chExt cx="74635" cy="159578"/>
            </a:xfrm>
          </p:grpSpPr>
          <p:sp>
            <p:nvSpPr>
              <p:cNvPr id="2246" name="936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247" name="937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830" name="938 - Ομάδα"/>
            <p:cNvGrpSpPr/>
            <p:nvPr/>
          </p:nvGrpSpPr>
          <p:grpSpPr>
            <a:xfrm rot="15969957" flipH="1" flipV="1">
              <a:off x="3816277" y="5822869"/>
              <a:ext cx="67304" cy="159578"/>
              <a:chOff x="4353349" y="1560082"/>
              <a:chExt cx="74635" cy="159578"/>
            </a:xfrm>
          </p:grpSpPr>
          <p:sp>
            <p:nvSpPr>
              <p:cNvPr id="2244" name="939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245" name="940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831" name="941 - Ομάδα"/>
            <p:cNvGrpSpPr/>
            <p:nvPr/>
          </p:nvGrpSpPr>
          <p:grpSpPr>
            <a:xfrm rot="15969957" flipH="1" flipV="1">
              <a:off x="3836587" y="5494975"/>
              <a:ext cx="67304" cy="159578"/>
              <a:chOff x="4353349" y="1560082"/>
              <a:chExt cx="74635" cy="159578"/>
            </a:xfrm>
          </p:grpSpPr>
          <p:sp>
            <p:nvSpPr>
              <p:cNvPr id="2242" name="942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243" name="943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832" name="944 - Ομάδα"/>
            <p:cNvGrpSpPr/>
            <p:nvPr/>
          </p:nvGrpSpPr>
          <p:grpSpPr>
            <a:xfrm rot="15969957" flipH="1" flipV="1">
              <a:off x="3827763" y="5562504"/>
              <a:ext cx="67304" cy="159578"/>
              <a:chOff x="4353349" y="1560082"/>
              <a:chExt cx="74635" cy="159578"/>
            </a:xfrm>
          </p:grpSpPr>
          <p:sp>
            <p:nvSpPr>
              <p:cNvPr id="2240" name="945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241" name="946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833" name="947 - Ομάδα"/>
            <p:cNvGrpSpPr/>
            <p:nvPr/>
          </p:nvGrpSpPr>
          <p:grpSpPr>
            <a:xfrm rot="15969957" flipH="1" flipV="1">
              <a:off x="3831236" y="5627116"/>
              <a:ext cx="67304" cy="159578"/>
              <a:chOff x="4353349" y="1560082"/>
              <a:chExt cx="74635" cy="159578"/>
            </a:xfrm>
          </p:grpSpPr>
          <p:sp>
            <p:nvSpPr>
              <p:cNvPr id="2238" name="948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239" name="949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834" name="950 - Ομάδα"/>
            <p:cNvGrpSpPr/>
            <p:nvPr/>
          </p:nvGrpSpPr>
          <p:grpSpPr>
            <a:xfrm rot="15969957" flipH="1" flipV="1">
              <a:off x="3838866" y="5370055"/>
              <a:ext cx="67304" cy="159578"/>
              <a:chOff x="4353349" y="1560082"/>
              <a:chExt cx="74635" cy="159578"/>
            </a:xfrm>
          </p:grpSpPr>
          <p:sp>
            <p:nvSpPr>
              <p:cNvPr id="2236" name="951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237" name="952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835" name="953 - Ομάδα"/>
            <p:cNvGrpSpPr/>
            <p:nvPr/>
          </p:nvGrpSpPr>
          <p:grpSpPr>
            <a:xfrm rot="15969957" flipH="1" flipV="1">
              <a:off x="3829702" y="5434683"/>
              <a:ext cx="67304" cy="159578"/>
              <a:chOff x="4353349" y="1560082"/>
              <a:chExt cx="74635" cy="159578"/>
            </a:xfrm>
          </p:grpSpPr>
          <p:sp>
            <p:nvSpPr>
              <p:cNvPr id="2234" name="954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235" name="955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836" name="860 - Ομάδα"/>
            <p:cNvGrpSpPr/>
            <p:nvPr/>
          </p:nvGrpSpPr>
          <p:grpSpPr>
            <a:xfrm rot="15924672" flipH="1" flipV="1">
              <a:off x="3677976" y="4241498"/>
              <a:ext cx="68181" cy="157662"/>
              <a:chOff x="4361221" y="1560742"/>
              <a:chExt cx="75608" cy="157662"/>
            </a:xfrm>
          </p:grpSpPr>
          <p:sp>
            <p:nvSpPr>
              <p:cNvPr id="2232" name="861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233" name="862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</p:grpSp>
      <p:grpSp>
        <p:nvGrpSpPr>
          <p:cNvPr id="2837" name="1309 - Ομάδα"/>
          <p:cNvGrpSpPr>
            <a:grpSpLocks/>
          </p:cNvGrpSpPr>
          <p:nvPr/>
        </p:nvGrpSpPr>
        <p:grpSpPr bwMode="auto">
          <a:xfrm>
            <a:off x="1835696" y="2650397"/>
            <a:ext cx="967266" cy="326671"/>
            <a:chOff x="7812359" y="860462"/>
            <a:chExt cx="967296" cy="326696"/>
          </a:xfrm>
        </p:grpSpPr>
        <p:sp>
          <p:nvSpPr>
            <p:cNvPr id="2571" name="1310 - Έλλειψη"/>
            <p:cNvSpPr/>
            <p:nvPr/>
          </p:nvSpPr>
          <p:spPr>
            <a:xfrm>
              <a:off x="7812359" y="860462"/>
              <a:ext cx="708205" cy="324000"/>
            </a:xfrm>
            <a:prstGeom prst="ellipse">
              <a:avLst/>
            </a:prstGeom>
            <a:gradFill flip="none" rotWithShape="1">
              <a:gsLst>
                <a:gs pos="0">
                  <a:schemeClr val="bg1"/>
                </a:gs>
                <a:gs pos="97000">
                  <a:srgbClr val="FF7C80"/>
                </a:gs>
              </a:gsLst>
              <a:path path="circle">
                <a:fillToRect l="50000" t="50000" r="50000" b="50000"/>
              </a:path>
              <a:tileRect/>
            </a:gradFill>
            <a:ln w="9525">
              <a:solidFill>
                <a:schemeClr val="accent4">
                  <a:lumMod val="75000"/>
                  <a:alpha val="69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l-GR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72" name="1312 - TextBox"/>
            <p:cNvSpPr txBox="1">
              <a:spLocks noChangeArrowheads="1"/>
            </p:cNvSpPr>
            <p:nvPr/>
          </p:nvSpPr>
          <p:spPr bwMode="auto">
            <a:xfrm>
              <a:off x="7843551" y="879381"/>
              <a:ext cx="936104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 b="1" dirty="0" smtClean="0"/>
                <a:t>Rac1</a:t>
              </a:r>
              <a:endParaRPr lang="el-GR" sz="1400" b="1" dirty="0"/>
            </a:p>
          </p:txBody>
        </p:sp>
      </p:grpSp>
      <p:sp>
        <p:nvSpPr>
          <p:cNvPr id="2574" name="Στρογγυλεμένο ορθογώνιο 687"/>
          <p:cNvSpPr/>
          <p:nvPr/>
        </p:nvSpPr>
        <p:spPr>
          <a:xfrm rot="5400000">
            <a:off x="3267108" y="980796"/>
            <a:ext cx="108000" cy="1115976"/>
          </a:xfrm>
          <a:prstGeom prst="roundRect">
            <a:avLst>
              <a:gd name="adj" fmla="val 41992"/>
            </a:avLst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575" name="Στρογγυλεμένο ορθογώνιο 687"/>
          <p:cNvSpPr/>
          <p:nvPr/>
        </p:nvSpPr>
        <p:spPr>
          <a:xfrm rot="5400000">
            <a:off x="5904079" y="1088671"/>
            <a:ext cx="108001" cy="972256"/>
          </a:xfrm>
          <a:prstGeom prst="roundRect">
            <a:avLst>
              <a:gd name="adj" fmla="val 41992"/>
            </a:avLst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576" name="Έλλειψη 696"/>
          <p:cNvSpPr>
            <a:spLocks noChangeAspect="1"/>
          </p:cNvSpPr>
          <p:nvPr/>
        </p:nvSpPr>
        <p:spPr>
          <a:xfrm>
            <a:off x="4031792" y="1247413"/>
            <a:ext cx="165363" cy="165363"/>
          </a:xfrm>
          <a:prstGeom prst="ellipse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577" name="Έλλειψη 696"/>
          <p:cNvSpPr>
            <a:spLocks noChangeAspect="1"/>
          </p:cNvSpPr>
          <p:nvPr/>
        </p:nvSpPr>
        <p:spPr>
          <a:xfrm>
            <a:off x="4391832" y="1340768"/>
            <a:ext cx="165363" cy="165363"/>
          </a:xfrm>
          <a:prstGeom prst="ellipse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pSp>
        <p:nvGrpSpPr>
          <p:cNvPr id="2839" name="Group 63"/>
          <p:cNvGrpSpPr/>
          <p:nvPr/>
        </p:nvGrpSpPr>
        <p:grpSpPr>
          <a:xfrm>
            <a:off x="3743760" y="1247413"/>
            <a:ext cx="957451" cy="381387"/>
            <a:chOff x="3707904" y="1463437"/>
            <a:chExt cx="957451" cy="381387"/>
          </a:xfr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</p:grpSpPr>
        <p:sp>
          <p:nvSpPr>
            <p:cNvPr id="2586" name="Έλλειψη 696"/>
            <p:cNvSpPr>
              <a:spLocks noChangeAspect="1"/>
            </p:cNvSpPr>
            <p:nvPr/>
          </p:nvSpPr>
          <p:spPr>
            <a:xfrm>
              <a:off x="3707904" y="1628800"/>
              <a:ext cx="165363" cy="165363"/>
            </a:xfrm>
            <a:prstGeom prst="ellipse">
              <a:avLst/>
            </a:prstGeom>
            <a:grpFill/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587" name="Έλλειψη 696"/>
            <p:cNvSpPr>
              <a:spLocks noChangeAspect="1"/>
            </p:cNvSpPr>
            <p:nvPr/>
          </p:nvSpPr>
          <p:spPr>
            <a:xfrm>
              <a:off x="3860304" y="1535445"/>
              <a:ext cx="165363" cy="165363"/>
            </a:xfrm>
            <a:prstGeom prst="ellipse">
              <a:avLst/>
            </a:prstGeom>
            <a:grpFill/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588" name="Έλλειψη 696"/>
            <p:cNvSpPr>
              <a:spLocks noChangeAspect="1"/>
            </p:cNvSpPr>
            <p:nvPr/>
          </p:nvSpPr>
          <p:spPr>
            <a:xfrm>
              <a:off x="4118605" y="1463437"/>
              <a:ext cx="165363" cy="165363"/>
            </a:xfrm>
            <a:prstGeom prst="ellipse">
              <a:avLst/>
            </a:prstGeom>
            <a:grpFill/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589" name="Έλλειψη 696"/>
            <p:cNvSpPr>
              <a:spLocks noChangeAspect="1"/>
            </p:cNvSpPr>
            <p:nvPr/>
          </p:nvSpPr>
          <p:spPr>
            <a:xfrm>
              <a:off x="4262621" y="1484784"/>
              <a:ext cx="165363" cy="165363"/>
            </a:xfrm>
            <a:prstGeom prst="ellipse">
              <a:avLst/>
            </a:prstGeom>
            <a:grpFill/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590" name="Έλλειψη 696"/>
            <p:cNvSpPr>
              <a:spLocks noChangeAspect="1"/>
            </p:cNvSpPr>
            <p:nvPr/>
          </p:nvSpPr>
          <p:spPr>
            <a:xfrm>
              <a:off x="4499992" y="1679461"/>
              <a:ext cx="165363" cy="165363"/>
            </a:xfrm>
            <a:prstGeom prst="ellipse">
              <a:avLst/>
            </a:prstGeom>
            <a:grpFill/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sp>
        <p:nvSpPr>
          <p:cNvPr id="2579" name="Έλλειψη 696"/>
          <p:cNvSpPr>
            <a:spLocks noChangeAspect="1"/>
          </p:cNvSpPr>
          <p:nvPr/>
        </p:nvSpPr>
        <p:spPr>
          <a:xfrm>
            <a:off x="4679864" y="1362115"/>
            <a:ext cx="165363" cy="165363"/>
          </a:xfrm>
          <a:prstGeom prst="ellipse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580" name="Έλλειψη 696"/>
          <p:cNvSpPr>
            <a:spLocks noChangeAspect="1"/>
          </p:cNvSpPr>
          <p:nvPr/>
        </p:nvSpPr>
        <p:spPr>
          <a:xfrm>
            <a:off x="4832264" y="1268760"/>
            <a:ext cx="165363" cy="165363"/>
          </a:xfrm>
          <a:prstGeom prst="ellipse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581" name="Έλλειψη 696"/>
          <p:cNvSpPr>
            <a:spLocks noChangeAspect="1"/>
          </p:cNvSpPr>
          <p:nvPr/>
        </p:nvSpPr>
        <p:spPr>
          <a:xfrm>
            <a:off x="5039904" y="1268760"/>
            <a:ext cx="165363" cy="165363"/>
          </a:xfrm>
          <a:prstGeom prst="ellipse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582" name="Έλλειψη 696"/>
          <p:cNvSpPr>
            <a:spLocks noChangeAspect="1"/>
          </p:cNvSpPr>
          <p:nvPr/>
        </p:nvSpPr>
        <p:spPr>
          <a:xfrm>
            <a:off x="5183920" y="1340768"/>
            <a:ext cx="165363" cy="165363"/>
          </a:xfrm>
          <a:prstGeom prst="ellipse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583" name="Έλλειψη 696"/>
          <p:cNvSpPr>
            <a:spLocks noChangeAspect="1"/>
          </p:cNvSpPr>
          <p:nvPr/>
        </p:nvSpPr>
        <p:spPr>
          <a:xfrm>
            <a:off x="5327936" y="1412776"/>
            <a:ext cx="165363" cy="165363"/>
          </a:xfrm>
          <a:prstGeom prst="ellipse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584" name="Έλλειψη 696"/>
          <p:cNvSpPr>
            <a:spLocks noChangeAspect="1"/>
          </p:cNvSpPr>
          <p:nvPr/>
        </p:nvSpPr>
        <p:spPr>
          <a:xfrm>
            <a:off x="4946549" y="1247413"/>
            <a:ext cx="165363" cy="165363"/>
          </a:xfrm>
          <a:prstGeom prst="ellipse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585" name="Στρογγυλεμένο ορθογώνιο 687"/>
          <p:cNvSpPr/>
          <p:nvPr/>
        </p:nvSpPr>
        <p:spPr>
          <a:xfrm rot="5400000">
            <a:off x="5931473" y="1052737"/>
            <a:ext cx="144014" cy="1008112"/>
          </a:xfrm>
          <a:prstGeom prst="roundRect">
            <a:avLst>
              <a:gd name="adj" fmla="val 41992"/>
            </a:avLst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592" name="Στρογγυλεμένο ορθογώνιο 687"/>
          <p:cNvSpPr/>
          <p:nvPr/>
        </p:nvSpPr>
        <p:spPr>
          <a:xfrm rot="5400000">
            <a:off x="3159392" y="1398187"/>
            <a:ext cx="108000" cy="1332000"/>
          </a:xfrm>
          <a:prstGeom prst="roundRect">
            <a:avLst>
              <a:gd name="adj" fmla="val 41992"/>
            </a:avLst>
          </a:prstGeom>
          <a:gradFill flip="none" rotWithShape="1">
            <a:gsLst>
              <a:gs pos="0">
                <a:srgbClr val="FF0066">
                  <a:shade val="30000"/>
                  <a:satMod val="115000"/>
                </a:srgbClr>
              </a:gs>
              <a:gs pos="50000">
                <a:srgbClr val="FF0066">
                  <a:shade val="67500"/>
                  <a:satMod val="115000"/>
                </a:srgbClr>
              </a:gs>
              <a:gs pos="100000">
                <a:srgbClr val="FF0066">
                  <a:shade val="100000"/>
                  <a:satMod val="115000"/>
                </a:srgbClr>
              </a:gs>
            </a:gsLst>
            <a:lin ang="16200000" scaled="1"/>
            <a:tileRect/>
          </a:gradFill>
          <a:ln w="0">
            <a:solidFill>
              <a:srgbClr val="FFCDC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594" name="Έλλειψη 696"/>
          <p:cNvSpPr>
            <a:spLocks noChangeAspect="1"/>
          </p:cNvSpPr>
          <p:nvPr/>
        </p:nvSpPr>
        <p:spPr>
          <a:xfrm>
            <a:off x="4032088" y="1772816"/>
            <a:ext cx="165363" cy="165363"/>
          </a:xfrm>
          <a:prstGeom prst="ellipse">
            <a:avLst/>
          </a:prstGeom>
          <a:gradFill flip="none" rotWithShape="1">
            <a:gsLst>
              <a:gs pos="0">
                <a:srgbClr val="FF0066">
                  <a:shade val="30000"/>
                  <a:satMod val="115000"/>
                </a:srgbClr>
              </a:gs>
              <a:gs pos="50000">
                <a:srgbClr val="FF0066">
                  <a:shade val="67500"/>
                  <a:satMod val="115000"/>
                </a:srgbClr>
              </a:gs>
              <a:gs pos="100000">
                <a:srgbClr val="FF0066">
                  <a:shade val="100000"/>
                  <a:satMod val="115000"/>
                </a:srgbClr>
              </a:gs>
            </a:gsLst>
            <a:lin ang="16200000" scaled="1"/>
            <a:tileRect/>
          </a:gradFill>
          <a:ln w="0">
            <a:solidFill>
              <a:srgbClr val="FFCDC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595" name="Έλλειψη 696"/>
          <p:cNvSpPr>
            <a:spLocks noChangeAspect="1"/>
          </p:cNvSpPr>
          <p:nvPr/>
        </p:nvSpPr>
        <p:spPr>
          <a:xfrm>
            <a:off x="4392128" y="1866171"/>
            <a:ext cx="165363" cy="165363"/>
          </a:xfrm>
          <a:prstGeom prst="ellipse">
            <a:avLst/>
          </a:prstGeom>
          <a:gradFill flip="none" rotWithShape="1">
            <a:gsLst>
              <a:gs pos="0">
                <a:srgbClr val="FF0066">
                  <a:shade val="30000"/>
                  <a:satMod val="115000"/>
                </a:srgbClr>
              </a:gs>
              <a:gs pos="50000">
                <a:srgbClr val="FF0066">
                  <a:shade val="67500"/>
                  <a:satMod val="115000"/>
                </a:srgbClr>
              </a:gs>
              <a:gs pos="100000">
                <a:srgbClr val="FF0066">
                  <a:shade val="100000"/>
                  <a:satMod val="115000"/>
                </a:srgbClr>
              </a:gs>
            </a:gsLst>
            <a:lin ang="16200000" scaled="1"/>
            <a:tileRect/>
          </a:gradFill>
          <a:ln w="0">
            <a:solidFill>
              <a:srgbClr val="FFCDC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pSp>
        <p:nvGrpSpPr>
          <p:cNvPr id="2841" name="Group 63"/>
          <p:cNvGrpSpPr/>
          <p:nvPr/>
        </p:nvGrpSpPr>
        <p:grpSpPr>
          <a:xfrm>
            <a:off x="3744056" y="1772816"/>
            <a:ext cx="957451" cy="381387"/>
            <a:chOff x="3707904" y="1463437"/>
            <a:chExt cx="957451" cy="381387"/>
          </a:xfrm>
          <a:gradFill flip="none" rotWithShape="1">
            <a:gsLst>
              <a:gs pos="0">
                <a:srgbClr val="FF0066">
                  <a:shade val="30000"/>
                  <a:satMod val="115000"/>
                </a:srgbClr>
              </a:gs>
              <a:gs pos="50000">
                <a:srgbClr val="FF0066">
                  <a:shade val="67500"/>
                  <a:satMod val="115000"/>
                </a:srgbClr>
              </a:gs>
              <a:gs pos="100000">
                <a:srgbClr val="FF0066">
                  <a:shade val="100000"/>
                  <a:satMod val="115000"/>
                </a:srgbClr>
              </a:gs>
            </a:gsLst>
            <a:lin ang="16200000" scaled="1"/>
            <a:tileRect/>
          </a:gradFill>
        </p:grpSpPr>
        <p:sp>
          <p:nvSpPr>
            <p:cNvPr id="2604" name="Έλλειψη 696"/>
            <p:cNvSpPr>
              <a:spLocks noChangeAspect="1"/>
            </p:cNvSpPr>
            <p:nvPr/>
          </p:nvSpPr>
          <p:spPr>
            <a:xfrm>
              <a:off x="3707904" y="1628800"/>
              <a:ext cx="165363" cy="165363"/>
            </a:xfrm>
            <a:prstGeom prst="ellipse">
              <a:avLst/>
            </a:prstGeom>
            <a:grpFill/>
            <a:ln w="0">
              <a:solidFill>
                <a:srgbClr val="FFCDC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605" name="Έλλειψη 696"/>
            <p:cNvSpPr>
              <a:spLocks noChangeAspect="1"/>
            </p:cNvSpPr>
            <p:nvPr/>
          </p:nvSpPr>
          <p:spPr>
            <a:xfrm>
              <a:off x="3860304" y="1535445"/>
              <a:ext cx="165363" cy="165363"/>
            </a:xfrm>
            <a:prstGeom prst="ellipse">
              <a:avLst/>
            </a:prstGeom>
            <a:grpFill/>
            <a:ln w="0">
              <a:solidFill>
                <a:srgbClr val="FFCDC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606" name="Έλλειψη 696"/>
            <p:cNvSpPr>
              <a:spLocks noChangeAspect="1"/>
            </p:cNvSpPr>
            <p:nvPr/>
          </p:nvSpPr>
          <p:spPr>
            <a:xfrm>
              <a:off x="4118605" y="1463437"/>
              <a:ext cx="165363" cy="165363"/>
            </a:xfrm>
            <a:prstGeom prst="ellipse">
              <a:avLst/>
            </a:prstGeom>
            <a:grpFill/>
            <a:ln w="0">
              <a:solidFill>
                <a:srgbClr val="FFCDC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607" name="Έλλειψη 696"/>
            <p:cNvSpPr>
              <a:spLocks noChangeAspect="1"/>
            </p:cNvSpPr>
            <p:nvPr/>
          </p:nvSpPr>
          <p:spPr>
            <a:xfrm>
              <a:off x="4262621" y="1484784"/>
              <a:ext cx="165363" cy="165363"/>
            </a:xfrm>
            <a:prstGeom prst="ellipse">
              <a:avLst/>
            </a:prstGeom>
            <a:grpFill/>
            <a:ln w="0">
              <a:solidFill>
                <a:srgbClr val="FFCDC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608" name="Έλλειψη 696"/>
            <p:cNvSpPr>
              <a:spLocks noChangeAspect="1"/>
            </p:cNvSpPr>
            <p:nvPr/>
          </p:nvSpPr>
          <p:spPr>
            <a:xfrm>
              <a:off x="4499992" y="1679461"/>
              <a:ext cx="165363" cy="165363"/>
            </a:xfrm>
            <a:prstGeom prst="ellipse">
              <a:avLst/>
            </a:prstGeom>
            <a:grpFill/>
            <a:ln w="0">
              <a:solidFill>
                <a:srgbClr val="FFCDC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sp>
        <p:nvSpPr>
          <p:cNvPr id="2593" name="Στρογγυλεμένο ορθογώνιο 687"/>
          <p:cNvSpPr/>
          <p:nvPr/>
        </p:nvSpPr>
        <p:spPr>
          <a:xfrm rot="5400000">
            <a:off x="6084248" y="1772896"/>
            <a:ext cx="108000" cy="1332000"/>
          </a:xfrm>
          <a:prstGeom prst="roundRect">
            <a:avLst>
              <a:gd name="adj" fmla="val 41992"/>
            </a:avLst>
          </a:prstGeom>
          <a:gradFill flip="none" rotWithShape="1">
            <a:gsLst>
              <a:gs pos="0">
                <a:srgbClr val="FF0066">
                  <a:shade val="30000"/>
                  <a:satMod val="115000"/>
                </a:srgbClr>
              </a:gs>
              <a:gs pos="50000">
                <a:srgbClr val="FF0066">
                  <a:shade val="67500"/>
                  <a:satMod val="115000"/>
                </a:srgbClr>
              </a:gs>
              <a:gs pos="100000">
                <a:srgbClr val="FF0066">
                  <a:shade val="100000"/>
                  <a:satMod val="115000"/>
                </a:srgbClr>
              </a:gs>
            </a:gsLst>
            <a:lin ang="16200000" scaled="1"/>
            <a:tileRect/>
          </a:gradFill>
          <a:ln w="0">
            <a:solidFill>
              <a:srgbClr val="FFCDC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597" name="Έλλειψη 696"/>
          <p:cNvSpPr>
            <a:spLocks noChangeAspect="1"/>
          </p:cNvSpPr>
          <p:nvPr/>
        </p:nvSpPr>
        <p:spPr>
          <a:xfrm>
            <a:off x="4680160" y="2226212"/>
            <a:ext cx="165363" cy="165363"/>
          </a:xfrm>
          <a:prstGeom prst="ellipse">
            <a:avLst/>
          </a:prstGeom>
          <a:gradFill flip="none" rotWithShape="1">
            <a:gsLst>
              <a:gs pos="0">
                <a:srgbClr val="FF0066">
                  <a:shade val="30000"/>
                  <a:satMod val="115000"/>
                </a:srgbClr>
              </a:gs>
              <a:gs pos="50000">
                <a:srgbClr val="FF0066">
                  <a:shade val="67500"/>
                  <a:satMod val="115000"/>
                </a:srgbClr>
              </a:gs>
              <a:gs pos="100000">
                <a:srgbClr val="FF0066">
                  <a:shade val="100000"/>
                  <a:satMod val="115000"/>
                </a:srgbClr>
              </a:gs>
            </a:gsLst>
            <a:lin ang="16200000" scaled="1"/>
            <a:tileRect/>
          </a:gradFill>
          <a:ln w="0">
            <a:solidFill>
              <a:srgbClr val="FFCDC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598" name="Έλλειψη 696"/>
          <p:cNvSpPr>
            <a:spLocks noChangeAspect="1"/>
          </p:cNvSpPr>
          <p:nvPr/>
        </p:nvSpPr>
        <p:spPr>
          <a:xfrm>
            <a:off x="4832560" y="2132857"/>
            <a:ext cx="165363" cy="165363"/>
          </a:xfrm>
          <a:prstGeom prst="ellipse">
            <a:avLst/>
          </a:prstGeom>
          <a:gradFill flip="none" rotWithShape="1">
            <a:gsLst>
              <a:gs pos="0">
                <a:srgbClr val="FF0066">
                  <a:shade val="30000"/>
                  <a:satMod val="115000"/>
                </a:srgbClr>
              </a:gs>
              <a:gs pos="50000">
                <a:srgbClr val="FF0066">
                  <a:shade val="67500"/>
                  <a:satMod val="115000"/>
                </a:srgbClr>
              </a:gs>
              <a:gs pos="100000">
                <a:srgbClr val="FF0066">
                  <a:shade val="100000"/>
                  <a:satMod val="115000"/>
                </a:srgbClr>
              </a:gs>
            </a:gsLst>
            <a:lin ang="16200000" scaled="1"/>
            <a:tileRect/>
          </a:gradFill>
          <a:ln w="0">
            <a:solidFill>
              <a:srgbClr val="FFCDC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599" name="Έλλειψη 696"/>
          <p:cNvSpPr>
            <a:spLocks noChangeAspect="1"/>
          </p:cNvSpPr>
          <p:nvPr/>
        </p:nvSpPr>
        <p:spPr>
          <a:xfrm>
            <a:off x="5040200" y="2132857"/>
            <a:ext cx="165363" cy="165363"/>
          </a:xfrm>
          <a:prstGeom prst="ellipse">
            <a:avLst/>
          </a:prstGeom>
          <a:gradFill flip="none" rotWithShape="1">
            <a:gsLst>
              <a:gs pos="0">
                <a:srgbClr val="FF0066">
                  <a:shade val="30000"/>
                  <a:satMod val="115000"/>
                </a:srgbClr>
              </a:gs>
              <a:gs pos="50000">
                <a:srgbClr val="FF0066">
                  <a:shade val="67500"/>
                  <a:satMod val="115000"/>
                </a:srgbClr>
              </a:gs>
              <a:gs pos="100000">
                <a:srgbClr val="FF0066">
                  <a:shade val="100000"/>
                  <a:satMod val="115000"/>
                </a:srgbClr>
              </a:gs>
            </a:gsLst>
            <a:lin ang="16200000" scaled="1"/>
            <a:tileRect/>
          </a:gradFill>
          <a:ln w="0">
            <a:solidFill>
              <a:srgbClr val="FFCDC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600" name="Έλλειψη 696"/>
          <p:cNvSpPr>
            <a:spLocks noChangeAspect="1"/>
          </p:cNvSpPr>
          <p:nvPr/>
        </p:nvSpPr>
        <p:spPr>
          <a:xfrm>
            <a:off x="5184216" y="2204865"/>
            <a:ext cx="165363" cy="165363"/>
          </a:xfrm>
          <a:prstGeom prst="ellipse">
            <a:avLst/>
          </a:prstGeom>
          <a:gradFill flip="none" rotWithShape="1">
            <a:gsLst>
              <a:gs pos="0">
                <a:srgbClr val="FF0066">
                  <a:shade val="30000"/>
                  <a:satMod val="115000"/>
                </a:srgbClr>
              </a:gs>
              <a:gs pos="50000">
                <a:srgbClr val="FF0066">
                  <a:shade val="67500"/>
                  <a:satMod val="115000"/>
                </a:srgbClr>
              </a:gs>
              <a:gs pos="100000">
                <a:srgbClr val="FF0066">
                  <a:shade val="100000"/>
                  <a:satMod val="115000"/>
                </a:srgbClr>
              </a:gs>
            </a:gsLst>
            <a:lin ang="16200000" scaled="1"/>
            <a:tileRect/>
          </a:gradFill>
          <a:ln w="0">
            <a:solidFill>
              <a:srgbClr val="FFCDC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602" name="Έλλειψη 696"/>
          <p:cNvSpPr>
            <a:spLocks noChangeAspect="1"/>
          </p:cNvSpPr>
          <p:nvPr/>
        </p:nvSpPr>
        <p:spPr>
          <a:xfrm>
            <a:off x="4946845" y="2111510"/>
            <a:ext cx="165363" cy="165363"/>
          </a:xfrm>
          <a:prstGeom prst="ellipse">
            <a:avLst/>
          </a:prstGeom>
          <a:gradFill flip="none" rotWithShape="1">
            <a:gsLst>
              <a:gs pos="0">
                <a:srgbClr val="FF0066">
                  <a:shade val="30000"/>
                  <a:satMod val="115000"/>
                </a:srgbClr>
              </a:gs>
              <a:gs pos="50000">
                <a:srgbClr val="FF0066">
                  <a:shade val="67500"/>
                  <a:satMod val="115000"/>
                </a:srgbClr>
              </a:gs>
              <a:gs pos="100000">
                <a:srgbClr val="FF0066">
                  <a:shade val="100000"/>
                  <a:satMod val="115000"/>
                </a:srgbClr>
              </a:gs>
            </a:gsLst>
            <a:lin ang="16200000" scaled="1"/>
            <a:tileRect/>
          </a:gradFill>
          <a:ln w="0">
            <a:solidFill>
              <a:srgbClr val="FFCDC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603" name="Στρογγυλεμένο ορθογώνιο 687"/>
          <p:cNvSpPr/>
          <p:nvPr/>
        </p:nvSpPr>
        <p:spPr>
          <a:xfrm rot="5400000">
            <a:off x="6111720" y="1772896"/>
            <a:ext cx="108000" cy="1332000"/>
          </a:xfrm>
          <a:prstGeom prst="roundRect">
            <a:avLst>
              <a:gd name="adj" fmla="val 41992"/>
            </a:avLst>
          </a:prstGeom>
          <a:gradFill flip="none" rotWithShape="1">
            <a:gsLst>
              <a:gs pos="0">
                <a:srgbClr val="FF0066">
                  <a:shade val="30000"/>
                  <a:satMod val="115000"/>
                </a:srgbClr>
              </a:gs>
              <a:gs pos="50000">
                <a:srgbClr val="FF0066">
                  <a:shade val="67500"/>
                  <a:satMod val="115000"/>
                </a:srgbClr>
              </a:gs>
              <a:gs pos="100000">
                <a:srgbClr val="FF0066">
                  <a:shade val="100000"/>
                  <a:satMod val="115000"/>
                </a:srgbClr>
              </a:gs>
            </a:gsLst>
            <a:lin ang="16200000" scaled="1"/>
            <a:tileRect/>
          </a:gradFill>
          <a:ln w="0">
            <a:solidFill>
              <a:srgbClr val="FFCDC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611" name="Στρογγυλεμένο ορθογώνιο 687"/>
          <p:cNvSpPr/>
          <p:nvPr/>
        </p:nvSpPr>
        <p:spPr>
          <a:xfrm rot="5400000">
            <a:off x="3311792" y="3033024"/>
            <a:ext cx="108000" cy="1332000"/>
          </a:xfrm>
          <a:prstGeom prst="roundRect">
            <a:avLst>
              <a:gd name="adj" fmla="val 41992"/>
            </a:avLst>
          </a:prstGeom>
          <a:gradFill flip="none" rotWithShape="1">
            <a:gsLst>
              <a:gs pos="0">
                <a:srgbClr val="FF0066">
                  <a:shade val="30000"/>
                  <a:satMod val="115000"/>
                </a:srgbClr>
              </a:gs>
              <a:gs pos="50000">
                <a:srgbClr val="FF0066">
                  <a:shade val="67500"/>
                  <a:satMod val="115000"/>
                </a:srgbClr>
              </a:gs>
              <a:gs pos="100000">
                <a:srgbClr val="FF0066">
                  <a:shade val="100000"/>
                  <a:satMod val="115000"/>
                </a:srgbClr>
              </a:gs>
            </a:gsLst>
            <a:lin ang="16200000" scaled="1"/>
            <a:tileRect/>
          </a:gradFill>
          <a:ln w="0">
            <a:solidFill>
              <a:srgbClr val="FFCDC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612" name="Έλλειψη 696"/>
          <p:cNvSpPr>
            <a:spLocks noChangeAspect="1"/>
          </p:cNvSpPr>
          <p:nvPr/>
        </p:nvSpPr>
        <p:spPr>
          <a:xfrm>
            <a:off x="4184488" y="3407653"/>
            <a:ext cx="165363" cy="165363"/>
          </a:xfrm>
          <a:prstGeom prst="ellipse">
            <a:avLst/>
          </a:prstGeom>
          <a:gradFill flip="none" rotWithShape="1">
            <a:gsLst>
              <a:gs pos="0">
                <a:srgbClr val="FF0066">
                  <a:shade val="30000"/>
                  <a:satMod val="115000"/>
                </a:srgbClr>
              </a:gs>
              <a:gs pos="50000">
                <a:srgbClr val="FF0066">
                  <a:shade val="67500"/>
                  <a:satMod val="115000"/>
                </a:srgbClr>
              </a:gs>
              <a:gs pos="100000">
                <a:srgbClr val="FF0066">
                  <a:shade val="100000"/>
                  <a:satMod val="115000"/>
                </a:srgbClr>
              </a:gs>
            </a:gsLst>
            <a:lin ang="16200000" scaled="1"/>
            <a:tileRect/>
          </a:gradFill>
          <a:ln w="0">
            <a:solidFill>
              <a:srgbClr val="FFCDC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613" name="Έλλειψη 696"/>
          <p:cNvSpPr>
            <a:spLocks noChangeAspect="1"/>
          </p:cNvSpPr>
          <p:nvPr/>
        </p:nvSpPr>
        <p:spPr>
          <a:xfrm>
            <a:off x="4544528" y="3501008"/>
            <a:ext cx="165363" cy="165363"/>
          </a:xfrm>
          <a:prstGeom prst="ellipse">
            <a:avLst/>
          </a:prstGeom>
          <a:gradFill flip="none" rotWithShape="1">
            <a:gsLst>
              <a:gs pos="0">
                <a:srgbClr val="FF0066">
                  <a:shade val="30000"/>
                  <a:satMod val="115000"/>
                </a:srgbClr>
              </a:gs>
              <a:gs pos="50000">
                <a:srgbClr val="FF0066">
                  <a:shade val="67500"/>
                  <a:satMod val="115000"/>
                </a:srgbClr>
              </a:gs>
              <a:gs pos="100000">
                <a:srgbClr val="FF0066">
                  <a:shade val="100000"/>
                  <a:satMod val="115000"/>
                </a:srgbClr>
              </a:gs>
            </a:gsLst>
            <a:lin ang="16200000" scaled="1"/>
            <a:tileRect/>
          </a:gradFill>
          <a:ln w="0">
            <a:solidFill>
              <a:srgbClr val="FFCDC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pSp>
        <p:nvGrpSpPr>
          <p:cNvPr id="2843" name="Group 63"/>
          <p:cNvGrpSpPr/>
          <p:nvPr/>
        </p:nvGrpSpPr>
        <p:grpSpPr>
          <a:xfrm>
            <a:off x="3896456" y="3407653"/>
            <a:ext cx="957451" cy="381387"/>
            <a:chOff x="3707904" y="1463437"/>
            <a:chExt cx="957451" cy="381387"/>
          </a:xfrm>
          <a:gradFill flip="none" rotWithShape="1">
            <a:gsLst>
              <a:gs pos="0">
                <a:srgbClr val="FF0066">
                  <a:shade val="30000"/>
                  <a:satMod val="115000"/>
                </a:srgbClr>
              </a:gs>
              <a:gs pos="50000">
                <a:srgbClr val="FF0066">
                  <a:shade val="67500"/>
                  <a:satMod val="115000"/>
                </a:srgbClr>
              </a:gs>
              <a:gs pos="100000">
                <a:srgbClr val="FF0066">
                  <a:shade val="100000"/>
                  <a:satMod val="115000"/>
                </a:srgbClr>
              </a:gs>
            </a:gsLst>
            <a:lin ang="16200000" scaled="1"/>
            <a:tileRect/>
          </a:gradFill>
        </p:grpSpPr>
        <p:sp>
          <p:nvSpPr>
            <p:cNvPr id="2615" name="Έλλειψη 696"/>
            <p:cNvSpPr>
              <a:spLocks noChangeAspect="1"/>
            </p:cNvSpPr>
            <p:nvPr/>
          </p:nvSpPr>
          <p:spPr>
            <a:xfrm>
              <a:off x="3707904" y="1628800"/>
              <a:ext cx="165363" cy="165363"/>
            </a:xfrm>
            <a:prstGeom prst="ellipse">
              <a:avLst/>
            </a:prstGeom>
            <a:grpFill/>
            <a:ln w="0">
              <a:solidFill>
                <a:srgbClr val="FFCDC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616" name="Έλλειψη 696"/>
            <p:cNvSpPr>
              <a:spLocks noChangeAspect="1"/>
            </p:cNvSpPr>
            <p:nvPr/>
          </p:nvSpPr>
          <p:spPr>
            <a:xfrm>
              <a:off x="3860304" y="1535445"/>
              <a:ext cx="165363" cy="165363"/>
            </a:xfrm>
            <a:prstGeom prst="ellipse">
              <a:avLst/>
            </a:prstGeom>
            <a:grpFill/>
            <a:ln w="0">
              <a:solidFill>
                <a:srgbClr val="FFCDC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617" name="Έλλειψη 696"/>
            <p:cNvSpPr>
              <a:spLocks noChangeAspect="1"/>
            </p:cNvSpPr>
            <p:nvPr/>
          </p:nvSpPr>
          <p:spPr>
            <a:xfrm>
              <a:off x="4118605" y="1463437"/>
              <a:ext cx="165363" cy="165363"/>
            </a:xfrm>
            <a:prstGeom prst="ellipse">
              <a:avLst/>
            </a:prstGeom>
            <a:grpFill/>
            <a:ln w="0">
              <a:solidFill>
                <a:srgbClr val="FFCDC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618" name="Έλλειψη 696"/>
            <p:cNvSpPr>
              <a:spLocks noChangeAspect="1"/>
            </p:cNvSpPr>
            <p:nvPr/>
          </p:nvSpPr>
          <p:spPr>
            <a:xfrm>
              <a:off x="4262621" y="1484784"/>
              <a:ext cx="165363" cy="165363"/>
            </a:xfrm>
            <a:prstGeom prst="ellipse">
              <a:avLst/>
            </a:prstGeom>
            <a:grpFill/>
            <a:ln w="0">
              <a:solidFill>
                <a:srgbClr val="FFCDC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619" name="Έλλειψη 696"/>
            <p:cNvSpPr>
              <a:spLocks noChangeAspect="1"/>
            </p:cNvSpPr>
            <p:nvPr/>
          </p:nvSpPr>
          <p:spPr>
            <a:xfrm>
              <a:off x="4499992" y="1679461"/>
              <a:ext cx="165363" cy="165363"/>
            </a:xfrm>
            <a:prstGeom prst="ellipse">
              <a:avLst/>
            </a:prstGeom>
            <a:grpFill/>
            <a:ln w="0">
              <a:solidFill>
                <a:srgbClr val="FFCDC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sp>
        <p:nvSpPr>
          <p:cNvPr id="2621" name="Στρογγυλεμένο ορθογώνιο 687"/>
          <p:cNvSpPr/>
          <p:nvPr/>
        </p:nvSpPr>
        <p:spPr>
          <a:xfrm rot="5400000">
            <a:off x="3096064" y="4409177"/>
            <a:ext cx="108000" cy="1332000"/>
          </a:xfrm>
          <a:prstGeom prst="roundRect">
            <a:avLst>
              <a:gd name="adj" fmla="val 41992"/>
            </a:avLst>
          </a:prstGeom>
          <a:gradFill flip="none" rotWithShape="1">
            <a:gsLst>
              <a:gs pos="0">
                <a:srgbClr val="FF0066">
                  <a:shade val="30000"/>
                  <a:satMod val="115000"/>
                </a:srgbClr>
              </a:gs>
              <a:gs pos="50000">
                <a:srgbClr val="FF0066">
                  <a:shade val="67500"/>
                  <a:satMod val="115000"/>
                </a:srgbClr>
              </a:gs>
              <a:gs pos="100000">
                <a:srgbClr val="FF0066">
                  <a:shade val="100000"/>
                  <a:satMod val="115000"/>
                </a:srgbClr>
              </a:gs>
            </a:gsLst>
            <a:lin ang="16200000" scaled="1"/>
            <a:tileRect/>
          </a:gradFill>
          <a:ln w="0">
            <a:solidFill>
              <a:srgbClr val="FFCDC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622" name="Στρογγυλεμένο ορθογώνιο 687"/>
          <p:cNvSpPr/>
          <p:nvPr/>
        </p:nvSpPr>
        <p:spPr>
          <a:xfrm rot="5400000">
            <a:off x="6084248" y="4445192"/>
            <a:ext cx="108000" cy="1332000"/>
          </a:xfrm>
          <a:prstGeom prst="roundRect">
            <a:avLst>
              <a:gd name="adj" fmla="val 41992"/>
            </a:avLst>
          </a:prstGeom>
          <a:gradFill flip="none" rotWithShape="1">
            <a:gsLst>
              <a:gs pos="0">
                <a:srgbClr val="FF0066">
                  <a:shade val="30000"/>
                  <a:satMod val="115000"/>
                </a:srgbClr>
              </a:gs>
              <a:gs pos="50000">
                <a:srgbClr val="FF0066">
                  <a:shade val="67500"/>
                  <a:satMod val="115000"/>
                </a:srgbClr>
              </a:gs>
              <a:gs pos="100000">
                <a:srgbClr val="FF0066">
                  <a:shade val="100000"/>
                  <a:satMod val="115000"/>
                </a:srgbClr>
              </a:gs>
            </a:gsLst>
            <a:lin ang="16200000" scaled="1"/>
            <a:tileRect/>
          </a:gradFill>
          <a:ln w="0">
            <a:solidFill>
              <a:srgbClr val="FFCDC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623" name="Έλλειψη 696"/>
          <p:cNvSpPr>
            <a:spLocks noChangeAspect="1"/>
          </p:cNvSpPr>
          <p:nvPr/>
        </p:nvSpPr>
        <p:spPr>
          <a:xfrm>
            <a:off x="4032088" y="4783806"/>
            <a:ext cx="165363" cy="165363"/>
          </a:xfrm>
          <a:prstGeom prst="ellipse">
            <a:avLst/>
          </a:prstGeom>
          <a:gradFill flip="none" rotWithShape="1">
            <a:gsLst>
              <a:gs pos="0">
                <a:srgbClr val="FF0066">
                  <a:shade val="30000"/>
                  <a:satMod val="115000"/>
                </a:srgbClr>
              </a:gs>
              <a:gs pos="50000">
                <a:srgbClr val="FF0066">
                  <a:shade val="67500"/>
                  <a:satMod val="115000"/>
                </a:srgbClr>
              </a:gs>
              <a:gs pos="100000">
                <a:srgbClr val="FF0066">
                  <a:shade val="100000"/>
                  <a:satMod val="115000"/>
                </a:srgbClr>
              </a:gs>
            </a:gsLst>
            <a:lin ang="16200000" scaled="1"/>
            <a:tileRect/>
          </a:gradFill>
          <a:ln w="0">
            <a:solidFill>
              <a:srgbClr val="FFCDC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624" name="Έλλειψη 696"/>
          <p:cNvSpPr>
            <a:spLocks noChangeAspect="1"/>
          </p:cNvSpPr>
          <p:nvPr/>
        </p:nvSpPr>
        <p:spPr>
          <a:xfrm>
            <a:off x="4392128" y="4877161"/>
            <a:ext cx="165363" cy="165363"/>
          </a:xfrm>
          <a:prstGeom prst="ellipse">
            <a:avLst/>
          </a:prstGeom>
          <a:gradFill flip="none" rotWithShape="1">
            <a:gsLst>
              <a:gs pos="0">
                <a:srgbClr val="FF0066">
                  <a:shade val="30000"/>
                  <a:satMod val="115000"/>
                </a:srgbClr>
              </a:gs>
              <a:gs pos="50000">
                <a:srgbClr val="FF0066">
                  <a:shade val="67500"/>
                  <a:satMod val="115000"/>
                </a:srgbClr>
              </a:gs>
              <a:gs pos="100000">
                <a:srgbClr val="FF0066">
                  <a:shade val="100000"/>
                  <a:satMod val="115000"/>
                </a:srgbClr>
              </a:gs>
            </a:gsLst>
            <a:lin ang="16200000" scaled="1"/>
            <a:tileRect/>
          </a:gradFill>
          <a:ln w="0">
            <a:solidFill>
              <a:srgbClr val="FFCDC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pSp>
        <p:nvGrpSpPr>
          <p:cNvPr id="2845" name="Group 63"/>
          <p:cNvGrpSpPr/>
          <p:nvPr/>
        </p:nvGrpSpPr>
        <p:grpSpPr>
          <a:xfrm>
            <a:off x="3744056" y="4783806"/>
            <a:ext cx="957451" cy="381387"/>
            <a:chOff x="3707904" y="1463437"/>
            <a:chExt cx="957451" cy="381387"/>
          </a:xfrm>
          <a:gradFill flip="none" rotWithShape="1">
            <a:gsLst>
              <a:gs pos="0">
                <a:srgbClr val="FF0066">
                  <a:shade val="30000"/>
                  <a:satMod val="115000"/>
                </a:srgbClr>
              </a:gs>
              <a:gs pos="50000">
                <a:srgbClr val="FF0066">
                  <a:shade val="67500"/>
                  <a:satMod val="115000"/>
                </a:srgbClr>
              </a:gs>
              <a:gs pos="100000">
                <a:srgbClr val="FF0066">
                  <a:shade val="100000"/>
                  <a:satMod val="115000"/>
                </a:srgbClr>
              </a:gs>
            </a:gsLst>
            <a:lin ang="16200000" scaled="1"/>
            <a:tileRect/>
          </a:gradFill>
        </p:grpSpPr>
        <p:sp>
          <p:nvSpPr>
            <p:cNvPr id="2633" name="Έλλειψη 696"/>
            <p:cNvSpPr>
              <a:spLocks noChangeAspect="1"/>
            </p:cNvSpPr>
            <p:nvPr/>
          </p:nvSpPr>
          <p:spPr>
            <a:xfrm>
              <a:off x="3707904" y="1628800"/>
              <a:ext cx="165363" cy="165363"/>
            </a:xfrm>
            <a:prstGeom prst="ellipse">
              <a:avLst/>
            </a:prstGeom>
            <a:grpFill/>
            <a:ln w="0">
              <a:solidFill>
                <a:srgbClr val="FFCDC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634" name="Έλλειψη 696"/>
            <p:cNvSpPr>
              <a:spLocks noChangeAspect="1"/>
            </p:cNvSpPr>
            <p:nvPr/>
          </p:nvSpPr>
          <p:spPr>
            <a:xfrm>
              <a:off x="3860304" y="1535445"/>
              <a:ext cx="165363" cy="165363"/>
            </a:xfrm>
            <a:prstGeom prst="ellipse">
              <a:avLst/>
            </a:prstGeom>
            <a:grpFill/>
            <a:ln w="0">
              <a:solidFill>
                <a:srgbClr val="FFCDC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635" name="Έλλειψη 696"/>
            <p:cNvSpPr>
              <a:spLocks noChangeAspect="1"/>
            </p:cNvSpPr>
            <p:nvPr/>
          </p:nvSpPr>
          <p:spPr>
            <a:xfrm>
              <a:off x="4118605" y="1463437"/>
              <a:ext cx="165363" cy="165363"/>
            </a:xfrm>
            <a:prstGeom prst="ellipse">
              <a:avLst/>
            </a:prstGeom>
            <a:grpFill/>
            <a:ln w="0">
              <a:solidFill>
                <a:srgbClr val="FFCDC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636" name="Έλλειψη 696"/>
            <p:cNvSpPr>
              <a:spLocks noChangeAspect="1"/>
            </p:cNvSpPr>
            <p:nvPr/>
          </p:nvSpPr>
          <p:spPr>
            <a:xfrm>
              <a:off x="4262621" y="1484784"/>
              <a:ext cx="165363" cy="165363"/>
            </a:xfrm>
            <a:prstGeom prst="ellipse">
              <a:avLst/>
            </a:prstGeom>
            <a:grpFill/>
            <a:ln w="0">
              <a:solidFill>
                <a:srgbClr val="FFCDC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637" name="Έλλειψη 696"/>
            <p:cNvSpPr>
              <a:spLocks noChangeAspect="1"/>
            </p:cNvSpPr>
            <p:nvPr/>
          </p:nvSpPr>
          <p:spPr>
            <a:xfrm>
              <a:off x="4499992" y="1679461"/>
              <a:ext cx="165363" cy="165363"/>
            </a:xfrm>
            <a:prstGeom prst="ellipse">
              <a:avLst/>
            </a:prstGeom>
            <a:grpFill/>
            <a:ln w="0">
              <a:solidFill>
                <a:srgbClr val="FFCDC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sp>
        <p:nvSpPr>
          <p:cNvPr id="2626" name="Έλλειψη 696"/>
          <p:cNvSpPr>
            <a:spLocks noChangeAspect="1"/>
          </p:cNvSpPr>
          <p:nvPr/>
        </p:nvSpPr>
        <p:spPr>
          <a:xfrm>
            <a:off x="4680160" y="4898508"/>
            <a:ext cx="165363" cy="165363"/>
          </a:xfrm>
          <a:prstGeom prst="ellipse">
            <a:avLst/>
          </a:prstGeom>
          <a:gradFill flip="none" rotWithShape="1">
            <a:gsLst>
              <a:gs pos="0">
                <a:srgbClr val="FF0066">
                  <a:shade val="30000"/>
                  <a:satMod val="115000"/>
                </a:srgbClr>
              </a:gs>
              <a:gs pos="50000">
                <a:srgbClr val="FF0066">
                  <a:shade val="67500"/>
                  <a:satMod val="115000"/>
                </a:srgbClr>
              </a:gs>
              <a:gs pos="100000">
                <a:srgbClr val="FF0066">
                  <a:shade val="100000"/>
                  <a:satMod val="115000"/>
                </a:srgbClr>
              </a:gs>
            </a:gsLst>
            <a:lin ang="16200000" scaled="1"/>
            <a:tileRect/>
          </a:gradFill>
          <a:ln w="0">
            <a:solidFill>
              <a:srgbClr val="FFCDC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627" name="Έλλειψη 696"/>
          <p:cNvSpPr>
            <a:spLocks noChangeAspect="1"/>
          </p:cNvSpPr>
          <p:nvPr/>
        </p:nvSpPr>
        <p:spPr>
          <a:xfrm>
            <a:off x="4832560" y="4805153"/>
            <a:ext cx="165363" cy="165363"/>
          </a:xfrm>
          <a:prstGeom prst="ellipse">
            <a:avLst/>
          </a:prstGeom>
          <a:gradFill flip="none" rotWithShape="1">
            <a:gsLst>
              <a:gs pos="0">
                <a:srgbClr val="FF0066">
                  <a:shade val="30000"/>
                  <a:satMod val="115000"/>
                </a:srgbClr>
              </a:gs>
              <a:gs pos="50000">
                <a:srgbClr val="FF0066">
                  <a:shade val="67500"/>
                  <a:satMod val="115000"/>
                </a:srgbClr>
              </a:gs>
              <a:gs pos="100000">
                <a:srgbClr val="FF0066">
                  <a:shade val="100000"/>
                  <a:satMod val="115000"/>
                </a:srgbClr>
              </a:gs>
            </a:gsLst>
            <a:lin ang="16200000" scaled="1"/>
            <a:tileRect/>
          </a:gradFill>
          <a:ln w="0">
            <a:solidFill>
              <a:srgbClr val="FFCDC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628" name="Έλλειψη 696"/>
          <p:cNvSpPr>
            <a:spLocks noChangeAspect="1"/>
          </p:cNvSpPr>
          <p:nvPr/>
        </p:nvSpPr>
        <p:spPr>
          <a:xfrm>
            <a:off x="5040200" y="4805153"/>
            <a:ext cx="165363" cy="165363"/>
          </a:xfrm>
          <a:prstGeom prst="ellipse">
            <a:avLst/>
          </a:prstGeom>
          <a:gradFill flip="none" rotWithShape="1">
            <a:gsLst>
              <a:gs pos="0">
                <a:srgbClr val="FF0066">
                  <a:shade val="30000"/>
                  <a:satMod val="115000"/>
                </a:srgbClr>
              </a:gs>
              <a:gs pos="50000">
                <a:srgbClr val="FF0066">
                  <a:shade val="67500"/>
                  <a:satMod val="115000"/>
                </a:srgbClr>
              </a:gs>
              <a:gs pos="100000">
                <a:srgbClr val="FF0066">
                  <a:shade val="100000"/>
                  <a:satMod val="115000"/>
                </a:srgbClr>
              </a:gs>
            </a:gsLst>
            <a:lin ang="16200000" scaled="1"/>
            <a:tileRect/>
          </a:gradFill>
          <a:ln w="0">
            <a:solidFill>
              <a:srgbClr val="FFCDC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629" name="Έλλειψη 696"/>
          <p:cNvSpPr>
            <a:spLocks noChangeAspect="1"/>
          </p:cNvSpPr>
          <p:nvPr/>
        </p:nvSpPr>
        <p:spPr>
          <a:xfrm>
            <a:off x="5184216" y="4877161"/>
            <a:ext cx="165363" cy="165363"/>
          </a:xfrm>
          <a:prstGeom prst="ellipse">
            <a:avLst/>
          </a:prstGeom>
          <a:gradFill flip="none" rotWithShape="1">
            <a:gsLst>
              <a:gs pos="0">
                <a:srgbClr val="FF0066">
                  <a:shade val="30000"/>
                  <a:satMod val="115000"/>
                </a:srgbClr>
              </a:gs>
              <a:gs pos="50000">
                <a:srgbClr val="FF0066">
                  <a:shade val="67500"/>
                  <a:satMod val="115000"/>
                </a:srgbClr>
              </a:gs>
              <a:gs pos="100000">
                <a:srgbClr val="FF0066">
                  <a:shade val="100000"/>
                  <a:satMod val="115000"/>
                </a:srgbClr>
              </a:gs>
            </a:gsLst>
            <a:lin ang="16200000" scaled="1"/>
            <a:tileRect/>
          </a:gradFill>
          <a:ln w="0">
            <a:solidFill>
              <a:srgbClr val="FFCDC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631" name="Έλλειψη 696"/>
          <p:cNvSpPr>
            <a:spLocks noChangeAspect="1"/>
          </p:cNvSpPr>
          <p:nvPr/>
        </p:nvSpPr>
        <p:spPr>
          <a:xfrm>
            <a:off x="4946845" y="4783806"/>
            <a:ext cx="165363" cy="165363"/>
          </a:xfrm>
          <a:prstGeom prst="ellipse">
            <a:avLst/>
          </a:prstGeom>
          <a:gradFill flip="none" rotWithShape="1">
            <a:gsLst>
              <a:gs pos="0">
                <a:srgbClr val="FF0066">
                  <a:shade val="30000"/>
                  <a:satMod val="115000"/>
                </a:srgbClr>
              </a:gs>
              <a:gs pos="50000">
                <a:srgbClr val="FF0066">
                  <a:shade val="67500"/>
                  <a:satMod val="115000"/>
                </a:srgbClr>
              </a:gs>
              <a:gs pos="100000">
                <a:srgbClr val="FF0066">
                  <a:shade val="100000"/>
                  <a:satMod val="115000"/>
                </a:srgbClr>
              </a:gs>
            </a:gsLst>
            <a:lin ang="16200000" scaled="1"/>
            <a:tileRect/>
          </a:gradFill>
          <a:ln w="0">
            <a:solidFill>
              <a:srgbClr val="FFCDC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632" name="Στρογγυλεμένο ορθογώνιο 687"/>
          <p:cNvSpPr/>
          <p:nvPr/>
        </p:nvSpPr>
        <p:spPr>
          <a:xfrm rot="5400000">
            <a:off x="6048392" y="4445192"/>
            <a:ext cx="108000" cy="1332000"/>
          </a:xfrm>
          <a:prstGeom prst="roundRect">
            <a:avLst>
              <a:gd name="adj" fmla="val 41992"/>
            </a:avLst>
          </a:prstGeom>
          <a:gradFill flip="none" rotWithShape="1">
            <a:gsLst>
              <a:gs pos="0">
                <a:srgbClr val="FF0066">
                  <a:shade val="30000"/>
                  <a:satMod val="115000"/>
                </a:srgbClr>
              </a:gs>
              <a:gs pos="50000">
                <a:srgbClr val="FF0066">
                  <a:shade val="67500"/>
                  <a:satMod val="115000"/>
                </a:srgbClr>
              </a:gs>
              <a:gs pos="100000">
                <a:srgbClr val="FF0066">
                  <a:shade val="100000"/>
                  <a:satMod val="115000"/>
                </a:srgbClr>
              </a:gs>
            </a:gsLst>
            <a:lin ang="16200000" scaled="1"/>
            <a:tileRect/>
          </a:gradFill>
          <a:ln w="0">
            <a:solidFill>
              <a:srgbClr val="FFCDC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639" name="Στρογγυλεμένο ορθογώνιο 687"/>
          <p:cNvSpPr/>
          <p:nvPr/>
        </p:nvSpPr>
        <p:spPr>
          <a:xfrm rot="5400000">
            <a:off x="3213244" y="2762853"/>
            <a:ext cx="144015" cy="1188280"/>
          </a:xfrm>
          <a:prstGeom prst="roundRect">
            <a:avLst>
              <a:gd name="adj" fmla="val 41992"/>
            </a:avLst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640" name="Στρογγυλεμένο ορθογώνιο 687"/>
          <p:cNvSpPr/>
          <p:nvPr/>
        </p:nvSpPr>
        <p:spPr>
          <a:xfrm rot="5400000">
            <a:off x="5922224" y="2835008"/>
            <a:ext cx="144015" cy="1043968"/>
          </a:xfrm>
          <a:prstGeom prst="roundRect">
            <a:avLst>
              <a:gd name="adj" fmla="val 41992"/>
            </a:avLst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641" name="Έλλειψη 696"/>
          <p:cNvSpPr>
            <a:spLocks noChangeAspect="1"/>
          </p:cNvSpPr>
          <p:nvPr/>
        </p:nvSpPr>
        <p:spPr>
          <a:xfrm>
            <a:off x="4032088" y="3047613"/>
            <a:ext cx="165363" cy="165363"/>
          </a:xfrm>
          <a:prstGeom prst="ellipse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642" name="Έλλειψη 696"/>
          <p:cNvSpPr>
            <a:spLocks noChangeAspect="1"/>
          </p:cNvSpPr>
          <p:nvPr/>
        </p:nvSpPr>
        <p:spPr>
          <a:xfrm>
            <a:off x="4392128" y="3140968"/>
            <a:ext cx="165363" cy="165363"/>
          </a:xfrm>
          <a:prstGeom prst="ellipse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pSp>
        <p:nvGrpSpPr>
          <p:cNvPr id="2847" name="Group 63"/>
          <p:cNvGrpSpPr/>
          <p:nvPr/>
        </p:nvGrpSpPr>
        <p:grpSpPr>
          <a:xfrm>
            <a:off x="3744056" y="3047613"/>
            <a:ext cx="957451" cy="381387"/>
            <a:chOff x="3707904" y="1463437"/>
            <a:chExt cx="957451" cy="381387"/>
          </a:xfr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</p:grpSpPr>
        <p:sp>
          <p:nvSpPr>
            <p:cNvPr id="2651" name="Έλλειψη 696"/>
            <p:cNvSpPr>
              <a:spLocks noChangeAspect="1"/>
            </p:cNvSpPr>
            <p:nvPr/>
          </p:nvSpPr>
          <p:spPr>
            <a:xfrm>
              <a:off x="3707904" y="1628800"/>
              <a:ext cx="165363" cy="165363"/>
            </a:xfrm>
            <a:prstGeom prst="ellipse">
              <a:avLst/>
            </a:prstGeom>
            <a:grpFill/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652" name="Έλλειψη 696"/>
            <p:cNvSpPr>
              <a:spLocks noChangeAspect="1"/>
            </p:cNvSpPr>
            <p:nvPr/>
          </p:nvSpPr>
          <p:spPr>
            <a:xfrm>
              <a:off x="3860304" y="1535445"/>
              <a:ext cx="165363" cy="165363"/>
            </a:xfrm>
            <a:prstGeom prst="ellipse">
              <a:avLst/>
            </a:prstGeom>
            <a:grpFill/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653" name="Έλλειψη 696"/>
            <p:cNvSpPr>
              <a:spLocks noChangeAspect="1"/>
            </p:cNvSpPr>
            <p:nvPr/>
          </p:nvSpPr>
          <p:spPr>
            <a:xfrm>
              <a:off x="4118605" y="1463437"/>
              <a:ext cx="165363" cy="165363"/>
            </a:xfrm>
            <a:prstGeom prst="ellipse">
              <a:avLst/>
            </a:prstGeom>
            <a:grpFill/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654" name="Έλλειψη 696"/>
            <p:cNvSpPr>
              <a:spLocks noChangeAspect="1"/>
            </p:cNvSpPr>
            <p:nvPr/>
          </p:nvSpPr>
          <p:spPr>
            <a:xfrm>
              <a:off x="4262621" y="1484784"/>
              <a:ext cx="165363" cy="165363"/>
            </a:xfrm>
            <a:prstGeom prst="ellipse">
              <a:avLst/>
            </a:prstGeom>
            <a:grpFill/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655" name="Έλλειψη 696"/>
            <p:cNvSpPr>
              <a:spLocks noChangeAspect="1"/>
            </p:cNvSpPr>
            <p:nvPr/>
          </p:nvSpPr>
          <p:spPr>
            <a:xfrm>
              <a:off x="4499992" y="1679461"/>
              <a:ext cx="165363" cy="165363"/>
            </a:xfrm>
            <a:prstGeom prst="ellipse">
              <a:avLst/>
            </a:prstGeom>
            <a:grpFill/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sp>
        <p:nvSpPr>
          <p:cNvPr id="2644" name="Έλλειψη 696"/>
          <p:cNvSpPr>
            <a:spLocks noChangeAspect="1"/>
          </p:cNvSpPr>
          <p:nvPr/>
        </p:nvSpPr>
        <p:spPr>
          <a:xfrm>
            <a:off x="4680160" y="3162315"/>
            <a:ext cx="165363" cy="165363"/>
          </a:xfrm>
          <a:prstGeom prst="ellipse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645" name="Έλλειψη 696"/>
          <p:cNvSpPr>
            <a:spLocks noChangeAspect="1"/>
          </p:cNvSpPr>
          <p:nvPr/>
        </p:nvSpPr>
        <p:spPr>
          <a:xfrm>
            <a:off x="4832560" y="3068960"/>
            <a:ext cx="165363" cy="165363"/>
          </a:xfrm>
          <a:prstGeom prst="ellipse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646" name="Έλλειψη 696"/>
          <p:cNvSpPr>
            <a:spLocks noChangeAspect="1"/>
          </p:cNvSpPr>
          <p:nvPr/>
        </p:nvSpPr>
        <p:spPr>
          <a:xfrm>
            <a:off x="5040200" y="3068960"/>
            <a:ext cx="165363" cy="165363"/>
          </a:xfrm>
          <a:prstGeom prst="ellipse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647" name="Έλλειψη 696"/>
          <p:cNvSpPr>
            <a:spLocks noChangeAspect="1"/>
          </p:cNvSpPr>
          <p:nvPr/>
        </p:nvSpPr>
        <p:spPr>
          <a:xfrm>
            <a:off x="5184216" y="3140968"/>
            <a:ext cx="165363" cy="165363"/>
          </a:xfrm>
          <a:prstGeom prst="ellipse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649" name="Έλλειψη 696"/>
          <p:cNvSpPr>
            <a:spLocks noChangeAspect="1"/>
          </p:cNvSpPr>
          <p:nvPr/>
        </p:nvSpPr>
        <p:spPr>
          <a:xfrm>
            <a:off x="4946845" y="3047613"/>
            <a:ext cx="165363" cy="165363"/>
          </a:xfrm>
          <a:prstGeom prst="ellipse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650" name="Στρογγυλεμένο ορθογώνιο 687"/>
          <p:cNvSpPr/>
          <p:nvPr/>
        </p:nvSpPr>
        <p:spPr>
          <a:xfrm rot="5400000">
            <a:off x="5967624" y="2817080"/>
            <a:ext cx="144015" cy="1079824"/>
          </a:xfrm>
          <a:prstGeom prst="roundRect">
            <a:avLst>
              <a:gd name="adj" fmla="val 41992"/>
            </a:avLst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657" name="Στρογγυλεμένο ορθογώνιο 687"/>
          <p:cNvSpPr/>
          <p:nvPr/>
        </p:nvSpPr>
        <p:spPr>
          <a:xfrm rot="5400000">
            <a:off x="3171178" y="3821710"/>
            <a:ext cx="137348" cy="1080120"/>
          </a:xfrm>
          <a:prstGeom prst="roundRect">
            <a:avLst>
              <a:gd name="adj" fmla="val 41992"/>
            </a:avLst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658" name="Στρογγυλεμένο ορθογώνιο 687"/>
          <p:cNvSpPr/>
          <p:nvPr/>
        </p:nvSpPr>
        <p:spPr>
          <a:xfrm rot="5400000">
            <a:off x="5853470" y="3947729"/>
            <a:ext cx="101355" cy="936104"/>
          </a:xfrm>
          <a:prstGeom prst="roundRect">
            <a:avLst>
              <a:gd name="adj" fmla="val 41992"/>
            </a:avLst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659" name="Έλλειψη 696"/>
          <p:cNvSpPr>
            <a:spLocks noChangeAspect="1"/>
          </p:cNvSpPr>
          <p:nvPr/>
        </p:nvSpPr>
        <p:spPr>
          <a:xfrm>
            <a:off x="3995936" y="4085073"/>
            <a:ext cx="165363" cy="165363"/>
          </a:xfrm>
          <a:prstGeom prst="ellipse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660" name="Έλλειψη 696"/>
          <p:cNvSpPr>
            <a:spLocks noChangeAspect="1"/>
          </p:cNvSpPr>
          <p:nvPr/>
        </p:nvSpPr>
        <p:spPr>
          <a:xfrm>
            <a:off x="4355976" y="4178428"/>
            <a:ext cx="165363" cy="165363"/>
          </a:xfrm>
          <a:prstGeom prst="ellipse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pSp>
        <p:nvGrpSpPr>
          <p:cNvPr id="2849" name="Group 63"/>
          <p:cNvGrpSpPr/>
          <p:nvPr/>
        </p:nvGrpSpPr>
        <p:grpSpPr>
          <a:xfrm>
            <a:off x="3707904" y="4085073"/>
            <a:ext cx="957451" cy="381387"/>
            <a:chOff x="3707904" y="1463437"/>
            <a:chExt cx="957451" cy="381387"/>
          </a:xfr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</p:grpSpPr>
        <p:sp>
          <p:nvSpPr>
            <p:cNvPr id="2669" name="Έλλειψη 696"/>
            <p:cNvSpPr>
              <a:spLocks noChangeAspect="1"/>
            </p:cNvSpPr>
            <p:nvPr/>
          </p:nvSpPr>
          <p:spPr>
            <a:xfrm>
              <a:off x="3707904" y="1628800"/>
              <a:ext cx="165363" cy="165363"/>
            </a:xfrm>
            <a:prstGeom prst="ellipse">
              <a:avLst/>
            </a:prstGeom>
            <a:grpFill/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670" name="Έλλειψη 696"/>
            <p:cNvSpPr>
              <a:spLocks noChangeAspect="1"/>
            </p:cNvSpPr>
            <p:nvPr/>
          </p:nvSpPr>
          <p:spPr>
            <a:xfrm>
              <a:off x="3860304" y="1535445"/>
              <a:ext cx="165363" cy="165363"/>
            </a:xfrm>
            <a:prstGeom prst="ellipse">
              <a:avLst/>
            </a:prstGeom>
            <a:grpFill/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671" name="Έλλειψη 696"/>
            <p:cNvSpPr>
              <a:spLocks noChangeAspect="1"/>
            </p:cNvSpPr>
            <p:nvPr/>
          </p:nvSpPr>
          <p:spPr>
            <a:xfrm>
              <a:off x="4118605" y="1463437"/>
              <a:ext cx="165363" cy="165363"/>
            </a:xfrm>
            <a:prstGeom prst="ellipse">
              <a:avLst/>
            </a:prstGeom>
            <a:grpFill/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672" name="Έλλειψη 696"/>
            <p:cNvSpPr>
              <a:spLocks noChangeAspect="1"/>
            </p:cNvSpPr>
            <p:nvPr/>
          </p:nvSpPr>
          <p:spPr>
            <a:xfrm>
              <a:off x="4262621" y="1484784"/>
              <a:ext cx="165363" cy="165363"/>
            </a:xfrm>
            <a:prstGeom prst="ellipse">
              <a:avLst/>
            </a:prstGeom>
            <a:grpFill/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673" name="Έλλειψη 696"/>
            <p:cNvSpPr>
              <a:spLocks noChangeAspect="1"/>
            </p:cNvSpPr>
            <p:nvPr/>
          </p:nvSpPr>
          <p:spPr>
            <a:xfrm>
              <a:off x="4499992" y="1679461"/>
              <a:ext cx="165363" cy="165363"/>
            </a:xfrm>
            <a:prstGeom prst="ellipse">
              <a:avLst/>
            </a:prstGeom>
            <a:grpFill/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sp>
        <p:nvSpPr>
          <p:cNvPr id="2662" name="Έλλειψη 696"/>
          <p:cNvSpPr>
            <a:spLocks noChangeAspect="1"/>
          </p:cNvSpPr>
          <p:nvPr/>
        </p:nvSpPr>
        <p:spPr>
          <a:xfrm>
            <a:off x="4644008" y="4199775"/>
            <a:ext cx="165363" cy="165363"/>
          </a:xfrm>
          <a:prstGeom prst="ellipse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663" name="Έλλειψη 696"/>
          <p:cNvSpPr>
            <a:spLocks noChangeAspect="1"/>
          </p:cNvSpPr>
          <p:nvPr/>
        </p:nvSpPr>
        <p:spPr>
          <a:xfrm>
            <a:off x="4796408" y="4106420"/>
            <a:ext cx="165363" cy="165363"/>
          </a:xfrm>
          <a:prstGeom prst="ellipse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664" name="Έλλειψη 696"/>
          <p:cNvSpPr>
            <a:spLocks noChangeAspect="1"/>
          </p:cNvSpPr>
          <p:nvPr/>
        </p:nvSpPr>
        <p:spPr>
          <a:xfrm>
            <a:off x="5004048" y="4106420"/>
            <a:ext cx="165363" cy="165363"/>
          </a:xfrm>
          <a:prstGeom prst="ellipse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665" name="Έλλειψη 696"/>
          <p:cNvSpPr>
            <a:spLocks noChangeAspect="1"/>
          </p:cNvSpPr>
          <p:nvPr/>
        </p:nvSpPr>
        <p:spPr>
          <a:xfrm>
            <a:off x="5148064" y="4178428"/>
            <a:ext cx="165363" cy="165363"/>
          </a:xfrm>
          <a:prstGeom prst="ellipse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667" name="Έλλειψη 696"/>
          <p:cNvSpPr>
            <a:spLocks noChangeAspect="1"/>
          </p:cNvSpPr>
          <p:nvPr/>
        </p:nvSpPr>
        <p:spPr>
          <a:xfrm>
            <a:off x="4910693" y="4085073"/>
            <a:ext cx="165363" cy="165363"/>
          </a:xfrm>
          <a:prstGeom prst="ellipse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668" name="Στρογγυλεμένο ορθογώνιο 687"/>
          <p:cNvSpPr/>
          <p:nvPr/>
        </p:nvSpPr>
        <p:spPr>
          <a:xfrm rot="5400000">
            <a:off x="5835542" y="3929801"/>
            <a:ext cx="101355" cy="971960"/>
          </a:xfrm>
          <a:prstGeom prst="roundRect">
            <a:avLst>
              <a:gd name="adj" fmla="val 41992"/>
            </a:avLst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pSp>
        <p:nvGrpSpPr>
          <p:cNvPr id="2850" name="Group 2675"/>
          <p:cNvGrpSpPr/>
          <p:nvPr/>
        </p:nvGrpSpPr>
        <p:grpSpPr>
          <a:xfrm rot="12759707">
            <a:off x="4019615" y="1994289"/>
            <a:ext cx="410447" cy="421151"/>
            <a:chOff x="5242983" y="702469"/>
            <a:chExt cx="482601" cy="620315"/>
          </a:xfrm>
        </p:grpSpPr>
        <p:sp>
          <p:nvSpPr>
            <p:cNvPr id="2674" name="Διάσημα 821"/>
            <p:cNvSpPr/>
            <p:nvPr/>
          </p:nvSpPr>
          <p:spPr bwMode="auto">
            <a:xfrm rot="821981">
              <a:off x="5242983" y="702469"/>
              <a:ext cx="237067" cy="619125"/>
            </a:xfrm>
            <a:prstGeom prst="chevron">
              <a:avLst>
                <a:gd name="adj" fmla="val 58423"/>
              </a:avLst>
            </a:prstGeom>
            <a:gradFill flip="none" rotWithShape="1">
              <a:gsLst>
                <a:gs pos="76000">
                  <a:srgbClr val="CC3399"/>
                </a:gs>
                <a:gs pos="72000">
                  <a:schemeClr val="accent5">
                    <a:lumMod val="75000"/>
                  </a:schemeClr>
                </a:gs>
                <a:gs pos="74000">
                  <a:srgbClr val="CC3399"/>
                </a:gs>
                <a:gs pos="72000">
                  <a:schemeClr val="bg1"/>
                </a:gs>
              </a:gsLst>
              <a:lin ang="5400000" scaled="1"/>
              <a:tileRect/>
            </a:gradFill>
            <a:ln w="0">
              <a:solidFill>
                <a:schemeClr val="accent5">
                  <a:lumMod val="50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l-GR"/>
            </a:p>
          </p:txBody>
        </p:sp>
        <p:sp>
          <p:nvSpPr>
            <p:cNvPr id="2675" name="Διάσημα 819"/>
            <p:cNvSpPr/>
            <p:nvPr/>
          </p:nvSpPr>
          <p:spPr bwMode="auto">
            <a:xfrm rot="20778019" flipH="1">
              <a:off x="5488517" y="703659"/>
              <a:ext cx="237067" cy="619125"/>
            </a:xfrm>
            <a:prstGeom prst="chevron">
              <a:avLst>
                <a:gd name="adj" fmla="val 58423"/>
              </a:avLst>
            </a:prstGeom>
            <a:gradFill flip="none" rotWithShape="1">
              <a:gsLst>
                <a:gs pos="76000">
                  <a:srgbClr val="CC3399"/>
                </a:gs>
                <a:gs pos="72000">
                  <a:schemeClr val="accent5">
                    <a:lumMod val="75000"/>
                  </a:schemeClr>
                </a:gs>
                <a:gs pos="74000">
                  <a:srgbClr val="CC3399"/>
                </a:gs>
                <a:gs pos="72000">
                  <a:schemeClr val="bg1"/>
                </a:gs>
              </a:gsLst>
              <a:lin ang="5400000" scaled="1"/>
              <a:tileRect/>
            </a:gradFill>
            <a:ln w="0">
              <a:solidFill>
                <a:schemeClr val="accent5">
                  <a:lumMod val="50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l-GR"/>
            </a:p>
          </p:txBody>
        </p:sp>
      </p:grpSp>
      <p:grpSp>
        <p:nvGrpSpPr>
          <p:cNvPr id="2851" name="Group 2676"/>
          <p:cNvGrpSpPr/>
          <p:nvPr/>
        </p:nvGrpSpPr>
        <p:grpSpPr>
          <a:xfrm rot="9833741">
            <a:off x="4838382" y="2383122"/>
            <a:ext cx="410447" cy="421151"/>
            <a:chOff x="5242983" y="702469"/>
            <a:chExt cx="482601" cy="620315"/>
          </a:xfrm>
        </p:grpSpPr>
        <p:sp>
          <p:nvSpPr>
            <p:cNvPr id="2678" name="Διάσημα 821"/>
            <p:cNvSpPr/>
            <p:nvPr/>
          </p:nvSpPr>
          <p:spPr bwMode="auto">
            <a:xfrm rot="821981">
              <a:off x="5242983" y="702469"/>
              <a:ext cx="237067" cy="619125"/>
            </a:xfrm>
            <a:prstGeom prst="chevron">
              <a:avLst>
                <a:gd name="adj" fmla="val 58423"/>
              </a:avLst>
            </a:prstGeom>
            <a:gradFill flip="none" rotWithShape="1">
              <a:gsLst>
                <a:gs pos="76000">
                  <a:srgbClr val="CC3399"/>
                </a:gs>
                <a:gs pos="72000">
                  <a:schemeClr val="accent5">
                    <a:lumMod val="75000"/>
                  </a:schemeClr>
                </a:gs>
                <a:gs pos="74000">
                  <a:srgbClr val="CC3399"/>
                </a:gs>
                <a:gs pos="72000">
                  <a:schemeClr val="bg1"/>
                </a:gs>
              </a:gsLst>
              <a:lin ang="5400000" scaled="1"/>
              <a:tileRect/>
            </a:gradFill>
            <a:ln w="0">
              <a:solidFill>
                <a:schemeClr val="accent5">
                  <a:lumMod val="50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l-GR"/>
            </a:p>
          </p:txBody>
        </p:sp>
        <p:sp>
          <p:nvSpPr>
            <p:cNvPr id="2679" name="Διάσημα 819"/>
            <p:cNvSpPr/>
            <p:nvPr/>
          </p:nvSpPr>
          <p:spPr bwMode="auto">
            <a:xfrm rot="20778019" flipH="1">
              <a:off x="5488517" y="703659"/>
              <a:ext cx="237067" cy="619125"/>
            </a:xfrm>
            <a:prstGeom prst="chevron">
              <a:avLst>
                <a:gd name="adj" fmla="val 58423"/>
              </a:avLst>
            </a:prstGeom>
            <a:gradFill flip="none" rotWithShape="1">
              <a:gsLst>
                <a:gs pos="76000">
                  <a:srgbClr val="CC3399"/>
                </a:gs>
                <a:gs pos="72000">
                  <a:schemeClr val="accent5">
                    <a:lumMod val="75000"/>
                  </a:schemeClr>
                </a:gs>
                <a:gs pos="74000">
                  <a:srgbClr val="CC3399"/>
                </a:gs>
                <a:gs pos="72000">
                  <a:schemeClr val="bg1"/>
                </a:gs>
              </a:gsLst>
              <a:lin ang="5400000" scaled="1"/>
              <a:tileRect/>
            </a:gradFill>
            <a:ln w="0">
              <a:solidFill>
                <a:schemeClr val="accent5">
                  <a:lumMod val="50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l-GR"/>
            </a:p>
          </p:txBody>
        </p:sp>
      </p:grpSp>
      <p:sp>
        <p:nvSpPr>
          <p:cNvPr id="2680" name="TextBox 2679"/>
          <p:cNvSpPr txBox="1"/>
          <p:nvPr/>
        </p:nvSpPr>
        <p:spPr>
          <a:xfrm>
            <a:off x="6660232" y="2780928"/>
            <a:ext cx="29158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pemphigus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autoantibodies</a:t>
            </a:r>
            <a:endParaRPr lang="el-GR" sz="1600" b="1" dirty="0"/>
          </a:p>
        </p:txBody>
      </p:sp>
      <p:sp>
        <p:nvSpPr>
          <p:cNvPr id="2681" name="TextBox 2680"/>
          <p:cNvSpPr txBox="1"/>
          <p:nvPr/>
        </p:nvSpPr>
        <p:spPr>
          <a:xfrm>
            <a:off x="6984776" y="4869160"/>
            <a:ext cx="16561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Dsg3</a:t>
            </a:r>
            <a:endParaRPr lang="el-GR" sz="1600" b="1" dirty="0"/>
          </a:p>
        </p:txBody>
      </p:sp>
      <p:sp>
        <p:nvSpPr>
          <p:cNvPr id="2682" name="TextBox 2681"/>
          <p:cNvSpPr txBox="1"/>
          <p:nvPr/>
        </p:nvSpPr>
        <p:spPr>
          <a:xfrm>
            <a:off x="6984776" y="4293096"/>
            <a:ext cx="24117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E-</a:t>
            </a:r>
            <a:r>
              <a:rPr lang="en-US" sz="1600" b="1" dirty="0" err="1" smtClean="0"/>
              <a:t>cadherin</a:t>
            </a:r>
            <a:endParaRPr lang="el-GR" sz="1600" b="1" dirty="0"/>
          </a:p>
        </p:txBody>
      </p:sp>
      <p:cxnSp>
        <p:nvCxnSpPr>
          <p:cNvPr id="2684" name="Straight Connector 2683"/>
          <p:cNvCxnSpPr/>
          <p:nvPr/>
        </p:nvCxnSpPr>
        <p:spPr>
          <a:xfrm>
            <a:off x="6444208" y="4437112"/>
            <a:ext cx="540000" cy="0"/>
          </a:xfrm>
          <a:prstGeom prst="line">
            <a:avLst/>
          </a:prstGeom>
          <a:ln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85" name="Straight Connector 2684"/>
          <p:cNvCxnSpPr/>
          <p:nvPr/>
        </p:nvCxnSpPr>
        <p:spPr>
          <a:xfrm>
            <a:off x="6876256" y="5085184"/>
            <a:ext cx="180000" cy="0"/>
          </a:xfrm>
          <a:prstGeom prst="line">
            <a:avLst/>
          </a:prstGeom>
          <a:ln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86" name="Straight Connector 2685"/>
          <p:cNvCxnSpPr/>
          <p:nvPr/>
        </p:nvCxnSpPr>
        <p:spPr>
          <a:xfrm>
            <a:off x="4427984" y="2996952"/>
            <a:ext cx="2304256" cy="0"/>
          </a:xfrm>
          <a:prstGeom prst="line">
            <a:avLst/>
          </a:prstGeom>
          <a:ln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87" name="Straight Connector 2686"/>
          <p:cNvCxnSpPr/>
          <p:nvPr/>
        </p:nvCxnSpPr>
        <p:spPr>
          <a:xfrm>
            <a:off x="4211960" y="2564904"/>
            <a:ext cx="188344" cy="440432"/>
          </a:xfrm>
          <a:prstGeom prst="line">
            <a:avLst/>
          </a:prstGeom>
          <a:ln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90" name="Straight Connector 2689"/>
          <p:cNvCxnSpPr/>
          <p:nvPr/>
        </p:nvCxnSpPr>
        <p:spPr>
          <a:xfrm>
            <a:off x="5292080" y="2636912"/>
            <a:ext cx="144016" cy="359992"/>
          </a:xfrm>
          <a:prstGeom prst="line">
            <a:avLst/>
          </a:prstGeom>
          <a:ln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648" name="Έλλειψη 696"/>
          <p:cNvSpPr>
            <a:spLocks noChangeAspect="1"/>
          </p:cNvSpPr>
          <p:nvPr/>
        </p:nvSpPr>
        <p:spPr>
          <a:xfrm>
            <a:off x="5328232" y="3212976"/>
            <a:ext cx="165363" cy="165363"/>
          </a:xfrm>
          <a:prstGeom prst="ellipse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666" name="Έλλειψη 696"/>
          <p:cNvSpPr>
            <a:spLocks noChangeAspect="1"/>
          </p:cNvSpPr>
          <p:nvPr/>
        </p:nvSpPr>
        <p:spPr>
          <a:xfrm>
            <a:off x="5292080" y="4250436"/>
            <a:ext cx="165363" cy="165363"/>
          </a:xfrm>
          <a:prstGeom prst="ellipse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630" name="Έλλειψη 696"/>
          <p:cNvSpPr>
            <a:spLocks noChangeAspect="1"/>
          </p:cNvSpPr>
          <p:nvPr/>
        </p:nvSpPr>
        <p:spPr>
          <a:xfrm>
            <a:off x="5328232" y="4949169"/>
            <a:ext cx="165363" cy="165363"/>
          </a:xfrm>
          <a:prstGeom prst="ellipse">
            <a:avLst/>
          </a:prstGeom>
          <a:gradFill flip="none" rotWithShape="1">
            <a:gsLst>
              <a:gs pos="0">
                <a:srgbClr val="FF0066">
                  <a:shade val="30000"/>
                  <a:satMod val="115000"/>
                </a:srgbClr>
              </a:gs>
              <a:gs pos="50000">
                <a:srgbClr val="FF0066">
                  <a:shade val="67500"/>
                  <a:satMod val="115000"/>
                </a:srgbClr>
              </a:gs>
              <a:gs pos="100000">
                <a:srgbClr val="FF0066">
                  <a:shade val="100000"/>
                  <a:satMod val="115000"/>
                </a:srgbClr>
              </a:gs>
            </a:gsLst>
            <a:lin ang="16200000" scaled="1"/>
            <a:tileRect/>
          </a:gradFill>
          <a:ln w="0">
            <a:solidFill>
              <a:srgbClr val="FFCDC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601" name="Έλλειψη 696"/>
          <p:cNvSpPr>
            <a:spLocks noChangeAspect="1"/>
          </p:cNvSpPr>
          <p:nvPr/>
        </p:nvSpPr>
        <p:spPr>
          <a:xfrm>
            <a:off x="5328232" y="2276873"/>
            <a:ext cx="165363" cy="165363"/>
          </a:xfrm>
          <a:prstGeom prst="ellipse">
            <a:avLst/>
          </a:prstGeom>
          <a:gradFill flip="none" rotWithShape="1">
            <a:gsLst>
              <a:gs pos="0">
                <a:srgbClr val="FF0066">
                  <a:shade val="30000"/>
                  <a:satMod val="115000"/>
                </a:srgbClr>
              </a:gs>
              <a:gs pos="50000">
                <a:srgbClr val="FF0066">
                  <a:shade val="67500"/>
                  <a:satMod val="115000"/>
                </a:srgbClr>
              </a:gs>
              <a:gs pos="100000">
                <a:srgbClr val="FF0066">
                  <a:shade val="100000"/>
                  <a:satMod val="115000"/>
                </a:srgbClr>
              </a:gs>
            </a:gsLst>
            <a:lin ang="16200000" scaled="1"/>
            <a:tileRect/>
          </a:gradFill>
          <a:ln w="0">
            <a:solidFill>
              <a:srgbClr val="FFCDC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</TotalTime>
  <Words>27</Words>
  <Application>Microsoft Office PowerPoint</Application>
  <PresentationFormat>On-screen Show (4:3)</PresentationFormat>
  <Paragraphs>25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Βαλεντίνα</dc:creator>
  <cp:lastModifiedBy>Βαλεντίνα</cp:lastModifiedBy>
  <cp:revision>17</cp:revision>
  <dcterms:created xsi:type="dcterms:W3CDTF">2016-09-06T16:12:08Z</dcterms:created>
  <dcterms:modified xsi:type="dcterms:W3CDTF">2016-09-28T16:58:40Z</dcterms:modified>
</cp:coreProperties>
</file>