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9104" autoAdjust="0"/>
  </p:normalViewPr>
  <p:slideViewPr>
    <p:cSldViewPr>
      <p:cViewPr varScale="1">
        <p:scale>
          <a:sx n="69" d="100"/>
          <a:sy n="69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Έλλειψη 420"/>
          <p:cNvSpPr/>
          <p:nvPr/>
        </p:nvSpPr>
        <p:spPr>
          <a:xfrm>
            <a:off x="539552" y="0"/>
            <a:ext cx="8208911" cy="6309320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Ελεύθερη σχεδίαση 12"/>
          <p:cNvSpPr/>
          <p:nvPr/>
        </p:nvSpPr>
        <p:spPr>
          <a:xfrm>
            <a:off x="0" y="188640"/>
            <a:ext cx="3779912" cy="6480720"/>
          </a:xfrm>
          <a:custGeom>
            <a:avLst/>
            <a:gdLst>
              <a:gd name="connsiteX0" fmla="*/ 24384 w 1019238"/>
              <a:gd name="connsiteY0" fmla="*/ 0 h 2109216"/>
              <a:gd name="connsiteX1" fmla="*/ 719328 w 1019238"/>
              <a:gd name="connsiteY1" fmla="*/ 85344 h 2109216"/>
              <a:gd name="connsiteX2" fmla="*/ 963168 w 1019238"/>
              <a:gd name="connsiteY2" fmla="*/ 256032 h 2109216"/>
              <a:gd name="connsiteX3" fmla="*/ 999744 w 1019238"/>
              <a:gd name="connsiteY3" fmla="*/ 914400 h 2109216"/>
              <a:gd name="connsiteX4" fmla="*/ 999744 w 1019238"/>
              <a:gd name="connsiteY4" fmla="*/ 1670304 h 2109216"/>
              <a:gd name="connsiteX5" fmla="*/ 755904 w 1019238"/>
              <a:gd name="connsiteY5" fmla="*/ 1975104 h 2109216"/>
              <a:gd name="connsiteX6" fmla="*/ 256032 w 1019238"/>
              <a:gd name="connsiteY6" fmla="*/ 2072640 h 2109216"/>
              <a:gd name="connsiteX7" fmla="*/ 0 w 1019238"/>
              <a:gd name="connsiteY7" fmla="*/ 2109216 h 210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238" h="2109216">
                <a:moveTo>
                  <a:pt x="24384" y="0"/>
                </a:moveTo>
                <a:cubicBezTo>
                  <a:pt x="293624" y="21336"/>
                  <a:pt x="562864" y="42672"/>
                  <a:pt x="719328" y="85344"/>
                </a:cubicBezTo>
                <a:cubicBezTo>
                  <a:pt x="875792" y="128016"/>
                  <a:pt x="916432" y="117856"/>
                  <a:pt x="963168" y="256032"/>
                </a:cubicBezTo>
                <a:cubicBezTo>
                  <a:pt x="1009904" y="394208"/>
                  <a:pt x="993648" y="678688"/>
                  <a:pt x="999744" y="914400"/>
                </a:cubicBezTo>
                <a:cubicBezTo>
                  <a:pt x="1005840" y="1150112"/>
                  <a:pt x="1040384" y="1493520"/>
                  <a:pt x="999744" y="1670304"/>
                </a:cubicBezTo>
                <a:cubicBezTo>
                  <a:pt x="959104" y="1847088"/>
                  <a:pt x="879856" y="1908048"/>
                  <a:pt x="755904" y="1975104"/>
                </a:cubicBezTo>
                <a:cubicBezTo>
                  <a:pt x="631952" y="2042160"/>
                  <a:pt x="382016" y="2050288"/>
                  <a:pt x="256032" y="2072640"/>
                </a:cubicBezTo>
                <a:cubicBezTo>
                  <a:pt x="130048" y="2094992"/>
                  <a:pt x="65024" y="2102104"/>
                  <a:pt x="0" y="2109216"/>
                </a:cubicBezTo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1000">
                <a:schemeClr val="bg2">
                  <a:lumMod val="90000"/>
                </a:schemeClr>
              </a:gs>
              <a:gs pos="74000">
                <a:schemeClr val="bg2"/>
              </a:gs>
            </a:gsLst>
            <a:lin ang="0" scaled="1"/>
            <a:tileRect/>
          </a:gradFill>
          <a:ln w="0">
            <a:solidFill>
              <a:schemeClr val="bg2">
                <a:lumMod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Ελεύθερη σχεδίαση 12"/>
          <p:cNvSpPr/>
          <p:nvPr/>
        </p:nvSpPr>
        <p:spPr>
          <a:xfrm flipH="1" flipV="1">
            <a:off x="5436096" y="188640"/>
            <a:ext cx="3707904" cy="6480720"/>
          </a:xfrm>
          <a:custGeom>
            <a:avLst/>
            <a:gdLst>
              <a:gd name="connsiteX0" fmla="*/ 24384 w 1019238"/>
              <a:gd name="connsiteY0" fmla="*/ 0 h 2109216"/>
              <a:gd name="connsiteX1" fmla="*/ 719328 w 1019238"/>
              <a:gd name="connsiteY1" fmla="*/ 85344 h 2109216"/>
              <a:gd name="connsiteX2" fmla="*/ 963168 w 1019238"/>
              <a:gd name="connsiteY2" fmla="*/ 256032 h 2109216"/>
              <a:gd name="connsiteX3" fmla="*/ 999744 w 1019238"/>
              <a:gd name="connsiteY3" fmla="*/ 914400 h 2109216"/>
              <a:gd name="connsiteX4" fmla="*/ 999744 w 1019238"/>
              <a:gd name="connsiteY4" fmla="*/ 1670304 h 2109216"/>
              <a:gd name="connsiteX5" fmla="*/ 755904 w 1019238"/>
              <a:gd name="connsiteY5" fmla="*/ 1975104 h 2109216"/>
              <a:gd name="connsiteX6" fmla="*/ 256032 w 1019238"/>
              <a:gd name="connsiteY6" fmla="*/ 2072640 h 2109216"/>
              <a:gd name="connsiteX7" fmla="*/ 0 w 1019238"/>
              <a:gd name="connsiteY7" fmla="*/ 2109216 h 210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238" h="2109216">
                <a:moveTo>
                  <a:pt x="24384" y="0"/>
                </a:moveTo>
                <a:cubicBezTo>
                  <a:pt x="293624" y="21336"/>
                  <a:pt x="562864" y="42672"/>
                  <a:pt x="719328" y="85344"/>
                </a:cubicBezTo>
                <a:cubicBezTo>
                  <a:pt x="875792" y="128016"/>
                  <a:pt x="916432" y="117856"/>
                  <a:pt x="963168" y="256032"/>
                </a:cubicBezTo>
                <a:cubicBezTo>
                  <a:pt x="1009904" y="394208"/>
                  <a:pt x="993648" y="678688"/>
                  <a:pt x="999744" y="914400"/>
                </a:cubicBezTo>
                <a:cubicBezTo>
                  <a:pt x="1005840" y="1150112"/>
                  <a:pt x="1040384" y="1493520"/>
                  <a:pt x="999744" y="1670304"/>
                </a:cubicBezTo>
                <a:cubicBezTo>
                  <a:pt x="959104" y="1847088"/>
                  <a:pt x="879856" y="1908048"/>
                  <a:pt x="755904" y="1975104"/>
                </a:cubicBezTo>
                <a:cubicBezTo>
                  <a:pt x="631952" y="2042160"/>
                  <a:pt x="382016" y="2050288"/>
                  <a:pt x="256032" y="2072640"/>
                </a:cubicBezTo>
                <a:cubicBezTo>
                  <a:pt x="130048" y="2094992"/>
                  <a:pt x="65024" y="2102104"/>
                  <a:pt x="0" y="2109216"/>
                </a:cubicBezTo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1000">
                <a:schemeClr val="bg2">
                  <a:lumMod val="90000"/>
                </a:schemeClr>
              </a:gs>
              <a:gs pos="74000">
                <a:schemeClr val="bg2"/>
              </a:gs>
            </a:gsLst>
            <a:lin ang="0" scaled="1"/>
            <a:tileRect/>
          </a:gradFill>
          <a:ln w="0">
            <a:solidFill>
              <a:schemeClr val="bg2">
                <a:lumMod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4" name="Group 175"/>
          <p:cNvGrpSpPr/>
          <p:nvPr/>
        </p:nvGrpSpPr>
        <p:grpSpPr>
          <a:xfrm rot="1559654">
            <a:off x="805061" y="191613"/>
            <a:ext cx="229828" cy="1716338"/>
            <a:chOff x="3238509" y="1117046"/>
            <a:chExt cx="903385" cy="4819264"/>
          </a:xfrm>
        </p:grpSpPr>
        <p:grpSp>
          <p:nvGrpSpPr>
            <p:cNvPr id="5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1489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90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1487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8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1485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6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1483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4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1481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2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1479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0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1477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8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1475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6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1473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4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1471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2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5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1469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0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1467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8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1465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6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8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1463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4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9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1461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2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1459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0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1457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58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23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455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6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4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53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4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451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2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49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0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447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8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8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45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6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9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443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4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41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2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31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2625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1431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32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8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1429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30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3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1427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8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6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1425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6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61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1423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4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76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21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2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77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419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0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83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17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18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688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2689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407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8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91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05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6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92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403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4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93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01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2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94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399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0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95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397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98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96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395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96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97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393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94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698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1383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84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699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1381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82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0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1379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80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1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1377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8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2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1375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6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3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1373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4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4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1371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2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5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1369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0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6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1367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8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7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1365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6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8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1363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4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9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1361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2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0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1359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0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1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1357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8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2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1355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6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3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1353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4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4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1351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2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5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1349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0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6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1347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8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7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1345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6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8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1343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4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19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1341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2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5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1339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0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6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1337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8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7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1335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6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8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1333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4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9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1331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2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90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1329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0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91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1327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8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92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1325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6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09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1323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4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10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1321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2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11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1319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0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12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1317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8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13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1315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6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14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1313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4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15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1311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2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16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1309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0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33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1307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8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34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1305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6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35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1303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4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36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1301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2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37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1299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0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38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1297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8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39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1295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6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40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1293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4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91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1291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2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92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1493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289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90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94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87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8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95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285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6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96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83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4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97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281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2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98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79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0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99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277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78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500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75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76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501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1502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1265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6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503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1263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4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0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1261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2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1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1259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0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2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1257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8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3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55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6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4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253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4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5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51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2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606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1607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241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42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8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39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40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09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237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8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10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35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6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11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233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4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1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31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2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1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229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0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1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27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28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615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1217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8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16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1215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6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17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1213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4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18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1211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2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19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1209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0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20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1207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8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22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1205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6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25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1203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4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28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1201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2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1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1199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0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4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1197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8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7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1195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6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0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1193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4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3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1191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2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6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1189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0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9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1187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8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2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1185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6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5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1183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4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8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1181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2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1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1179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0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4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1177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8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7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1175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6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0" name="926 - Ομάδα"/>
            <p:cNvGrpSpPr/>
            <p:nvPr/>
          </p:nvGrpSpPr>
          <p:grpSpPr>
            <a:xfrm rot="15969957" flipH="1" flipV="1">
              <a:off x="3832668" y="5241011"/>
              <a:ext cx="67304" cy="159578"/>
              <a:chOff x="4353349" y="1560082"/>
              <a:chExt cx="74635" cy="159578"/>
            </a:xfrm>
          </p:grpSpPr>
          <p:sp>
            <p:nvSpPr>
              <p:cNvPr id="1173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4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3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1171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2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6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1169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0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9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1167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8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80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1165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6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83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1163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4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84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1161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2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85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1159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0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86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1157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58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87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1155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56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88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1153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54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1621" name="TextBox 1620"/>
          <p:cNvSpPr txBox="1"/>
          <p:nvPr/>
        </p:nvSpPr>
        <p:spPr>
          <a:xfrm>
            <a:off x="7775848" y="65880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2</a:t>
            </a:r>
            <a:endParaRPr lang="el-GR" b="1" dirty="0"/>
          </a:p>
        </p:txBody>
      </p:sp>
      <p:grpSp>
        <p:nvGrpSpPr>
          <p:cNvPr id="1689" name="1030 - Ομάδα"/>
          <p:cNvGrpSpPr>
            <a:grpSpLocks noChangeAspect="1"/>
          </p:cNvGrpSpPr>
          <p:nvPr/>
        </p:nvGrpSpPr>
        <p:grpSpPr bwMode="auto">
          <a:xfrm>
            <a:off x="1547664" y="2002325"/>
            <a:ext cx="648052" cy="365302"/>
            <a:chOff x="2825754" y="1772816"/>
            <a:chExt cx="749778" cy="365330"/>
          </a:xfrm>
        </p:grpSpPr>
        <p:sp>
          <p:nvSpPr>
            <p:cNvPr id="1623" name="1339 - Έλλειψη"/>
            <p:cNvSpPr/>
            <p:nvPr/>
          </p:nvSpPr>
          <p:spPr>
            <a:xfrm>
              <a:off x="2843807" y="1772816"/>
              <a:ext cx="697961" cy="36004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6000">
                  <a:schemeClr val="bg1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4" name="1340 - TextBox"/>
            <p:cNvSpPr txBox="1">
              <a:spLocks noChangeArrowheads="1"/>
            </p:cNvSpPr>
            <p:nvPr/>
          </p:nvSpPr>
          <p:spPr bwMode="auto">
            <a:xfrm>
              <a:off x="2825754" y="1799566"/>
              <a:ext cx="749778" cy="338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err="1" smtClean="0"/>
                <a:t>RhoA</a:t>
              </a:r>
              <a:endParaRPr lang="el-GR" sz="1600" b="1" dirty="0"/>
            </a:p>
          </p:txBody>
        </p:sp>
      </p:grpSp>
      <p:grpSp>
        <p:nvGrpSpPr>
          <p:cNvPr id="1690" name="1030 - Ομάδα"/>
          <p:cNvGrpSpPr>
            <a:grpSpLocks noChangeAspect="1"/>
          </p:cNvGrpSpPr>
          <p:nvPr/>
        </p:nvGrpSpPr>
        <p:grpSpPr bwMode="auto">
          <a:xfrm>
            <a:off x="2195736" y="5101408"/>
            <a:ext cx="648052" cy="365302"/>
            <a:chOff x="2825754" y="1772816"/>
            <a:chExt cx="749778" cy="365330"/>
          </a:xfrm>
        </p:grpSpPr>
        <p:sp>
          <p:nvSpPr>
            <p:cNvPr id="1626" name="1339 - Έλλειψη"/>
            <p:cNvSpPr/>
            <p:nvPr/>
          </p:nvSpPr>
          <p:spPr>
            <a:xfrm>
              <a:off x="2843807" y="1772816"/>
              <a:ext cx="697961" cy="36004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6000">
                  <a:schemeClr val="bg1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7" name="1340 - TextBox"/>
            <p:cNvSpPr txBox="1">
              <a:spLocks noChangeArrowheads="1"/>
            </p:cNvSpPr>
            <p:nvPr/>
          </p:nvSpPr>
          <p:spPr bwMode="auto">
            <a:xfrm>
              <a:off x="2825754" y="1799566"/>
              <a:ext cx="749778" cy="338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err="1" smtClean="0"/>
                <a:t>RhoA</a:t>
              </a:r>
              <a:endParaRPr lang="el-GR" sz="1600" b="1" dirty="0"/>
            </a:p>
          </p:txBody>
        </p:sp>
      </p:grpSp>
      <p:grpSp>
        <p:nvGrpSpPr>
          <p:cNvPr id="1691" name="1157 - Ομάδα"/>
          <p:cNvGrpSpPr>
            <a:grpSpLocks/>
          </p:cNvGrpSpPr>
          <p:nvPr/>
        </p:nvGrpSpPr>
        <p:grpSpPr bwMode="auto">
          <a:xfrm>
            <a:off x="1403648" y="2362365"/>
            <a:ext cx="721197" cy="360040"/>
            <a:chOff x="8101313" y="3839887"/>
            <a:chExt cx="829734" cy="457084"/>
          </a:xfrm>
        </p:grpSpPr>
        <p:sp>
          <p:nvSpPr>
            <p:cNvPr id="1629" name="1163 - Ελεύθερη σχεδίαση"/>
            <p:cNvSpPr/>
            <p:nvPr/>
          </p:nvSpPr>
          <p:spPr>
            <a:xfrm rot="16200000">
              <a:off x="8287043" y="3654157"/>
              <a:ext cx="457084" cy="828544"/>
            </a:xfrm>
            <a:custGeom>
              <a:avLst/>
              <a:gdLst>
                <a:gd name="connsiteX0" fmla="*/ 178279 w 475891"/>
                <a:gd name="connsiteY0" fmla="*/ 740433 h 782127"/>
                <a:gd name="connsiteX1" fmla="*/ 23004 w 475891"/>
                <a:gd name="connsiteY1" fmla="*/ 507520 h 782127"/>
                <a:gd name="connsiteX2" fmla="*/ 40256 w 475891"/>
                <a:gd name="connsiteY2" fmla="*/ 196969 h 782127"/>
                <a:gd name="connsiteX3" fmla="*/ 126521 w 475891"/>
                <a:gd name="connsiteY3" fmla="*/ 84826 h 782127"/>
                <a:gd name="connsiteX4" fmla="*/ 264543 w 475891"/>
                <a:gd name="connsiteY4" fmla="*/ 24441 h 782127"/>
                <a:gd name="connsiteX5" fmla="*/ 437072 w 475891"/>
                <a:gd name="connsiteY5" fmla="*/ 231475 h 782127"/>
                <a:gd name="connsiteX6" fmla="*/ 462951 w 475891"/>
                <a:gd name="connsiteY6" fmla="*/ 585158 h 782127"/>
                <a:gd name="connsiteX7" fmla="*/ 359434 w 475891"/>
                <a:gd name="connsiteY7" fmla="*/ 757686 h 782127"/>
                <a:gd name="connsiteX8" fmla="*/ 178279 w 475891"/>
                <a:gd name="connsiteY8" fmla="*/ 740433 h 78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891" h="782127">
                  <a:moveTo>
                    <a:pt x="178279" y="740433"/>
                  </a:moveTo>
                  <a:cubicBezTo>
                    <a:pt x="122207" y="698739"/>
                    <a:pt x="46008" y="598097"/>
                    <a:pt x="23004" y="507520"/>
                  </a:cubicBezTo>
                  <a:cubicBezTo>
                    <a:pt x="0" y="416943"/>
                    <a:pt x="23003" y="267418"/>
                    <a:pt x="40256" y="196969"/>
                  </a:cubicBezTo>
                  <a:cubicBezTo>
                    <a:pt x="57509" y="126520"/>
                    <a:pt x="89140" y="113581"/>
                    <a:pt x="126521" y="84826"/>
                  </a:cubicBezTo>
                  <a:cubicBezTo>
                    <a:pt x="163902" y="56071"/>
                    <a:pt x="212785" y="0"/>
                    <a:pt x="264543" y="24441"/>
                  </a:cubicBezTo>
                  <a:cubicBezTo>
                    <a:pt x="316301" y="48882"/>
                    <a:pt x="404004" y="138022"/>
                    <a:pt x="437072" y="231475"/>
                  </a:cubicBezTo>
                  <a:cubicBezTo>
                    <a:pt x="470140" y="324928"/>
                    <a:pt x="475891" y="497456"/>
                    <a:pt x="462951" y="585158"/>
                  </a:cubicBezTo>
                  <a:cubicBezTo>
                    <a:pt x="450011" y="672860"/>
                    <a:pt x="408317" y="734682"/>
                    <a:pt x="359434" y="757686"/>
                  </a:cubicBezTo>
                  <a:cubicBezTo>
                    <a:pt x="310551" y="780690"/>
                    <a:pt x="234351" y="782127"/>
                    <a:pt x="178279" y="74043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68000">
                  <a:srgbClr val="FFFF99"/>
                </a:gs>
              </a:gsLst>
              <a:path path="circle">
                <a:fillToRect l="50000" t="50000" r="50000" b="50000"/>
              </a:path>
            </a:gradFill>
            <a:ln w="9525">
              <a:solidFill>
                <a:srgbClr val="FFFF00">
                  <a:alpha val="61000"/>
                </a:srgb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0" name="1159 - TextBox"/>
            <p:cNvSpPr txBox="1">
              <a:spLocks noChangeArrowheads="1"/>
            </p:cNvSpPr>
            <p:nvPr/>
          </p:nvSpPr>
          <p:spPr bwMode="auto">
            <a:xfrm>
              <a:off x="8184253" y="3931304"/>
              <a:ext cx="746794" cy="266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 smtClean="0"/>
                <a:t>Cdc42</a:t>
              </a:r>
              <a:endParaRPr lang="el-GR" sz="1400" b="1" dirty="0"/>
            </a:p>
          </p:txBody>
        </p:sp>
      </p:grpSp>
      <p:grpSp>
        <p:nvGrpSpPr>
          <p:cNvPr id="1692" name="1157 - Ομάδα"/>
          <p:cNvGrpSpPr>
            <a:grpSpLocks/>
          </p:cNvGrpSpPr>
          <p:nvPr/>
        </p:nvGrpSpPr>
        <p:grpSpPr bwMode="auto">
          <a:xfrm>
            <a:off x="2411760" y="5394702"/>
            <a:ext cx="721197" cy="360040"/>
            <a:chOff x="8101313" y="3839887"/>
            <a:chExt cx="829734" cy="457084"/>
          </a:xfrm>
        </p:grpSpPr>
        <p:sp>
          <p:nvSpPr>
            <p:cNvPr id="1632" name="1163 - Ελεύθερη σχεδίαση"/>
            <p:cNvSpPr/>
            <p:nvPr/>
          </p:nvSpPr>
          <p:spPr>
            <a:xfrm rot="16200000">
              <a:off x="8287043" y="3654157"/>
              <a:ext cx="457084" cy="828544"/>
            </a:xfrm>
            <a:custGeom>
              <a:avLst/>
              <a:gdLst>
                <a:gd name="connsiteX0" fmla="*/ 178279 w 475891"/>
                <a:gd name="connsiteY0" fmla="*/ 740433 h 782127"/>
                <a:gd name="connsiteX1" fmla="*/ 23004 w 475891"/>
                <a:gd name="connsiteY1" fmla="*/ 507520 h 782127"/>
                <a:gd name="connsiteX2" fmla="*/ 40256 w 475891"/>
                <a:gd name="connsiteY2" fmla="*/ 196969 h 782127"/>
                <a:gd name="connsiteX3" fmla="*/ 126521 w 475891"/>
                <a:gd name="connsiteY3" fmla="*/ 84826 h 782127"/>
                <a:gd name="connsiteX4" fmla="*/ 264543 w 475891"/>
                <a:gd name="connsiteY4" fmla="*/ 24441 h 782127"/>
                <a:gd name="connsiteX5" fmla="*/ 437072 w 475891"/>
                <a:gd name="connsiteY5" fmla="*/ 231475 h 782127"/>
                <a:gd name="connsiteX6" fmla="*/ 462951 w 475891"/>
                <a:gd name="connsiteY6" fmla="*/ 585158 h 782127"/>
                <a:gd name="connsiteX7" fmla="*/ 359434 w 475891"/>
                <a:gd name="connsiteY7" fmla="*/ 757686 h 782127"/>
                <a:gd name="connsiteX8" fmla="*/ 178279 w 475891"/>
                <a:gd name="connsiteY8" fmla="*/ 740433 h 78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891" h="782127">
                  <a:moveTo>
                    <a:pt x="178279" y="740433"/>
                  </a:moveTo>
                  <a:cubicBezTo>
                    <a:pt x="122207" y="698739"/>
                    <a:pt x="46008" y="598097"/>
                    <a:pt x="23004" y="507520"/>
                  </a:cubicBezTo>
                  <a:cubicBezTo>
                    <a:pt x="0" y="416943"/>
                    <a:pt x="23003" y="267418"/>
                    <a:pt x="40256" y="196969"/>
                  </a:cubicBezTo>
                  <a:cubicBezTo>
                    <a:pt x="57509" y="126520"/>
                    <a:pt x="89140" y="113581"/>
                    <a:pt x="126521" y="84826"/>
                  </a:cubicBezTo>
                  <a:cubicBezTo>
                    <a:pt x="163902" y="56071"/>
                    <a:pt x="212785" y="0"/>
                    <a:pt x="264543" y="24441"/>
                  </a:cubicBezTo>
                  <a:cubicBezTo>
                    <a:pt x="316301" y="48882"/>
                    <a:pt x="404004" y="138022"/>
                    <a:pt x="437072" y="231475"/>
                  </a:cubicBezTo>
                  <a:cubicBezTo>
                    <a:pt x="470140" y="324928"/>
                    <a:pt x="475891" y="497456"/>
                    <a:pt x="462951" y="585158"/>
                  </a:cubicBezTo>
                  <a:cubicBezTo>
                    <a:pt x="450011" y="672860"/>
                    <a:pt x="408317" y="734682"/>
                    <a:pt x="359434" y="757686"/>
                  </a:cubicBezTo>
                  <a:cubicBezTo>
                    <a:pt x="310551" y="780690"/>
                    <a:pt x="234351" y="782127"/>
                    <a:pt x="178279" y="74043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68000">
                  <a:srgbClr val="FFFF99"/>
                </a:gs>
              </a:gsLst>
              <a:path path="circle">
                <a:fillToRect l="50000" t="50000" r="50000" b="50000"/>
              </a:path>
            </a:gradFill>
            <a:ln w="9525">
              <a:solidFill>
                <a:srgbClr val="FFFF00">
                  <a:alpha val="61000"/>
                </a:srgb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3" name="1159 - TextBox"/>
            <p:cNvSpPr txBox="1">
              <a:spLocks noChangeArrowheads="1"/>
            </p:cNvSpPr>
            <p:nvPr/>
          </p:nvSpPr>
          <p:spPr bwMode="auto">
            <a:xfrm>
              <a:off x="8184253" y="3931304"/>
              <a:ext cx="746794" cy="266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 smtClean="0"/>
                <a:t>Cdc42</a:t>
              </a:r>
              <a:endParaRPr lang="el-GR" sz="1400" b="1" dirty="0"/>
            </a:p>
          </p:txBody>
        </p:sp>
      </p:grpSp>
      <p:grpSp>
        <p:nvGrpSpPr>
          <p:cNvPr id="1693" name="1271 - Ομάδα"/>
          <p:cNvGrpSpPr>
            <a:grpSpLocks/>
          </p:cNvGrpSpPr>
          <p:nvPr/>
        </p:nvGrpSpPr>
        <p:grpSpPr bwMode="auto">
          <a:xfrm>
            <a:off x="2987822" y="4602614"/>
            <a:ext cx="576066" cy="360040"/>
            <a:chOff x="7812359" y="860462"/>
            <a:chExt cx="708205" cy="328769"/>
          </a:xfrm>
        </p:grpSpPr>
        <p:sp>
          <p:nvSpPr>
            <p:cNvPr id="1635" name="1272 - Έλλειψη"/>
            <p:cNvSpPr/>
            <p:nvPr/>
          </p:nvSpPr>
          <p:spPr>
            <a:xfrm>
              <a:off x="7812359" y="860462"/>
              <a:ext cx="708205" cy="324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97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accent4">
                  <a:lumMod val="75000"/>
                  <a:alpha val="69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6" name="1273 - TextBox"/>
            <p:cNvSpPr txBox="1">
              <a:spLocks noChangeArrowheads="1"/>
            </p:cNvSpPr>
            <p:nvPr/>
          </p:nvSpPr>
          <p:spPr bwMode="auto">
            <a:xfrm>
              <a:off x="7843336" y="881431"/>
              <a:ext cx="500176" cy="30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err="1" smtClean="0"/>
                <a:t>Src</a:t>
              </a:r>
              <a:endParaRPr lang="el-GR" sz="1400" b="1" dirty="0"/>
            </a:p>
          </p:txBody>
        </p:sp>
      </p:grpSp>
      <p:grpSp>
        <p:nvGrpSpPr>
          <p:cNvPr id="1694" name="1271 - Ομάδα"/>
          <p:cNvGrpSpPr>
            <a:grpSpLocks/>
          </p:cNvGrpSpPr>
          <p:nvPr/>
        </p:nvGrpSpPr>
        <p:grpSpPr bwMode="auto">
          <a:xfrm>
            <a:off x="2987824" y="2924944"/>
            <a:ext cx="576066" cy="360040"/>
            <a:chOff x="7812359" y="860462"/>
            <a:chExt cx="708205" cy="328769"/>
          </a:xfrm>
        </p:grpSpPr>
        <p:sp>
          <p:nvSpPr>
            <p:cNvPr id="1638" name="1272 - Έλλειψη"/>
            <p:cNvSpPr/>
            <p:nvPr/>
          </p:nvSpPr>
          <p:spPr>
            <a:xfrm>
              <a:off x="7812359" y="860462"/>
              <a:ext cx="708205" cy="324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97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accent4">
                  <a:lumMod val="75000"/>
                  <a:alpha val="69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" name="1273 - TextBox"/>
            <p:cNvSpPr txBox="1">
              <a:spLocks noChangeArrowheads="1"/>
            </p:cNvSpPr>
            <p:nvPr/>
          </p:nvSpPr>
          <p:spPr bwMode="auto">
            <a:xfrm>
              <a:off x="7843336" y="881431"/>
              <a:ext cx="500176" cy="30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err="1" smtClean="0"/>
                <a:t>Src</a:t>
              </a:r>
              <a:endParaRPr lang="el-GR" sz="1400" b="1" dirty="0"/>
            </a:p>
          </p:txBody>
        </p:sp>
      </p:grpSp>
      <p:grpSp>
        <p:nvGrpSpPr>
          <p:cNvPr id="1695" name="1271 - Ομάδα"/>
          <p:cNvGrpSpPr>
            <a:grpSpLocks/>
          </p:cNvGrpSpPr>
          <p:nvPr/>
        </p:nvGrpSpPr>
        <p:grpSpPr bwMode="auto">
          <a:xfrm>
            <a:off x="2987824" y="1642285"/>
            <a:ext cx="576066" cy="360040"/>
            <a:chOff x="7812359" y="860462"/>
            <a:chExt cx="708205" cy="328769"/>
          </a:xfrm>
        </p:grpSpPr>
        <p:sp>
          <p:nvSpPr>
            <p:cNvPr id="1641" name="1272 - Έλλειψη"/>
            <p:cNvSpPr/>
            <p:nvPr/>
          </p:nvSpPr>
          <p:spPr>
            <a:xfrm>
              <a:off x="7812359" y="860462"/>
              <a:ext cx="708205" cy="324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97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accent4">
                  <a:lumMod val="75000"/>
                  <a:alpha val="69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2" name="1273 - TextBox"/>
            <p:cNvSpPr txBox="1">
              <a:spLocks noChangeArrowheads="1"/>
            </p:cNvSpPr>
            <p:nvPr/>
          </p:nvSpPr>
          <p:spPr bwMode="auto">
            <a:xfrm>
              <a:off x="7843336" y="881431"/>
              <a:ext cx="500176" cy="30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err="1" smtClean="0"/>
                <a:t>Src</a:t>
              </a:r>
              <a:endParaRPr lang="el-GR" sz="1400" b="1" dirty="0"/>
            </a:p>
          </p:txBody>
        </p:sp>
      </p:grpSp>
      <p:grpSp>
        <p:nvGrpSpPr>
          <p:cNvPr id="1760" name="1309 - Ομάδα"/>
          <p:cNvGrpSpPr>
            <a:grpSpLocks/>
          </p:cNvGrpSpPr>
          <p:nvPr/>
        </p:nvGrpSpPr>
        <p:grpSpPr bwMode="auto">
          <a:xfrm>
            <a:off x="2411760" y="5754742"/>
            <a:ext cx="967266" cy="326671"/>
            <a:chOff x="7812359" y="860462"/>
            <a:chExt cx="967296" cy="326696"/>
          </a:xfrm>
        </p:grpSpPr>
        <p:sp>
          <p:nvSpPr>
            <p:cNvPr id="1644" name="1310 - Έλλειψη"/>
            <p:cNvSpPr/>
            <p:nvPr/>
          </p:nvSpPr>
          <p:spPr>
            <a:xfrm>
              <a:off x="7812359" y="860462"/>
              <a:ext cx="708205" cy="324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97000">
                  <a:srgbClr val="FF7C80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accent4">
                  <a:lumMod val="75000"/>
                  <a:alpha val="69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5" name="1312 - TextBox"/>
            <p:cNvSpPr txBox="1">
              <a:spLocks noChangeArrowheads="1"/>
            </p:cNvSpPr>
            <p:nvPr/>
          </p:nvSpPr>
          <p:spPr bwMode="auto">
            <a:xfrm>
              <a:off x="7843551" y="879381"/>
              <a:ext cx="9361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 smtClean="0"/>
                <a:t>Rac1</a:t>
              </a:r>
              <a:endParaRPr lang="el-GR" sz="1400" b="1" dirty="0"/>
            </a:p>
          </p:txBody>
        </p:sp>
      </p:grpSp>
      <p:grpSp>
        <p:nvGrpSpPr>
          <p:cNvPr id="1761" name="2792 - Ομάδα"/>
          <p:cNvGrpSpPr/>
          <p:nvPr/>
        </p:nvGrpSpPr>
        <p:grpSpPr>
          <a:xfrm>
            <a:off x="2267744" y="1668707"/>
            <a:ext cx="614204" cy="261610"/>
            <a:chOff x="4719204" y="2295414"/>
            <a:chExt cx="542196" cy="261610"/>
          </a:xfrm>
        </p:grpSpPr>
        <p:sp>
          <p:nvSpPr>
            <p:cNvPr id="1647" name="2790 - Έλλειψη"/>
            <p:cNvSpPr/>
            <p:nvPr/>
          </p:nvSpPr>
          <p:spPr>
            <a:xfrm>
              <a:off x="4803566" y="2302492"/>
              <a:ext cx="360000" cy="252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8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48" name="2791 - TextBox"/>
            <p:cNvSpPr txBox="1"/>
            <p:nvPr/>
          </p:nvSpPr>
          <p:spPr>
            <a:xfrm>
              <a:off x="4719204" y="2295414"/>
              <a:ext cx="5421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p38</a:t>
              </a:r>
              <a:endParaRPr lang="el-GR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62" name="2792 - Ομάδα"/>
          <p:cNvGrpSpPr/>
          <p:nvPr/>
        </p:nvGrpSpPr>
        <p:grpSpPr>
          <a:xfrm>
            <a:off x="2411760" y="3370477"/>
            <a:ext cx="614204" cy="261610"/>
            <a:chOff x="4719204" y="2295414"/>
            <a:chExt cx="542196" cy="261610"/>
          </a:xfrm>
        </p:grpSpPr>
        <p:sp>
          <p:nvSpPr>
            <p:cNvPr id="1650" name="2790 - Έλλειψη"/>
            <p:cNvSpPr/>
            <p:nvPr/>
          </p:nvSpPr>
          <p:spPr>
            <a:xfrm>
              <a:off x="4803566" y="2302492"/>
              <a:ext cx="360000" cy="252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8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51" name="2791 - TextBox"/>
            <p:cNvSpPr txBox="1"/>
            <p:nvPr/>
          </p:nvSpPr>
          <p:spPr>
            <a:xfrm>
              <a:off x="4719204" y="2295414"/>
              <a:ext cx="5421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p38</a:t>
              </a:r>
              <a:endParaRPr lang="el-GR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63" name="2792 - Ομάδα"/>
          <p:cNvGrpSpPr/>
          <p:nvPr/>
        </p:nvGrpSpPr>
        <p:grpSpPr>
          <a:xfrm>
            <a:off x="2195736" y="4701044"/>
            <a:ext cx="614204" cy="261610"/>
            <a:chOff x="4719204" y="2295414"/>
            <a:chExt cx="542196" cy="261610"/>
          </a:xfrm>
        </p:grpSpPr>
        <p:sp>
          <p:nvSpPr>
            <p:cNvPr id="1653" name="2790 - Έλλειψη"/>
            <p:cNvSpPr/>
            <p:nvPr/>
          </p:nvSpPr>
          <p:spPr>
            <a:xfrm>
              <a:off x="4803566" y="2302492"/>
              <a:ext cx="360000" cy="252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8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54" name="2791 - TextBox"/>
            <p:cNvSpPr txBox="1"/>
            <p:nvPr/>
          </p:nvSpPr>
          <p:spPr>
            <a:xfrm>
              <a:off x="4719204" y="2295414"/>
              <a:ext cx="5421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p38</a:t>
              </a:r>
              <a:endParaRPr lang="el-GR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64" name="Group 1654"/>
          <p:cNvGrpSpPr/>
          <p:nvPr/>
        </p:nvGrpSpPr>
        <p:grpSpPr>
          <a:xfrm>
            <a:off x="1763688" y="5754742"/>
            <a:ext cx="648072" cy="338554"/>
            <a:chOff x="4427984" y="6165304"/>
            <a:chExt cx="648072" cy="338554"/>
          </a:xfrm>
        </p:grpSpPr>
        <p:sp>
          <p:nvSpPr>
            <p:cNvPr id="1656" name="TextBox 1655"/>
            <p:cNvSpPr txBox="1"/>
            <p:nvPr/>
          </p:nvSpPr>
          <p:spPr>
            <a:xfrm>
              <a:off x="4427984" y="616530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GTP</a:t>
              </a:r>
              <a:endParaRPr lang="el-GR" sz="1600" b="1" dirty="0"/>
            </a:p>
          </p:txBody>
        </p:sp>
        <p:cxnSp>
          <p:nvCxnSpPr>
            <p:cNvPr id="1657" name="Straight Connector 1656"/>
            <p:cNvCxnSpPr/>
            <p:nvPr/>
          </p:nvCxnSpPr>
          <p:spPr>
            <a:xfrm>
              <a:off x="4860000" y="6336000"/>
              <a:ext cx="216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5" name="Group 1657"/>
          <p:cNvGrpSpPr/>
          <p:nvPr/>
        </p:nvGrpSpPr>
        <p:grpSpPr>
          <a:xfrm>
            <a:off x="1619672" y="5034662"/>
            <a:ext cx="648072" cy="338554"/>
            <a:chOff x="4427984" y="6165304"/>
            <a:chExt cx="648072" cy="338554"/>
          </a:xfrm>
        </p:grpSpPr>
        <p:sp>
          <p:nvSpPr>
            <p:cNvPr id="1659" name="TextBox 1658"/>
            <p:cNvSpPr txBox="1"/>
            <p:nvPr/>
          </p:nvSpPr>
          <p:spPr>
            <a:xfrm>
              <a:off x="4427984" y="616530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GTP</a:t>
              </a:r>
              <a:endParaRPr lang="el-GR" sz="1600" b="1" dirty="0"/>
            </a:p>
          </p:txBody>
        </p:sp>
        <p:cxnSp>
          <p:nvCxnSpPr>
            <p:cNvPr id="1660" name="Straight Connector 1659"/>
            <p:cNvCxnSpPr/>
            <p:nvPr/>
          </p:nvCxnSpPr>
          <p:spPr>
            <a:xfrm>
              <a:off x="4860000" y="6336000"/>
              <a:ext cx="216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6" name="Group 1660"/>
          <p:cNvGrpSpPr/>
          <p:nvPr/>
        </p:nvGrpSpPr>
        <p:grpSpPr>
          <a:xfrm>
            <a:off x="1835696" y="5394702"/>
            <a:ext cx="648072" cy="338554"/>
            <a:chOff x="4427984" y="6165304"/>
            <a:chExt cx="648072" cy="338554"/>
          </a:xfrm>
        </p:grpSpPr>
        <p:sp>
          <p:nvSpPr>
            <p:cNvPr id="1662" name="TextBox 1661"/>
            <p:cNvSpPr txBox="1"/>
            <p:nvPr/>
          </p:nvSpPr>
          <p:spPr>
            <a:xfrm>
              <a:off x="4427984" y="616530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GTP</a:t>
              </a:r>
              <a:endParaRPr lang="el-GR" sz="1600" b="1" dirty="0"/>
            </a:p>
          </p:txBody>
        </p:sp>
        <p:cxnSp>
          <p:nvCxnSpPr>
            <p:cNvPr id="1663" name="Straight Connector 1662"/>
            <p:cNvCxnSpPr/>
            <p:nvPr/>
          </p:nvCxnSpPr>
          <p:spPr>
            <a:xfrm>
              <a:off x="4860000" y="6336000"/>
              <a:ext cx="216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7" name="Group 1663"/>
          <p:cNvGrpSpPr/>
          <p:nvPr/>
        </p:nvGrpSpPr>
        <p:grpSpPr>
          <a:xfrm>
            <a:off x="899592" y="2002325"/>
            <a:ext cx="648072" cy="338554"/>
            <a:chOff x="4427984" y="6165304"/>
            <a:chExt cx="648072" cy="338554"/>
          </a:xfrm>
        </p:grpSpPr>
        <p:sp>
          <p:nvSpPr>
            <p:cNvPr id="1665" name="TextBox 1664"/>
            <p:cNvSpPr txBox="1"/>
            <p:nvPr/>
          </p:nvSpPr>
          <p:spPr>
            <a:xfrm>
              <a:off x="4427984" y="616530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GDP</a:t>
              </a:r>
              <a:endParaRPr lang="el-GR" sz="1600" b="1" dirty="0"/>
            </a:p>
          </p:txBody>
        </p:sp>
        <p:cxnSp>
          <p:nvCxnSpPr>
            <p:cNvPr id="1666" name="Straight Connector 1665"/>
            <p:cNvCxnSpPr/>
            <p:nvPr/>
          </p:nvCxnSpPr>
          <p:spPr>
            <a:xfrm>
              <a:off x="4860000" y="6336000"/>
              <a:ext cx="216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8" name="Group 1666"/>
          <p:cNvGrpSpPr/>
          <p:nvPr/>
        </p:nvGrpSpPr>
        <p:grpSpPr>
          <a:xfrm>
            <a:off x="755576" y="2362365"/>
            <a:ext cx="648072" cy="338554"/>
            <a:chOff x="4427984" y="6165304"/>
            <a:chExt cx="648072" cy="338554"/>
          </a:xfrm>
        </p:grpSpPr>
        <p:sp>
          <p:nvSpPr>
            <p:cNvPr id="1668" name="TextBox 1667"/>
            <p:cNvSpPr txBox="1"/>
            <p:nvPr/>
          </p:nvSpPr>
          <p:spPr>
            <a:xfrm>
              <a:off x="4427984" y="616530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GDP</a:t>
              </a:r>
              <a:endParaRPr lang="el-GR" sz="1600" b="1" dirty="0"/>
            </a:p>
          </p:txBody>
        </p:sp>
        <p:cxnSp>
          <p:nvCxnSpPr>
            <p:cNvPr id="1669" name="Straight Connector 1668"/>
            <p:cNvCxnSpPr/>
            <p:nvPr/>
          </p:nvCxnSpPr>
          <p:spPr>
            <a:xfrm>
              <a:off x="4860000" y="6336000"/>
              <a:ext cx="216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9" name="Group 1669"/>
          <p:cNvGrpSpPr/>
          <p:nvPr/>
        </p:nvGrpSpPr>
        <p:grpSpPr>
          <a:xfrm>
            <a:off x="1187624" y="2650397"/>
            <a:ext cx="648072" cy="338554"/>
            <a:chOff x="4427984" y="6165304"/>
            <a:chExt cx="648072" cy="338554"/>
          </a:xfrm>
        </p:grpSpPr>
        <p:sp>
          <p:nvSpPr>
            <p:cNvPr id="1671" name="TextBox 1670"/>
            <p:cNvSpPr txBox="1"/>
            <p:nvPr/>
          </p:nvSpPr>
          <p:spPr>
            <a:xfrm>
              <a:off x="4427984" y="616530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GDP</a:t>
              </a:r>
              <a:endParaRPr lang="el-GR" sz="1600" b="1" dirty="0"/>
            </a:p>
          </p:txBody>
        </p:sp>
        <p:cxnSp>
          <p:nvCxnSpPr>
            <p:cNvPr id="1672" name="Straight Connector 1671"/>
            <p:cNvCxnSpPr/>
            <p:nvPr/>
          </p:nvCxnSpPr>
          <p:spPr>
            <a:xfrm>
              <a:off x="4860000" y="6336000"/>
              <a:ext cx="216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70" name="Group 1672"/>
          <p:cNvGrpSpPr/>
          <p:nvPr/>
        </p:nvGrpSpPr>
        <p:grpSpPr>
          <a:xfrm>
            <a:off x="2051720" y="1560985"/>
            <a:ext cx="360041" cy="369332"/>
            <a:chOff x="5508103" y="2915652"/>
            <a:chExt cx="360041" cy="369332"/>
          </a:xfrm>
        </p:grpSpPr>
        <p:sp>
          <p:nvSpPr>
            <p:cNvPr id="1674" name="774 - Έλλειψη"/>
            <p:cNvSpPr/>
            <p:nvPr/>
          </p:nvSpPr>
          <p:spPr bwMode="auto">
            <a:xfrm>
              <a:off x="5508103" y="2924944"/>
              <a:ext cx="360041" cy="28803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5" name="TextBox 1674"/>
            <p:cNvSpPr txBox="1"/>
            <p:nvPr/>
          </p:nvSpPr>
          <p:spPr>
            <a:xfrm>
              <a:off x="5580112" y="291565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l-GR" b="1" dirty="0"/>
            </a:p>
          </p:txBody>
        </p:sp>
      </p:grpSp>
      <p:grpSp>
        <p:nvGrpSpPr>
          <p:cNvPr id="1771" name="Group 1675"/>
          <p:cNvGrpSpPr/>
          <p:nvPr/>
        </p:nvGrpSpPr>
        <p:grpSpPr>
          <a:xfrm>
            <a:off x="2123728" y="3298469"/>
            <a:ext cx="360041" cy="369332"/>
            <a:chOff x="5508103" y="2915652"/>
            <a:chExt cx="360041" cy="369332"/>
          </a:xfrm>
        </p:grpSpPr>
        <p:sp>
          <p:nvSpPr>
            <p:cNvPr id="1677" name="774 - Έλλειψη"/>
            <p:cNvSpPr/>
            <p:nvPr/>
          </p:nvSpPr>
          <p:spPr bwMode="auto">
            <a:xfrm>
              <a:off x="5508103" y="2924944"/>
              <a:ext cx="360041" cy="28803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8" name="TextBox 1677"/>
            <p:cNvSpPr txBox="1"/>
            <p:nvPr/>
          </p:nvSpPr>
          <p:spPr>
            <a:xfrm>
              <a:off x="5580112" y="291565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l-GR" b="1" dirty="0"/>
            </a:p>
          </p:txBody>
        </p:sp>
      </p:grpSp>
      <p:grpSp>
        <p:nvGrpSpPr>
          <p:cNvPr id="1772" name="Group 1679"/>
          <p:cNvGrpSpPr/>
          <p:nvPr/>
        </p:nvGrpSpPr>
        <p:grpSpPr>
          <a:xfrm>
            <a:off x="2699791" y="4449306"/>
            <a:ext cx="360041" cy="369332"/>
            <a:chOff x="5508103" y="2915652"/>
            <a:chExt cx="360041" cy="369332"/>
          </a:xfrm>
        </p:grpSpPr>
        <p:sp>
          <p:nvSpPr>
            <p:cNvPr id="1681" name="774 - Έλλειψη"/>
            <p:cNvSpPr/>
            <p:nvPr/>
          </p:nvSpPr>
          <p:spPr bwMode="auto">
            <a:xfrm>
              <a:off x="5508103" y="2924944"/>
              <a:ext cx="360041" cy="28803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2" name="TextBox 1681"/>
            <p:cNvSpPr txBox="1"/>
            <p:nvPr/>
          </p:nvSpPr>
          <p:spPr>
            <a:xfrm>
              <a:off x="5580112" y="291565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l-GR" b="1" dirty="0"/>
            </a:p>
          </p:txBody>
        </p:sp>
      </p:grpSp>
      <p:grpSp>
        <p:nvGrpSpPr>
          <p:cNvPr id="1773" name="Group 175"/>
          <p:cNvGrpSpPr/>
          <p:nvPr/>
        </p:nvGrpSpPr>
        <p:grpSpPr>
          <a:xfrm rot="1559654">
            <a:off x="599142" y="658135"/>
            <a:ext cx="275852" cy="1978559"/>
            <a:chOff x="3238509" y="1117046"/>
            <a:chExt cx="903385" cy="4819264"/>
          </a:xfrm>
        </p:grpSpPr>
        <p:grpSp>
          <p:nvGrpSpPr>
            <p:cNvPr id="1774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2126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27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75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2124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25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76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2122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23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77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2120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21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78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2118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19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79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2116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17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0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2114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15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1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2112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13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2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2110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11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3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2108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09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4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2106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07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5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2104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05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6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2102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03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7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2100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01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8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2098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99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89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2096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97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856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2094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95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857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1858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2092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93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59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090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91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60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2088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9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61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086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7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62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2084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5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63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082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3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80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080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1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81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078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79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882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1883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2068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69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84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2066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67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85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2064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65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86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2062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63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887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2060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61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04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058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59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05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056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57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06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054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55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907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1908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2044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45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09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042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43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10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2040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41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11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038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39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022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2036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37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023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034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35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024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032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33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025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030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31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026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2020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21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27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2018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19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28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2016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17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29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2014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15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46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2012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13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47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2010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11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48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2008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09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49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2006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07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50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2004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05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51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2002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03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52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2000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01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53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1998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99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0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1996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97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1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1994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95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2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1992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93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3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1990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91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4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1988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89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5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1986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87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6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1984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85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077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1982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83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28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1980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81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29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1978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79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0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1976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77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1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1974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75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2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1972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73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3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1970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71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4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1968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69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5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1966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67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6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1964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65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7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1962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63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8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1960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61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39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1958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59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40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1956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57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41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1954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55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42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1952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53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143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1950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51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08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1948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49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09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1946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47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0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1944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45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1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1942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43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2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1940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41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3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1938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39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4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1936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37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5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1934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35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6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1932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33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7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1930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31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8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1928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29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19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2220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926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7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21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924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5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22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922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3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23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920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1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24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918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9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25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916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7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26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914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5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27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912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3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228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2229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1902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03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30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1900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01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31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1898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99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98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1896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97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99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1894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95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00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892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93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01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890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91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02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888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89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303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2304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878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79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05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876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77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22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874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75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23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872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73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24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870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71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25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868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69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26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866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67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327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864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65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328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1854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55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29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1852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53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46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1850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51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47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1848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49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48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1846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47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49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1844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45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50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1842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43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51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1840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41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52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1838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39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353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1836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37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64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1834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35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65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1832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33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66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1830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31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67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1828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29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68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1826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27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69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1824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25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70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1822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23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71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1820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21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88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1818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19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89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1816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17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90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1814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15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91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1812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13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92" name="926 - Ομάδα"/>
            <p:cNvGrpSpPr/>
            <p:nvPr/>
          </p:nvGrpSpPr>
          <p:grpSpPr>
            <a:xfrm rot="15969957" flipH="1" flipV="1">
              <a:off x="3832668" y="5241011"/>
              <a:ext cx="67304" cy="159578"/>
              <a:chOff x="4353349" y="1560082"/>
              <a:chExt cx="74635" cy="159578"/>
            </a:xfrm>
          </p:grpSpPr>
          <p:sp>
            <p:nvSpPr>
              <p:cNvPr id="1810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11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93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1808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09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94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1806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07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95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1804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05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52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1802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03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12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1800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01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13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1798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99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14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1796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97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15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1794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95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16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1792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93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17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1790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91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2518" name="Group 175"/>
          <p:cNvGrpSpPr/>
          <p:nvPr/>
        </p:nvGrpSpPr>
        <p:grpSpPr>
          <a:xfrm rot="20768442">
            <a:off x="833664" y="4307730"/>
            <a:ext cx="360040" cy="2133541"/>
            <a:chOff x="3238509" y="1117046"/>
            <a:chExt cx="903385" cy="4819264"/>
          </a:xfrm>
        </p:grpSpPr>
        <p:grpSp>
          <p:nvGrpSpPr>
            <p:cNvPr id="2519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2568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69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19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2566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67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0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2564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65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1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2562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63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2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2560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61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3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2558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59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4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2556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57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5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2554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55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6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2552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53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3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2550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51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4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2548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49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5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2546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47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6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2544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45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7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2542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43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70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2540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41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73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2538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39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78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2536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37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91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1248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2534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5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49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532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3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50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2530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1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67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528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9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68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2526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7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69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524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5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70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522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3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71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520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1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272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1273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2510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11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74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2508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09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6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2506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07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9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2504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05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0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2502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03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4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500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01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0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498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99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0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496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97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721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2722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2486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87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3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484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85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4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2482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83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5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480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81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6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2478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79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7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476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77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8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474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75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29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472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73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730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2462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63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1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2460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61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2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2458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59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3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2456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57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4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2454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55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5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2452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53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6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2450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51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7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2448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49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8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2446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47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9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2444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45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0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2442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43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1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2440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41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2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2438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39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3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2436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37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4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2434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35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5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2432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33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6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2430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31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7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2428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29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8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2426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27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49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2424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25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0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2422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23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1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2420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21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2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2418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19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3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2416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17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4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2414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15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5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2412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13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6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2410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11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7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2408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09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8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2406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07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59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2404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05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0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2402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03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1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2400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01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2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2398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99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3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2396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97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4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2394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95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5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2392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93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6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2390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91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7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2388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89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8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2386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87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9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2384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85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0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2382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83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1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2380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81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2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2378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79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3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2376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77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4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2374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75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5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2372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73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6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2370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71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77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2778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2368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9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79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366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7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0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2364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5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1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362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3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2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2360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1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3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358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9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4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356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7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5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354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5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786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2787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2344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45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8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2342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43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89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2340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41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0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2338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39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1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2336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37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334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35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332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33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330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31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795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2796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2320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21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7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318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19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8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2316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17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799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2314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15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800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2312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13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801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310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11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802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2308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09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803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2306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07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804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2296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97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05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2294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95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06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2292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93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07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2290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91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08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2288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89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09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2286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87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0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2284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85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1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2282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83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2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2280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81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3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2278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79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4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2276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77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5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2274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75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6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2272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73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7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2270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71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8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2268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69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19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2266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67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0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2264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65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1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2262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63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2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2260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61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3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2258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59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4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2256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57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5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2254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55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6" name="926 - Ομάδα"/>
            <p:cNvGrpSpPr/>
            <p:nvPr/>
          </p:nvGrpSpPr>
          <p:grpSpPr>
            <a:xfrm rot="15969957" flipH="1" flipV="1">
              <a:off x="3832668" y="5241011"/>
              <a:ext cx="67304" cy="159578"/>
              <a:chOff x="4353349" y="1560082"/>
              <a:chExt cx="74635" cy="159578"/>
            </a:xfrm>
          </p:grpSpPr>
          <p:sp>
            <p:nvSpPr>
              <p:cNvPr id="2252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53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7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2250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51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8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2248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49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9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2246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47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30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2244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45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31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2242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43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32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2240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41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33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2238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39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34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2236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37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35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2234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35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36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2232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33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2837" name="1309 - Ομάδα"/>
          <p:cNvGrpSpPr>
            <a:grpSpLocks/>
          </p:cNvGrpSpPr>
          <p:nvPr/>
        </p:nvGrpSpPr>
        <p:grpSpPr bwMode="auto">
          <a:xfrm>
            <a:off x="1835696" y="2650397"/>
            <a:ext cx="967266" cy="326671"/>
            <a:chOff x="7812359" y="860462"/>
            <a:chExt cx="967296" cy="326696"/>
          </a:xfrm>
        </p:grpSpPr>
        <p:sp>
          <p:nvSpPr>
            <p:cNvPr id="2571" name="1310 - Έλλειψη"/>
            <p:cNvSpPr/>
            <p:nvPr/>
          </p:nvSpPr>
          <p:spPr>
            <a:xfrm>
              <a:off x="7812359" y="860462"/>
              <a:ext cx="708205" cy="324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97000">
                  <a:srgbClr val="FF7C80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accent4">
                  <a:lumMod val="75000"/>
                  <a:alpha val="69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72" name="1312 - TextBox"/>
            <p:cNvSpPr txBox="1">
              <a:spLocks noChangeArrowheads="1"/>
            </p:cNvSpPr>
            <p:nvPr/>
          </p:nvSpPr>
          <p:spPr bwMode="auto">
            <a:xfrm>
              <a:off x="7843551" y="879381"/>
              <a:ext cx="9361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 smtClean="0"/>
                <a:t>Rac1</a:t>
              </a:r>
              <a:endParaRPr lang="el-GR" sz="1400" b="1" dirty="0"/>
            </a:p>
          </p:txBody>
        </p:sp>
      </p:grpSp>
      <p:sp>
        <p:nvSpPr>
          <p:cNvPr id="2574" name="Στρογγυλεμένο ορθογώνιο 687"/>
          <p:cNvSpPr/>
          <p:nvPr/>
        </p:nvSpPr>
        <p:spPr>
          <a:xfrm rot="5400000">
            <a:off x="3267108" y="980796"/>
            <a:ext cx="108000" cy="1115976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75" name="Στρογγυλεμένο ορθογώνιο 687"/>
          <p:cNvSpPr/>
          <p:nvPr/>
        </p:nvSpPr>
        <p:spPr>
          <a:xfrm rot="5400000">
            <a:off x="5904079" y="1088671"/>
            <a:ext cx="108001" cy="972256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76" name="Έλλειψη 696"/>
          <p:cNvSpPr>
            <a:spLocks noChangeAspect="1"/>
          </p:cNvSpPr>
          <p:nvPr/>
        </p:nvSpPr>
        <p:spPr>
          <a:xfrm>
            <a:off x="4031792" y="1247413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77" name="Έλλειψη 696"/>
          <p:cNvSpPr>
            <a:spLocks noChangeAspect="1"/>
          </p:cNvSpPr>
          <p:nvPr/>
        </p:nvSpPr>
        <p:spPr>
          <a:xfrm>
            <a:off x="4391832" y="134076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39" name="Group 63"/>
          <p:cNvGrpSpPr/>
          <p:nvPr/>
        </p:nvGrpSpPr>
        <p:grpSpPr>
          <a:xfrm>
            <a:off x="3743760" y="1247413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2586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87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88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89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90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579" name="Έλλειψη 696"/>
          <p:cNvSpPr>
            <a:spLocks noChangeAspect="1"/>
          </p:cNvSpPr>
          <p:nvPr/>
        </p:nvSpPr>
        <p:spPr>
          <a:xfrm>
            <a:off x="4679864" y="1362115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80" name="Έλλειψη 696"/>
          <p:cNvSpPr>
            <a:spLocks noChangeAspect="1"/>
          </p:cNvSpPr>
          <p:nvPr/>
        </p:nvSpPr>
        <p:spPr>
          <a:xfrm>
            <a:off x="4832264" y="126876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81" name="Έλλειψη 696"/>
          <p:cNvSpPr>
            <a:spLocks noChangeAspect="1"/>
          </p:cNvSpPr>
          <p:nvPr/>
        </p:nvSpPr>
        <p:spPr>
          <a:xfrm>
            <a:off x="5039904" y="126876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82" name="Έλλειψη 696"/>
          <p:cNvSpPr>
            <a:spLocks noChangeAspect="1"/>
          </p:cNvSpPr>
          <p:nvPr/>
        </p:nvSpPr>
        <p:spPr>
          <a:xfrm>
            <a:off x="5183920" y="134076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83" name="Έλλειψη 696"/>
          <p:cNvSpPr>
            <a:spLocks noChangeAspect="1"/>
          </p:cNvSpPr>
          <p:nvPr/>
        </p:nvSpPr>
        <p:spPr>
          <a:xfrm>
            <a:off x="5327936" y="1412776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84" name="Έλλειψη 696"/>
          <p:cNvSpPr>
            <a:spLocks noChangeAspect="1"/>
          </p:cNvSpPr>
          <p:nvPr/>
        </p:nvSpPr>
        <p:spPr>
          <a:xfrm>
            <a:off x="4946549" y="1247413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85" name="Στρογγυλεμένο ορθογώνιο 687"/>
          <p:cNvSpPr/>
          <p:nvPr/>
        </p:nvSpPr>
        <p:spPr>
          <a:xfrm rot="5400000">
            <a:off x="5931473" y="1052737"/>
            <a:ext cx="144014" cy="1008112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92" name="Στρογγυλεμένο ορθογώνιο 687"/>
          <p:cNvSpPr/>
          <p:nvPr/>
        </p:nvSpPr>
        <p:spPr>
          <a:xfrm rot="5400000">
            <a:off x="3159392" y="1398187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94" name="Έλλειψη 696"/>
          <p:cNvSpPr>
            <a:spLocks noChangeAspect="1"/>
          </p:cNvSpPr>
          <p:nvPr/>
        </p:nvSpPr>
        <p:spPr>
          <a:xfrm>
            <a:off x="4032088" y="1772816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95" name="Έλλειψη 696"/>
          <p:cNvSpPr>
            <a:spLocks noChangeAspect="1"/>
          </p:cNvSpPr>
          <p:nvPr/>
        </p:nvSpPr>
        <p:spPr>
          <a:xfrm>
            <a:off x="4392128" y="1866171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41" name="Group 63"/>
          <p:cNvGrpSpPr/>
          <p:nvPr/>
        </p:nvGrpSpPr>
        <p:grpSpPr>
          <a:xfrm>
            <a:off x="3744056" y="1772816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604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05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06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07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08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593" name="Στρογγυλεμένο ορθογώνιο 687"/>
          <p:cNvSpPr/>
          <p:nvPr/>
        </p:nvSpPr>
        <p:spPr>
          <a:xfrm rot="5400000">
            <a:off x="6084248" y="1772896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97" name="Έλλειψη 696"/>
          <p:cNvSpPr>
            <a:spLocks noChangeAspect="1"/>
          </p:cNvSpPr>
          <p:nvPr/>
        </p:nvSpPr>
        <p:spPr>
          <a:xfrm>
            <a:off x="4680160" y="2226212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98" name="Έλλειψη 696"/>
          <p:cNvSpPr>
            <a:spLocks noChangeAspect="1"/>
          </p:cNvSpPr>
          <p:nvPr/>
        </p:nvSpPr>
        <p:spPr>
          <a:xfrm>
            <a:off x="4832560" y="2132857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99" name="Έλλειψη 696"/>
          <p:cNvSpPr>
            <a:spLocks noChangeAspect="1"/>
          </p:cNvSpPr>
          <p:nvPr/>
        </p:nvSpPr>
        <p:spPr>
          <a:xfrm>
            <a:off x="5040200" y="2132857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00" name="Έλλειψη 696"/>
          <p:cNvSpPr>
            <a:spLocks noChangeAspect="1"/>
          </p:cNvSpPr>
          <p:nvPr/>
        </p:nvSpPr>
        <p:spPr>
          <a:xfrm>
            <a:off x="5184216" y="2204865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02" name="Έλλειψη 696"/>
          <p:cNvSpPr>
            <a:spLocks noChangeAspect="1"/>
          </p:cNvSpPr>
          <p:nvPr/>
        </p:nvSpPr>
        <p:spPr>
          <a:xfrm>
            <a:off x="4946845" y="2111510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03" name="Στρογγυλεμένο ορθογώνιο 687"/>
          <p:cNvSpPr/>
          <p:nvPr/>
        </p:nvSpPr>
        <p:spPr>
          <a:xfrm rot="5400000">
            <a:off x="6111720" y="1772896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11" name="Στρογγυλεμένο ορθογώνιο 687"/>
          <p:cNvSpPr/>
          <p:nvPr/>
        </p:nvSpPr>
        <p:spPr>
          <a:xfrm rot="5400000">
            <a:off x="3311792" y="3033024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12" name="Έλλειψη 696"/>
          <p:cNvSpPr>
            <a:spLocks noChangeAspect="1"/>
          </p:cNvSpPr>
          <p:nvPr/>
        </p:nvSpPr>
        <p:spPr>
          <a:xfrm>
            <a:off x="4184488" y="3407653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13" name="Έλλειψη 696"/>
          <p:cNvSpPr>
            <a:spLocks noChangeAspect="1"/>
          </p:cNvSpPr>
          <p:nvPr/>
        </p:nvSpPr>
        <p:spPr>
          <a:xfrm>
            <a:off x="4544528" y="3501008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43" name="Group 63"/>
          <p:cNvGrpSpPr/>
          <p:nvPr/>
        </p:nvGrpSpPr>
        <p:grpSpPr>
          <a:xfrm>
            <a:off x="3896456" y="3407653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615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16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17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18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19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621" name="Στρογγυλεμένο ορθογώνιο 687"/>
          <p:cNvSpPr/>
          <p:nvPr/>
        </p:nvSpPr>
        <p:spPr>
          <a:xfrm rot="5400000">
            <a:off x="3096064" y="4409177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22" name="Στρογγυλεμένο ορθογώνιο 687"/>
          <p:cNvSpPr/>
          <p:nvPr/>
        </p:nvSpPr>
        <p:spPr>
          <a:xfrm rot="5400000">
            <a:off x="6084248" y="4445192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23" name="Έλλειψη 696"/>
          <p:cNvSpPr>
            <a:spLocks noChangeAspect="1"/>
          </p:cNvSpPr>
          <p:nvPr/>
        </p:nvSpPr>
        <p:spPr>
          <a:xfrm>
            <a:off x="4032088" y="4783806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24" name="Έλλειψη 696"/>
          <p:cNvSpPr>
            <a:spLocks noChangeAspect="1"/>
          </p:cNvSpPr>
          <p:nvPr/>
        </p:nvSpPr>
        <p:spPr>
          <a:xfrm>
            <a:off x="4392128" y="4877161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45" name="Group 63"/>
          <p:cNvGrpSpPr/>
          <p:nvPr/>
        </p:nvGrpSpPr>
        <p:grpSpPr>
          <a:xfrm>
            <a:off x="3744056" y="4783806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633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34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35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36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37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626" name="Έλλειψη 696"/>
          <p:cNvSpPr>
            <a:spLocks noChangeAspect="1"/>
          </p:cNvSpPr>
          <p:nvPr/>
        </p:nvSpPr>
        <p:spPr>
          <a:xfrm>
            <a:off x="4680160" y="4898508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27" name="Έλλειψη 696"/>
          <p:cNvSpPr>
            <a:spLocks noChangeAspect="1"/>
          </p:cNvSpPr>
          <p:nvPr/>
        </p:nvSpPr>
        <p:spPr>
          <a:xfrm>
            <a:off x="4832560" y="4805153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28" name="Έλλειψη 696"/>
          <p:cNvSpPr>
            <a:spLocks noChangeAspect="1"/>
          </p:cNvSpPr>
          <p:nvPr/>
        </p:nvSpPr>
        <p:spPr>
          <a:xfrm>
            <a:off x="5040200" y="4805153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29" name="Έλλειψη 696"/>
          <p:cNvSpPr>
            <a:spLocks noChangeAspect="1"/>
          </p:cNvSpPr>
          <p:nvPr/>
        </p:nvSpPr>
        <p:spPr>
          <a:xfrm>
            <a:off x="5184216" y="4877161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31" name="Έλλειψη 696"/>
          <p:cNvSpPr>
            <a:spLocks noChangeAspect="1"/>
          </p:cNvSpPr>
          <p:nvPr/>
        </p:nvSpPr>
        <p:spPr>
          <a:xfrm>
            <a:off x="4946845" y="4783806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32" name="Στρογγυλεμένο ορθογώνιο 687"/>
          <p:cNvSpPr/>
          <p:nvPr/>
        </p:nvSpPr>
        <p:spPr>
          <a:xfrm rot="5400000">
            <a:off x="6048392" y="4445192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39" name="Στρογγυλεμένο ορθογώνιο 687"/>
          <p:cNvSpPr/>
          <p:nvPr/>
        </p:nvSpPr>
        <p:spPr>
          <a:xfrm rot="5400000">
            <a:off x="3213244" y="2762853"/>
            <a:ext cx="144015" cy="118828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0" name="Στρογγυλεμένο ορθογώνιο 687"/>
          <p:cNvSpPr/>
          <p:nvPr/>
        </p:nvSpPr>
        <p:spPr>
          <a:xfrm rot="5400000">
            <a:off x="5922224" y="2835008"/>
            <a:ext cx="144015" cy="1043968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1" name="Έλλειψη 696"/>
          <p:cNvSpPr>
            <a:spLocks noChangeAspect="1"/>
          </p:cNvSpPr>
          <p:nvPr/>
        </p:nvSpPr>
        <p:spPr>
          <a:xfrm>
            <a:off x="4032088" y="3047613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2" name="Έλλειψη 696"/>
          <p:cNvSpPr>
            <a:spLocks noChangeAspect="1"/>
          </p:cNvSpPr>
          <p:nvPr/>
        </p:nvSpPr>
        <p:spPr>
          <a:xfrm>
            <a:off x="4392128" y="314096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47" name="Group 63"/>
          <p:cNvGrpSpPr/>
          <p:nvPr/>
        </p:nvGrpSpPr>
        <p:grpSpPr>
          <a:xfrm>
            <a:off x="3744056" y="3047613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2651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52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53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54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55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644" name="Έλλειψη 696"/>
          <p:cNvSpPr>
            <a:spLocks noChangeAspect="1"/>
          </p:cNvSpPr>
          <p:nvPr/>
        </p:nvSpPr>
        <p:spPr>
          <a:xfrm>
            <a:off x="4680160" y="3162315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5" name="Έλλειψη 696"/>
          <p:cNvSpPr>
            <a:spLocks noChangeAspect="1"/>
          </p:cNvSpPr>
          <p:nvPr/>
        </p:nvSpPr>
        <p:spPr>
          <a:xfrm>
            <a:off x="4832560" y="306896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6" name="Έλλειψη 696"/>
          <p:cNvSpPr>
            <a:spLocks noChangeAspect="1"/>
          </p:cNvSpPr>
          <p:nvPr/>
        </p:nvSpPr>
        <p:spPr>
          <a:xfrm>
            <a:off x="5040200" y="306896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7" name="Έλλειψη 696"/>
          <p:cNvSpPr>
            <a:spLocks noChangeAspect="1"/>
          </p:cNvSpPr>
          <p:nvPr/>
        </p:nvSpPr>
        <p:spPr>
          <a:xfrm>
            <a:off x="5184216" y="314096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9" name="Έλλειψη 696"/>
          <p:cNvSpPr>
            <a:spLocks noChangeAspect="1"/>
          </p:cNvSpPr>
          <p:nvPr/>
        </p:nvSpPr>
        <p:spPr>
          <a:xfrm>
            <a:off x="4946845" y="3047613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50" name="Στρογγυλεμένο ορθογώνιο 687"/>
          <p:cNvSpPr/>
          <p:nvPr/>
        </p:nvSpPr>
        <p:spPr>
          <a:xfrm rot="5400000">
            <a:off x="5967624" y="2817080"/>
            <a:ext cx="144015" cy="1079824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57" name="Στρογγυλεμένο ορθογώνιο 687"/>
          <p:cNvSpPr/>
          <p:nvPr/>
        </p:nvSpPr>
        <p:spPr>
          <a:xfrm rot="5400000">
            <a:off x="3171178" y="3821710"/>
            <a:ext cx="137348" cy="108012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58" name="Στρογγυλεμένο ορθογώνιο 687"/>
          <p:cNvSpPr/>
          <p:nvPr/>
        </p:nvSpPr>
        <p:spPr>
          <a:xfrm rot="5400000">
            <a:off x="5853470" y="3947729"/>
            <a:ext cx="101355" cy="936104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59" name="Έλλειψη 696"/>
          <p:cNvSpPr>
            <a:spLocks noChangeAspect="1"/>
          </p:cNvSpPr>
          <p:nvPr/>
        </p:nvSpPr>
        <p:spPr>
          <a:xfrm>
            <a:off x="3995936" y="4085073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0" name="Έλλειψη 696"/>
          <p:cNvSpPr>
            <a:spLocks noChangeAspect="1"/>
          </p:cNvSpPr>
          <p:nvPr/>
        </p:nvSpPr>
        <p:spPr>
          <a:xfrm>
            <a:off x="4355976" y="417842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49" name="Group 63"/>
          <p:cNvGrpSpPr/>
          <p:nvPr/>
        </p:nvGrpSpPr>
        <p:grpSpPr>
          <a:xfrm>
            <a:off x="3707904" y="4085073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2669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70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71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72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73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662" name="Έλλειψη 696"/>
          <p:cNvSpPr>
            <a:spLocks noChangeAspect="1"/>
          </p:cNvSpPr>
          <p:nvPr/>
        </p:nvSpPr>
        <p:spPr>
          <a:xfrm>
            <a:off x="4644008" y="4199775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3" name="Έλλειψη 696"/>
          <p:cNvSpPr>
            <a:spLocks noChangeAspect="1"/>
          </p:cNvSpPr>
          <p:nvPr/>
        </p:nvSpPr>
        <p:spPr>
          <a:xfrm>
            <a:off x="4796408" y="410642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4" name="Έλλειψη 696"/>
          <p:cNvSpPr>
            <a:spLocks noChangeAspect="1"/>
          </p:cNvSpPr>
          <p:nvPr/>
        </p:nvSpPr>
        <p:spPr>
          <a:xfrm>
            <a:off x="5004048" y="410642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5" name="Έλλειψη 696"/>
          <p:cNvSpPr>
            <a:spLocks noChangeAspect="1"/>
          </p:cNvSpPr>
          <p:nvPr/>
        </p:nvSpPr>
        <p:spPr>
          <a:xfrm>
            <a:off x="5148064" y="417842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7" name="Έλλειψη 696"/>
          <p:cNvSpPr>
            <a:spLocks noChangeAspect="1"/>
          </p:cNvSpPr>
          <p:nvPr/>
        </p:nvSpPr>
        <p:spPr>
          <a:xfrm>
            <a:off x="4910693" y="4085073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8" name="Στρογγυλεμένο ορθογώνιο 687"/>
          <p:cNvSpPr/>
          <p:nvPr/>
        </p:nvSpPr>
        <p:spPr>
          <a:xfrm rot="5400000">
            <a:off x="5835542" y="3929801"/>
            <a:ext cx="101355" cy="97196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50" name="Group 2675"/>
          <p:cNvGrpSpPr/>
          <p:nvPr/>
        </p:nvGrpSpPr>
        <p:grpSpPr>
          <a:xfrm rot="12759707">
            <a:off x="4019615" y="1994289"/>
            <a:ext cx="410447" cy="421151"/>
            <a:chOff x="5242983" y="702469"/>
            <a:chExt cx="482601" cy="620315"/>
          </a:xfrm>
        </p:grpSpPr>
        <p:sp>
          <p:nvSpPr>
            <p:cNvPr id="2674" name="Διάσημα 821"/>
            <p:cNvSpPr/>
            <p:nvPr/>
          </p:nvSpPr>
          <p:spPr bwMode="auto">
            <a:xfrm rot="821981">
              <a:off x="5242983" y="70246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2675" name="Διάσημα 819"/>
            <p:cNvSpPr/>
            <p:nvPr/>
          </p:nvSpPr>
          <p:spPr bwMode="auto">
            <a:xfrm rot="20778019" flipH="1">
              <a:off x="5488517" y="70365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grpSp>
        <p:nvGrpSpPr>
          <p:cNvPr id="2851" name="Group 2676"/>
          <p:cNvGrpSpPr/>
          <p:nvPr/>
        </p:nvGrpSpPr>
        <p:grpSpPr>
          <a:xfrm rot="9833741">
            <a:off x="4838382" y="2383122"/>
            <a:ext cx="410447" cy="421151"/>
            <a:chOff x="5242983" y="702469"/>
            <a:chExt cx="482601" cy="620315"/>
          </a:xfrm>
        </p:grpSpPr>
        <p:sp>
          <p:nvSpPr>
            <p:cNvPr id="2678" name="Διάσημα 821"/>
            <p:cNvSpPr/>
            <p:nvPr/>
          </p:nvSpPr>
          <p:spPr bwMode="auto">
            <a:xfrm rot="821981">
              <a:off x="5242983" y="70246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2679" name="Διάσημα 819"/>
            <p:cNvSpPr/>
            <p:nvPr/>
          </p:nvSpPr>
          <p:spPr bwMode="auto">
            <a:xfrm rot="20778019" flipH="1">
              <a:off x="5488517" y="70365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sp>
        <p:nvSpPr>
          <p:cNvPr id="2680" name="TextBox 2679"/>
          <p:cNvSpPr txBox="1"/>
          <p:nvPr/>
        </p:nvSpPr>
        <p:spPr>
          <a:xfrm>
            <a:off x="6660232" y="2780928"/>
            <a:ext cx="291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pemphigus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autoantibodies</a:t>
            </a:r>
            <a:endParaRPr lang="el-GR" sz="1600" b="1" dirty="0"/>
          </a:p>
        </p:txBody>
      </p:sp>
      <p:sp>
        <p:nvSpPr>
          <p:cNvPr id="2681" name="TextBox 2680"/>
          <p:cNvSpPr txBox="1"/>
          <p:nvPr/>
        </p:nvSpPr>
        <p:spPr>
          <a:xfrm>
            <a:off x="6984776" y="486916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Dsg3</a:t>
            </a:r>
            <a:endParaRPr lang="el-GR" sz="1600" b="1" dirty="0"/>
          </a:p>
        </p:txBody>
      </p:sp>
      <p:sp>
        <p:nvSpPr>
          <p:cNvPr id="2682" name="TextBox 2681"/>
          <p:cNvSpPr txBox="1"/>
          <p:nvPr/>
        </p:nvSpPr>
        <p:spPr>
          <a:xfrm>
            <a:off x="6984776" y="4293096"/>
            <a:ext cx="2411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E-</a:t>
            </a:r>
            <a:r>
              <a:rPr lang="en-US" sz="1600" b="1" dirty="0" err="1" smtClean="0"/>
              <a:t>cadherin</a:t>
            </a:r>
            <a:endParaRPr lang="el-GR" sz="1600" b="1" dirty="0"/>
          </a:p>
        </p:txBody>
      </p:sp>
      <p:cxnSp>
        <p:nvCxnSpPr>
          <p:cNvPr id="2684" name="Straight Connector 2683"/>
          <p:cNvCxnSpPr/>
          <p:nvPr/>
        </p:nvCxnSpPr>
        <p:spPr>
          <a:xfrm>
            <a:off x="6444208" y="4437112"/>
            <a:ext cx="5400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85" name="Straight Connector 2684"/>
          <p:cNvCxnSpPr/>
          <p:nvPr/>
        </p:nvCxnSpPr>
        <p:spPr>
          <a:xfrm>
            <a:off x="6876256" y="5085184"/>
            <a:ext cx="1800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86" name="Straight Connector 2685"/>
          <p:cNvCxnSpPr/>
          <p:nvPr/>
        </p:nvCxnSpPr>
        <p:spPr>
          <a:xfrm>
            <a:off x="4427984" y="2996952"/>
            <a:ext cx="23042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87" name="Straight Connector 2686"/>
          <p:cNvCxnSpPr/>
          <p:nvPr/>
        </p:nvCxnSpPr>
        <p:spPr>
          <a:xfrm>
            <a:off x="4211960" y="2564904"/>
            <a:ext cx="188344" cy="44043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90" name="Straight Connector 2689"/>
          <p:cNvCxnSpPr/>
          <p:nvPr/>
        </p:nvCxnSpPr>
        <p:spPr>
          <a:xfrm>
            <a:off x="5292080" y="2636912"/>
            <a:ext cx="144016" cy="35999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48" name="Έλλειψη 696"/>
          <p:cNvSpPr>
            <a:spLocks noChangeAspect="1"/>
          </p:cNvSpPr>
          <p:nvPr/>
        </p:nvSpPr>
        <p:spPr>
          <a:xfrm>
            <a:off x="5328232" y="3212976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6" name="Έλλειψη 696"/>
          <p:cNvSpPr>
            <a:spLocks noChangeAspect="1"/>
          </p:cNvSpPr>
          <p:nvPr/>
        </p:nvSpPr>
        <p:spPr>
          <a:xfrm>
            <a:off x="5292080" y="4250436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30" name="Έλλειψη 696"/>
          <p:cNvSpPr>
            <a:spLocks noChangeAspect="1"/>
          </p:cNvSpPr>
          <p:nvPr/>
        </p:nvSpPr>
        <p:spPr>
          <a:xfrm>
            <a:off x="5328232" y="4949169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01" name="Έλλειψη 696"/>
          <p:cNvSpPr>
            <a:spLocks noChangeAspect="1"/>
          </p:cNvSpPr>
          <p:nvPr/>
        </p:nvSpPr>
        <p:spPr>
          <a:xfrm>
            <a:off x="5328232" y="2276873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Βαλεντίνα</dc:creator>
  <cp:lastModifiedBy>Βαλεντίνα</cp:lastModifiedBy>
  <cp:revision>17</cp:revision>
  <dcterms:created xsi:type="dcterms:W3CDTF">2016-09-06T16:12:08Z</dcterms:created>
  <dcterms:modified xsi:type="dcterms:W3CDTF">2016-09-28T16:58:40Z</dcterms:modified>
</cp:coreProperties>
</file>