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9104" autoAdjust="0"/>
  </p:normalViewPr>
  <p:slideViewPr>
    <p:cSldViewPr>
      <p:cViewPr varScale="1">
        <p:scale>
          <a:sx n="69" d="100"/>
          <a:sy n="69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38513-0827-4875-8FF0-D305C8A526FF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026B1-E51E-4FAF-951C-15E97452C2A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8" name="Έλλειψη 420"/>
          <p:cNvSpPr/>
          <p:nvPr/>
        </p:nvSpPr>
        <p:spPr>
          <a:xfrm>
            <a:off x="539552" y="0"/>
            <a:ext cx="8208911" cy="6858000"/>
          </a:xfrm>
          <a:prstGeom prst="ellipse">
            <a:avLst/>
          </a:prstGeom>
          <a:solidFill>
            <a:srgbClr val="FFFFCC"/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Ελεύθερη σχεδίαση 12"/>
          <p:cNvSpPr/>
          <p:nvPr/>
        </p:nvSpPr>
        <p:spPr>
          <a:xfrm>
            <a:off x="-180528" y="188640"/>
            <a:ext cx="3960440" cy="6480720"/>
          </a:xfrm>
          <a:custGeom>
            <a:avLst/>
            <a:gdLst>
              <a:gd name="connsiteX0" fmla="*/ 24384 w 1019238"/>
              <a:gd name="connsiteY0" fmla="*/ 0 h 2109216"/>
              <a:gd name="connsiteX1" fmla="*/ 719328 w 1019238"/>
              <a:gd name="connsiteY1" fmla="*/ 85344 h 2109216"/>
              <a:gd name="connsiteX2" fmla="*/ 963168 w 1019238"/>
              <a:gd name="connsiteY2" fmla="*/ 256032 h 2109216"/>
              <a:gd name="connsiteX3" fmla="*/ 999744 w 1019238"/>
              <a:gd name="connsiteY3" fmla="*/ 914400 h 2109216"/>
              <a:gd name="connsiteX4" fmla="*/ 999744 w 1019238"/>
              <a:gd name="connsiteY4" fmla="*/ 1670304 h 2109216"/>
              <a:gd name="connsiteX5" fmla="*/ 755904 w 1019238"/>
              <a:gd name="connsiteY5" fmla="*/ 1975104 h 2109216"/>
              <a:gd name="connsiteX6" fmla="*/ 256032 w 1019238"/>
              <a:gd name="connsiteY6" fmla="*/ 2072640 h 2109216"/>
              <a:gd name="connsiteX7" fmla="*/ 0 w 1019238"/>
              <a:gd name="connsiteY7" fmla="*/ 2109216 h 210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9238" h="2109216">
                <a:moveTo>
                  <a:pt x="24384" y="0"/>
                </a:moveTo>
                <a:cubicBezTo>
                  <a:pt x="293624" y="21336"/>
                  <a:pt x="562864" y="42672"/>
                  <a:pt x="719328" y="85344"/>
                </a:cubicBezTo>
                <a:cubicBezTo>
                  <a:pt x="875792" y="128016"/>
                  <a:pt x="916432" y="117856"/>
                  <a:pt x="963168" y="256032"/>
                </a:cubicBezTo>
                <a:cubicBezTo>
                  <a:pt x="1009904" y="394208"/>
                  <a:pt x="993648" y="678688"/>
                  <a:pt x="999744" y="914400"/>
                </a:cubicBezTo>
                <a:cubicBezTo>
                  <a:pt x="1005840" y="1150112"/>
                  <a:pt x="1040384" y="1493520"/>
                  <a:pt x="999744" y="1670304"/>
                </a:cubicBezTo>
                <a:cubicBezTo>
                  <a:pt x="959104" y="1847088"/>
                  <a:pt x="879856" y="1908048"/>
                  <a:pt x="755904" y="1975104"/>
                </a:cubicBezTo>
                <a:cubicBezTo>
                  <a:pt x="631952" y="2042160"/>
                  <a:pt x="382016" y="2050288"/>
                  <a:pt x="256032" y="2072640"/>
                </a:cubicBezTo>
                <a:cubicBezTo>
                  <a:pt x="130048" y="2094992"/>
                  <a:pt x="65024" y="2102104"/>
                  <a:pt x="0" y="2109216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41000">
                <a:schemeClr val="bg2">
                  <a:lumMod val="90000"/>
                </a:schemeClr>
              </a:gs>
              <a:gs pos="74000">
                <a:schemeClr val="bg2"/>
              </a:gs>
            </a:gsLst>
            <a:path path="circle">
              <a:fillToRect t="100000" r="100000"/>
            </a:path>
            <a:tileRect l="-100000" b="-100000"/>
          </a:gradFill>
          <a:ln w="0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" name="Ελεύθερη σχεδίαση 12"/>
          <p:cNvSpPr/>
          <p:nvPr/>
        </p:nvSpPr>
        <p:spPr>
          <a:xfrm flipH="1" flipV="1">
            <a:off x="5436096" y="188640"/>
            <a:ext cx="3707904" cy="6480720"/>
          </a:xfrm>
          <a:custGeom>
            <a:avLst/>
            <a:gdLst>
              <a:gd name="connsiteX0" fmla="*/ 24384 w 1019238"/>
              <a:gd name="connsiteY0" fmla="*/ 0 h 2109216"/>
              <a:gd name="connsiteX1" fmla="*/ 719328 w 1019238"/>
              <a:gd name="connsiteY1" fmla="*/ 85344 h 2109216"/>
              <a:gd name="connsiteX2" fmla="*/ 963168 w 1019238"/>
              <a:gd name="connsiteY2" fmla="*/ 256032 h 2109216"/>
              <a:gd name="connsiteX3" fmla="*/ 999744 w 1019238"/>
              <a:gd name="connsiteY3" fmla="*/ 914400 h 2109216"/>
              <a:gd name="connsiteX4" fmla="*/ 999744 w 1019238"/>
              <a:gd name="connsiteY4" fmla="*/ 1670304 h 2109216"/>
              <a:gd name="connsiteX5" fmla="*/ 755904 w 1019238"/>
              <a:gd name="connsiteY5" fmla="*/ 1975104 h 2109216"/>
              <a:gd name="connsiteX6" fmla="*/ 256032 w 1019238"/>
              <a:gd name="connsiteY6" fmla="*/ 2072640 h 2109216"/>
              <a:gd name="connsiteX7" fmla="*/ 0 w 1019238"/>
              <a:gd name="connsiteY7" fmla="*/ 2109216 h 2109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9238" h="2109216">
                <a:moveTo>
                  <a:pt x="24384" y="0"/>
                </a:moveTo>
                <a:cubicBezTo>
                  <a:pt x="293624" y="21336"/>
                  <a:pt x="562864" y="42672"/>
                  <a:pt x="719328" y="85344"/>
                </a:cubicBezTo>
                <a:cubicBezTo>
                  <a:pt x="875792" y="128016"/>
                  <a:pt x="916432" y="117856"/>
                  <a:pt x="963168" y="256032"/>
                </a:cubicBezTo>
                <a:cubicBezTo>
                  <a:pt x="1009904" y="394208"/>
                  <a:pt x="993648" y="678688"/>
                  <a:pt x="999744" y="914400"/>
                </a:cubicBezTo>
                <a:cubicBezTo>
                  <a:pt x="1005840" y="1150112"/>
                  <a:pt x="1040384" y="1493520"/>
                  <a:pt x="999744" y="1670304"/>
                </a:cubicBezTo>
                <a:cubicBezTo>
                  <a:pt x="959104" y="1847088"/>
                  <a:pt x="879856" y="1908048"/>
                  <a:pt x="755904" y="1975104"/>
                </a:cubicBezTo>
                <a:cubicBezTo>
                  <a:pt x="631952" y="2042160"/>
                  <a:pt x="382016" y="2050288"/>
                  <a:pt x="256032" y="2072640"/>
                </a:cubicBezTo>
                <a:cubicBezTo>
                  <a:pt x="130048" y="2094992"/>
                  <a:pt x="65024" y="2102104"/>
                  <a:pt x="0" y="2109216"/>
                </a:cubicBezTo>
              </a:path>
            </a:pathLst>
          </a:custGeom>
          <a:gradFill flip="none" rotWithShape="1">
            <a:gsLst>
              <a:gs pos="0">
                <a:schemeClr val="bg2">
                  <a:lumMod val="50000"/>
                </a:schemeClr>
              </a:gs>
              <a:gs pos="41000">
                <a:schemeClr val="bg2">
                  <a:lumMod val="90000"/>
                </a:schemeClr>
              </a:gs>
              <a:gs pos="74000">
                <a:schemeClr val="bg2"/>
              </a:gs>
            </a:gsLst>
            <a:lin ang="0" scaled="1"/>
            <a:tileRect/>
          </a:gradFill>
          <a:ln w="0">
            <a:solidFill>
              <a:schemeClr val="bg2">
                <a:lumMod val="2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21" name="TextBox 1620"/>
          <p:cNvSpPr txBox="1"/>
          <p:nvPr/>
        </p:nvSpPr>
        <p:spPr>
          <a:xfrm>
            <a:off x="7775848" y="652534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FIGURE 3</a:t>
            </a:r>
            <a:endParaRPr lang="el-GR" b="1" dirty="0"/>
          </a:p>
        </p:txBody>
      </p:sp>
      <p:sp>
        <p:nvSpPr>
          <p:cNvPr id="1510" name="Στρογγυλεμένο ορθογώνιο 687"/>
          <p:cNvSpPr/>
          <p:nvPr/>
        </p:nvSpPr>
        <p:spPr>
          <a:xfrm rot="5400000">
            <a:off x="2879744" y="944792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11" name="Έλλειψη 696"/>
          <p:cNvSpPr>
            <a:spLocks noChangeAspect="1"/>
          </p:cNvSpPr>
          <p:nvPr/>
        </p:nvSpPr>
        <p:spPr>
          <a:xfrm>
            <a:off x="3815768" y="1319421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12" name="Έλλειψη 696"/>
          <p:cNvSpPr>
            <a:spLocks noChangeAspect="1"/>
          </p:cNvSpPr>
          <p:nvPr/>
        </p:nvSpPr>
        <p:spPr>
          <a:xfrm>
            <a:off x="4175808" y="1412776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513" name="Group 63"/>
          <p:cNvGrpSpPr/>
          <p:nvPr/>
        </p:nvGrpSpPr>
        <p:grpSpPr>
          <a:xfrm>
            <a:off x="3527736" y="1319421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</p:grpSpPr>
        <p:sp>
          <p:nvSpPr>
            <p:cNvPr id="1514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15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16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17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18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520" name="Στρογγυλεμένο ορθογώνιο 687"/>
          <p:cNvSpPr/>
          <p:nvPr/>
        </p:nvSpPr>
        <p:spPr>
          <a:xfrm rot="5400000">
            <a:off x="2879744" y="3033024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21" name="Έλλειψη 696"/>
          <p:cNvSpPr>
            <a:spLocks noChangeAspect="1"/>
          </p:cNvSpPr>
          <p:nvPr/>
        </p:nvSpPr>
        <p:spPr>
          <a:xfrm>
            <a:off x="3815768" y="3407653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22" name="Έλλειψη 696"/>
          <p:cNvSpPr>
            <a:spLocks noChangeAspect="1"/>
          </p:cNvSpPr>
          <p:nvPr/>
        </p:nvSpPr>
        <p:spPr>
          <a:xfrm>
            <a:off x="4175808" y="3501008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523" name="Group 63"/>
          <p:cNvGrpSpPr/>
          <p:nvPr/>
        </p:nvGrpSpPr>
        <p:grpSpPr>
          <a:xfrm>
            <a:off x="3527736" y="3407653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</p:grpSpPr>
        <p:sp>
          <p:nvSpPr>
            <p:cNvPr id="1524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25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26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27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28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530" name="Στρογγυλεμένο ορθογώνιο 687"/>
          <p:cNvSpPr/>
          <p:nvPr/>
        </p:nvSpPr>
        <p:spPr>
          <a:xfrm rot="5400000">
            <a:off x="5868224" y="1290186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1" name="Έλλειψη 696"/>
          <p:cNvSpPr>
            <a:spLocks noChangeAspect="1"/>
          </p:cNvSpPr>
          <p:nvPr/>
        </p:nvSpPr>
        <p:spPr>
          <a:xfrm>
            <a:off x="4464136" y="1743502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2" name="Έλλειψη 696"/>
          <p:cNvSpPr>
            <a:spLocks noChangeAspect="1"/>
          </p:cNvSpPr>
          <p:nvPr/>
        </p:nvSpPr>
        <p:spPr>
          <a:xfrm>
            <a:off x="4616536" y="1650147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3" name="Έλλειψη 696"/>
          <p:cNvSpPr>
            <a:spLocks noChangeAspect="1"/>
          </p:cNvSpPr>
          <p:nvPr/>
        </p:nvSpPr>
        <p:spPr>
          <a:xfrm>
            <a:off x="4824176" y="1650147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4" name="Έλλειψη 696"/>
          <p:cNvSpPr>
            <a:spLocks noChangeAspect="1"/>
          </p:cNvSpPr>
          <p:nvPr/>
        </p:nvSpPr>
        <p:spPr>
          <a:xfrm>
            <a:off x="4968192" y="1722155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6" name="Έλλειψη 696"/>
          <p:cNvSpPr>
            <a:spLocks noChangeAspect="1"/>
          </p:cNvSpPr>
          <p:nvPr/>
        </p:nvSpPr>
        <p:spPr>
          <a:xfrm>
            <a:off x="4730821" y="1628800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7" name="Στρογγυλεμένο ορθογώνιο 687"/>
          <p:cNvSpPr/>
          <p:nvPr/>
        </p:nvSpPr>
        <p:spPr>
          <a:xfrm rot="5400000">
            <a:off x="5832368" y="1290186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9" name="Στρογγυλεμένο ορθογώνιο 687"/>
          <p:cNvSpPr/>
          <p:nvPr/>
        </p:nvSpPr>
        <p:spPr>
          <a:xfrm rot="5400000">
            <a:off x="5724208" y="3861128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0" name="Έλλειψη 696"/>
          <p:cNvSpPr>
            <a:spLocks noChangeAspect="1"/>
          </p:cNvSpPr>
          <p:nvPr/>
        </p:nvSpPr>
        <p:spPr>
          <a:xfrm>
            <a:off x="4320120" y="4314444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1" name="Έλλειψη 696"/>
          <p:cNvSpPr>
            <a:spLocks noChangeAspect="1"/>
          </p:cNvSpPr>
          <p:nvPr/>
        </p:nvSpPr>
        <p:spPr>
          <a:xfrm>
            <a:off x="4472520" y="4221089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2" name="Έλλειψη 696"/>
          <p:cNvSpPr>
            <a:spLocks noChangeAspect="1"/>
          </p:cNvSpPr>
          <p:nvPr/>
        </p:nvSpPr>
        <p:spPr>
          <a:xfrm>
            <a:off x="4680160" y="4221089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3" name="Έλλειψη 696"/>
          <p:cNvSpPr>
            <a:spLocks noChangeAspect="1"/>
          </p:cNvSpPr>
          <p:nvPr/>
        </p:nvSpPr>
        <p:spPr>
          <a:xfrm>
            <a:off x="4824176" y="4293097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5" name="Έλλειψη 696"/>
          <p:cNvSpPr>
            <a:spLocks noChangeAspect="1"/>
          </p:cNvSpPr>
          <p:nvPr/>
        </p:nvSpPr>
        <p:spPr>
          <a:xfrm>
            <a:off x="4586805" y="4199742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46" name="Στρογγυλεμένο ορθογώνιο 687"/>
          <p:cNvSpPr/>
          <p:nvPr/>
        </p:nvSpPr>
        <p:spPr>
          <a:xfrm rot="5400000">
            <a:off x="5688352" y="3861128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547" name="Group 72"/>
          <p:cNvGrpSpPr/>
          <p:nvPr/>
        </p:nvGrpSpPr>
        <p:grpSpPr>
          <a:xfrm>
            <a:off x="2411760" y="2132856"/>
            <a:ext cx="3888432" cy="381387"/>
            <a:chOff x="2591632" y="1463437"/>
            <a:chExt cx="3888432" cy="381387"/>
          </a:xfr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548" name="Στρογγυλεμένο ορθογώνιο 687"/>
            <p:cNvSpPr/>
            <p:nvPr/>
          </p:nvSpPr>
          <p:spPr>
            <a:xfrm rot="5400000">
              <a:off x="3113764" y="1178677"/>
              <a:ext cx="144015" cy="1188280"/>
            </a:xfrm>
            <a:prstGeom prst="roundRect">
              <a:avLst>
                <a:gd name="adj" fmla="val 41992"/>
              </a:avLst>
            </a:prstGeom>
            <a:grpFill/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49" name="Στρογγυλεμένο ορθογώνιο 687"/>
            <p:cNvSpPr/>
            <p:nvPr/>
          </p:nvSpPr>
          <p:spPr>
            <a:xfrm rot="5400000">
              <a:off x="5886072" y="1250832"/>
              <a:ext cx="144015" cy="1043968"/>
            </a:xfrm>
            <a:prstGeom prst="roundRect">
              <a:avLst>
                <a:gd name="adj" fmla="val 41992"/>
              </a:avLst>
            </a:prstGeom>
            <a:grpFill/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0" name="Έλλειψη 696"/>
            <p:cNvSpPr>
              <a:spLocks noChangeAspect="1"/>
            </p:cNvSpPr>
            <p:nvPr/>
          </p:nvSpPr>
          <p:spPr>
            <a:xfrm>
              <a:off x="3995936" y="1463437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1" name="Έλλειψη 696"/>
            <p:cNvSpPr>
              <a:spLocks noChangeAspect="1"/>
            </p:cNvSpPr>
            <p:nvPr/>
          </p:nvSpPr>
          <p:spPr>
            <a:xfrm>
              <a:off x="4355976" y="1556792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552" name="Group 63"/>
            <p:cNvGrpSpPr/>
            <p:nvPr/>
          </p:nvGrpSpPr>
          <p:grpSpPr>
            <a:xfrm>
              <a:off x="3707904" y="1463437"/>
              <a:ext cx="957451" cy="381387"/>
              <a:chOff x="3707904" y="1463437"/>
              <a:chExt cx="957451" cy="381387"/>
            </a:xfrm>
            <a:grpFill/>
          </p:grpSpPr>
          <p:sp>
            <p:nvSpPr>
              <p:cNvPr id="1560" name="Έλλειψη 696"/>
              <p:cNvSpPr>
                <a:spLocks noChangeAspect="1"/>
              </p:cNvSpPr>
              <p:nvPr/>
            </p:nvSpPr>
            <p:spPr>
              <a:xfrm>
                <a:off x="3707904" y="1628800"/>
                <a:ext cx="165363" cy="165363"/>
              </a:xfrm>
              <a:prstGeom prst="ellipse">
                <a:avLst/>
              </a:prstGeom>
              <a:grpFill/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61" name="Έλλειψη 696"/>
              <p:cNvSpPr>
                <a:spLocks noChangeAspect="1"/>
              </p:cNvSpPr>
              <p:nvPr/>
            </p:nvSpPr>
            <p:spPr>
              <a:xfrm>
                <a:off x="3860304" y="1535445"/>
                <a:ext cx="165363" cy="165363"/>
              </a:xfrm>
              <a:prstGeom prst="ellipse">
                <a:avLst/>
              </a:prstGeom>
              <a:grpFill/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62" name="Έλλειψη 696"/>
              <p:cNvSpPr>
                <a:spLocks noChangeAspect="1"/>
              </p:cNvSpPr>
              <p:nvPr/>
            </p:nvSpPr>
            <p:spPr>
              <a:xfrm>
                <a:off x="4118605" y="1463437"/>
                <a:ext cx="165363" cy="165363"/>
              </a:xfrm>
              <a:prstGeom prst="ellipse">
                <a:avLst/>
              </a:prstGeom>
              <a:grpFill/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63" name="Έλλειψη 696"/>
              <p:cNvSpPr>
                <a:spLocks noChangeAspect="1"/>
              </p:cNvSpPr>
              <p:nvPr/>
            </p:nvSpPr>
            <p:spPr>
              <a:xfrm>
                <a:off x="4262621" y="1484784"/>
                <a:ext cx="165363" cy="165363"/>
              </a:xfrm>
              <a:prstGeom prst="ellipse">
                <a:avLst/>
              </a:prstGeom>
              <a:grpFill/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64" name="Έλλειψη 696"/>
              <p:cNvSpPr>
                <a:spLocks noChangeAspect="1"/>
              </p:cNvSpPr>
              <p:nvPr/>
            </p:nvSpPr>
            <p:spPr>
              <a:xfrm>
                <a:off x="4499992" y="1679461"/>
                <a:ext cx="165363" cy="165363"/>
              </a:xfrm>
              <a:prstGeom prst="ellipse">
                <a:avLst/>
              </a:prstGeom>
              <a:grpFill/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553" name="Έλλειψη 696"/>
            <p:cNvSpPr>
              <a:spLocks noChangeAspect="1"/>
            </p:cNvSpPr>
            <p:nvPr/>
          </p:nvSpPr>
          <p:spPr>
            <a:xfrm>
              <a:off x="4644008" y="1578139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4" name="Έλλειψη 696"/>
            <p:cNvSpPr>
              <a:spLocks noChangeAspect="1"/>
            </p:cNvSpPr>
            <p:nvPr/>
          </p:nvSpPr>
          <p:spPr>
            <a:xfrm>
              <a:off x="4796408" y="1484784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5" name="Έλλειψη 696"/>
            <p:cNvSpPr>
              <a:spLocks noChangeAspect="1"/>
            </p:cNvSpPr>
            <p:nvPr/>
          </p:nvSpPr>
          <p:spPr>
            <a:xfrm>
              <a:off x="5004048" y="1484784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6" name="Έλλειψη 696"/>
            <p:cNvSpPr>
              <a:spLocks noChangeAspect="1"/>
            </p:cNvSpPr>
            <p:nvPr/>
          </p:nvSpPr>
          <p:spPr>
            <a:xfrm>
              <a:off x="5148064" y="1556792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8" name="Έλλειψη 696"/>
            <p:cNvSpPr>
              <a:spLocks noChangeAspect="1"/>
            </p:cNvSpPr>
            <p:nvPr/>
          </p:nvSpPr>
          <p:spPr>
            <a:xfrm>
              <a:off x="4910693" y="1463437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7" name="Έλλειψη 696"/>
            <p:cNvSpPr>
              <a:spLocks noChangeAspect="1"/>
            </p:cNvSpPr>
            <p:nvPr/>
          </p:nvSpPr>
          <p:spPr>
            <a:xfrm>
              <a:off x="5292080" y="1628800"/>
              <a:ext cx="165363" cy="165363"/>
            </a:xfrm>
            <a:prstGeom prst="ellipse">
              <a:avLst/>
            </a:prstGeom>
            <a:grpFill/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59" name="Στρογγυλεμένο ορθογώνιο 687"/>
            <p:cNvSpPr/>
            <p:nvPr/>
          </p:nvSpPr>
          <p:spPr>
            <a:xfrm rot="5400000">
              <a:off x="5868144" y="1232904"/>
              <a:ext cx="144015" cy="1079824"/>
            </a:xfrm>
            <a:prstGeom prst="roundRect">
              <a:avLst>
                <a:gd name="adj" fmla="val 41992"/>
              </a:avLst>
            </a:prstGeom>
            <a:grpFill/>
            <a:ln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575" name="2941 - Έλλειψη"/>
          <p:cNvSpPr/>
          <p:nvPr/>
        </p:nvSpPr>
        <p:spPr bwMode="auto">
          <a:xfrm>
            <a:off x="2483768" y="2276872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1576" name="2941 - Έλλειψη"/>
          <p:cNvSpPr/>
          <p:nvPr/>
        </p:nvSpPr>
        <p:spPr bwMode="auto">
          <a:xfrm>
            <a:off x="5868144" y="4581128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1577" name="2941 - Έλλειψη"/>
          <p:cNvSpPr/>
          <p:nvPr/>
        </p:nvSpPr>
        <p:spPr bwMode="auto">
          <a:xfrm>
            <a:off x="2627784" y="3717032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sp>
        <p:nvSpPr>
          <p:cNvPr id="1578" name="2941 - Έλλειψη"/>
          <p:cNvSpPr/>
          <p:nvPr/>
        </p:nvSpPr>
        <p:spPr bwMode="auto">
          <a:xfrm>
            <a:off x="1115616" y="5445224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grpSp>
        <p:nvGrpSpPr>
          <p:cNvPr id="1579" name="1030 - Ομάδα"/>
          <p:cNvGrpSpPr>
            <a:grpSpLocks noChangeAspect="1"/>
          </p:cNvGrpSpPr>
          <p:nvPr/>
        </p:nvGrpSpPr>
        <p:grpSpPr bwMode="auto">
          <a:xfrm>
            <a:off x="5436096" y="4005064"/>
            <a:ext cx="648052" cy="365302"/>
            <a:chOff x="2825754" y="1772816"/>
            <a:chExt cx="749778" cy="365330"/>
          </a:xfrm>
        </p:grpSpPr>
        <p:sp>
          <p:nvSpPr>
            <p:cNvPr id="1580" name="1339 - Έλλειψη"/>
            <p:cNvSpPr/>
            <p:nvPr/>
          </p:nvSpPr>
          <p:spPr>
            <a:xfrm>
              <a:off x="2843807" y="1772816"/>
              <a:ext cx="697961" cy="36004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6000">
                  <a:schemeClr val="bg1"/>
                </a:gs>
                <a:gs pos="68000">
                  <a:srgbClr val="FFFF00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6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1" name="1340 - TextBox"/>
            <p:cNvSpPr txBox="1">
              <a:spLocks noChangeArrowheads="1"/>
            </p:cNvSpPr>
            <p:nvPr/>
          </p:nvSpPr>
          <p:spPr bwMode="auto">
            <a:xfrm>
              <a:off x="2825754" y="1799566"/>
              <a:ext cx="749778" cy="338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 dirty="0" err="1" smtClean="0"/>
                <a:t>RhoA</a:t>
              </a:r>
              <a:endParaRPr lang="el-GR" sz="1600" b="1" dirty="0"/>
            </a:p>
          </p:txBody>
        </p:sp>
      </p:grpSp>
      <p:grpSp>
        <p:nvGrpSpPr>
          <p:cNvPr id="1582" name="1030 - Ομάδα"/>
          <p:cNvGrpSpPr>
            <a:grpSpLocks noChangeAspect="1"/>
          </p:cNvGrpSpPr>
          <p:nvPr/>
        </p:nvGrpSpPr>
        <p:grpSpPr bwMode="auto">
          <a:xfrm>
            <a:off x="-108520" y="3284984"/>
            <a:ext cx="648052" cy="365302"/>
            <a:chOff x="2825754" y="1772816"/>
            <a:chExt cx="749778" cy="365330"/>
          </a:xfrm>
        </p:grpSpPr>
        <p:sp>
          <p:nvSpPr>
            <p:cNvPr id="1583" name="1339 - Έλλειψη"/>
            <p:cNvSpPr/>
            <p:nvPr/>
          </p:nvSpPr>
          <p:spPr>
            <a:xfrm>
              <a:off x="2843807" y="1772816"/>
              <a:ext cx="697961" cy="36004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6000">
                  <a:schemeClr val="bg1"/>
                </a:gs>
                <a:gs pos="68000">
                  <a:srgbClr val="FFFF00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6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4" name="1340 - TextBox"/>
            <p:cNvSpPr txBox="1">
              <a:spLocks noChangeArrowheads="1"/>
            </p:cNvSpPr>
            <p:nvPr/>
          </p:nvSpPr>
          <p:spPr bwMode="auto">
            <a:xfrm>
              <a:off x="2825754" y="1799566"/>
              <a:ext cx="749778" cy="338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 dirty="0" err="1" smtClean="0"/>
                <a:t>RhoA</a:t>
              </a:r>
              <a:endParaRPr lang="el-GR" sz="1600" b="1" dirty="0"/>
            </a:p>
          </p:txBody>
        </p:sp>
      </p:grpSp>
      <p:grpSp>
        <p:nvGrpSpPr>
          <p:cNvPr id="1585" name="2792 - Ομάδα"/>
          <p:cNvGrpSpPr/>
          <p:nvPr/>
        </p:nvGrpSpPr>
        <p:grpSpPr>
          <a:xfrm>
            <a:off x="1941572" y="3383414"/>
            <a:ext cx="614204" cy="261610"/>
            <a:chOff x="4719204" y="2295414"/>
            <a:chExt cx="542196" cy="261610"/>
          </a:xfrm>
        </p:grpSpPr>
        <p:sp>
          <p:nvSpPr>
            <p:cNvPr id="1586" name="2790 - Έλλειψη"/>
            <p:cNvSpPr/>
            <p:nvPr/>
          </p:nvSpPr>
          <p:spPr>
            <a:xfrm>
              <a:off x="4803566" y="2302492"/>
              <a:ext cx="360000" cy="252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68000">
                  <a:srgbClr val="00B050"/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87" name="2791 - TextBox"/>
            <p:cNvSpPr txBox="1"/>
            <p:nvPr/>
          </p:nvSpPr>
          <p:spPr>
            <a:xfrm>
              <a:off x="4719204" y="2295414"/>
              <a:ext cx="54219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latin typeface="Arial" pitchFamily="34" charset="0"/>
                  <a:cs typeface="Arial" pitchFamily="34" charset="0"/>
                </a:rPr>
                <a:t>p38</a:t>
              </a:r>
              <a:endParaRPr lang="el-GR" sz="11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88" name="Group 1587"/>
          <p:cNvGrpSpPr/>
          <p:nvPr/>
        </p:nvGrpSpPr>
        <p:grpSpPr>
          <a:xfrm>
            <a:off x="1043608" y="3284984"/>
            <a:ext cx="792088" cy="360040"/>
            <a:chOff x="1187624" y="5597624"/>
            <a:chExt cx="792088" cy="360040"/>
          </a:xfrm>
        </p:grpSpPr>
        <p:sp>
          <p:nvSpPr>
            <p:cNvPr id="1589" name="2941 - Έλλειψη"/>
            <p:cNvSpPr/>
            <p:nvPr/>
          </p:nvSpPr>
          <p:spPr bwMode="auto">
            <a:xfrm>
              <a:off x="1268016" y="5597624"/>
              <a:ext cx="360040" cy="360040"/>
            </a:xfrm>
            <a:prstGeom prst="ellipse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dirty="0"/>
            </a:p>
          </p:txBody>
        </p:sp>
        <p:sp>
          <p:nvSpPr>
            <p:cNvPr id="1590" name="TextBox 1589"/>
            <p:cNvSpPr txBox="1"/>
            <p:nvPr/>
          </p:nvSpPr>
          <p:spPr>
            <a:xfrm>
              <a:off x="1187624" y="5661248"/>
              <a:ext cx="7920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MK2</a:t>
              </a:r>
              <a:endParaRPr lang="el-GR" sz="1200" b="1" dirty="0"/>
            </a:p>
          </p:txBody>
        </p:sp>
      </p:grpSp>
      <p:grpSp>
        <p:nvGrpSpPr>
          <p:cNvPr id="1591" name="Group 168"/>
          <p:cNvGrpSpPr/>
          <p:nvPr/>
        </p:nvGrpSpPr>
        <p:grpSpPr>
          <a:xfrm>
            <a:off x="1475656" y="1484784"/>
            <a:ext cx="1077546" cy="144016"/>
            <a:chOff x="1619672" y="3789040"/>
            <a:chExt cx="1221562" cy="285459"/>
          </a:xfrm>
        </p:grpSpPr>
        <p:grpSp>
          <p:nvGrpSpPr>
            <p:cNvPr id="1592" name="Group 151"/>
            <p:cNvGrpSpPr/>
            <p:nvPr/>
          </p:nvGrpSpPr>
          <p:grpSpPr>
            <a:xfrm>
              <a:off x="1619672" y="3789040"/>
              <a:ext cx="1221562" cy="285459"/>
              <a:chOff x="1619672" y="3789040"/>
              <a:chExt cx="1221562" cy="285459"/>
            </a:xfrm>
          </p:grpSpPr>
          <p:sp>
            <p:nvSpPr>
              <p:cNvPr id="1594" name="Στρογγυλεμένο ορθογώνιο 683"/>
              <p:cNvSpPr/>
              <p:nvPr/>
            </p:nvSpPr>
            <p:spPr>
              <a:xfrm rot="5400000" flipH="1">
                <a:off x="1725111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95" name="Στρογγυλεμένο ορθογώνιο 684"/>
              <p:cNvSpPr/>
              <p:nvPr/>
            </p:nvSpPr>
            <p:spPr>
              <a:xfrm rot="5400000" flipH="1">
                <a:off x="1727684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96" name="Στρογγυλεμένο ορθογώνιο 683"/>
              <p:cNvSpPr/>
              <p:nvPr/>
            </p:nvSpPr>
            <p:spPr>
              <a:xfrm rot="5400000" flipH="1">
                <a:off x="2589207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97" name="Στρογγυλεμένο ορθογώνιο 684"/>
              <p:cNvSpPr/>
              <p:nvPr/>
            </p:nvSpPr>
            <p:spPr>
              <a:xfrm rot="5400000" flipH="1">
                <a:off x="2591780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593" name="Στρογγυλεμένο ορθογώνιο 684"/>
            <p:cNvSpPr/>
            <p:nvPr/>
          </p:nvSpPr>
          <p:spPr>
            <a:xfrm rot="5400000" flipH="1">
              <a:off x="2177776" y="3591048"/>
              <a:ext cx="108000" cy="648000"/>
            </a:xfrm>
            <a:prstGeom prst="roundRect">
              <a:avLst>
                <a:gd name="adj" fmla="val 41992"/>
              </a:avLst>
            </a:prstGeom>
            <a:gradFill flip="none" rotWithShape="1">
              <a:gsLst>
                <a:gs pos="0">
                  <a:srgbClr val="00B050"/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rgbClr val="00B050"/>
                </a:gs>
              </a:gsLst>
              <a:lin ang="0" scaled="1"/>
              <a:tileRect/>
            </a:gradFill>
            <a:ln w="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598" name="Group 168"/>
          <p:cNvGrpSpPr/>
          <p:nvPr/>
        </p:nvGrpSpPr>
        <p:grpSpPr>
          <a:xfrm>
            <a:off x="6084168" y="1772816"/>
            <a:ext cx="1077546" cy="144016"/>
            <a:chOff x="1619672" y="3789040"/>
            <a:chExt cx="1221562" cy="285459"/>
          </a:xfrm>
        </p:grpSpPr>
        <p:grpSp>
          <p:nvGrpSpPr>
            <p:cNvPr id="1599" name="Group 151"/>
            <p:cNvGrpSpPr/>
            <p:nvPr/>
          </p:nvGrpSpPr>
          <p:grpSpPr>
            <a:xfrm>
              <a:off x="1619672" y="3789040"/>
              <a:ext cx="1221562" cy="285459"/>
              <a:chOff x="1619672" y="3789040"/>
              <a:chExt cx="1221562" cy="285459"/>
            </a:xfrm>
          </p:grpSpPr>
          <p:sp>
            <p:nvSpPr>
              <p:cNvPr id="1697" name="Στρογγυλεμένο ορθογώνιο 683"/>
              <p:cNvSpPr/>
              <p:nvPr/>
            </p:nvSpPr>
            <p:spPr>
              <a:xfrm rot="5400000" flipH="1">
                <a:off x="1725111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698" name="Στρογγυλεμένο ορθογώνιο 684"/>
              <p:cNvSpPr/>
              <p:nvPr/>
            </p:nvSpPr>
            <p:spPr>
              <a:xfrm rot="5400000" flipH="1">
                <a:off x="1727684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699" name="Στρογγυλεμένο ορθογώνιο 683"/>
              <p:cNvSpPr/>
              <p:nvPr/>
            </p:nvSpPr>
            <p:spPr>
              <a:xfrm rot="5400000" flipH="1">
                <a:off x="2589207" y="3825044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00" name="Στρογγυλεμένο ορθογώνιο 684"/>
              <p:cNvSpPr/>
              <p:nvPr/>
            </p:nvSpPr>
            <p:spPr>
              <a:xfrm rot="5400000" flipH="1">
                <a:off x="2591780" y="3683601"/>
                <a:ext cx="144016" cy="354893"/>
              </a:xfrm>
              <a:prstGeom prst="roundRect">
                <a:avLst>
                  <a:gd name="adj" fmla="val 41992"/>
                </a:avLst>
              </a:prstGeom>
              <a:gradFill flip="none" rotWithShape="1">
                <a:gsLst>
                  <a:gs pos="0">
                    <a:srgbClr val="00B050"/>
                  </a:gs>
                  <a:gs pos="50000">
                    <a:schemeClr val="accent3">
                      <a:lumMod val="20000"/>
                      <a:lumOff val="80000"/>
                    </a:schemeClr>
                  </a:gs>
                  <a:gs pos="100000">
                    <a:srgbClr val="00B050"/>
                  </a:gs>
                </a:gsLst>
                <a:lin ang="0" scaled="1"/>
                <a:tileRect/>
              </a:gradFill>
              <a:ln w="0">
                <a:solidFill>
                  <a:schemeClr val="accent3">
                    <a:lumMod val="50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696" name="Στρογγυλεμένο ορθογώνιο 684"/>
            <p:cNvSpPr/>
            <p:nvPr/>
          </p:nvSpPr>
          <p:spPr>
            <a:xfrm rot="5400000" flipH="1">
              <a:off x="2177776" y="3591048"/>
              <a:ext cx="108000" cy="648000"/>
            </a:xfrm>
            <a:prstGeom prst="roundRect">
              <a:avLst>
                <a:gd name="adj" fmla="val 41992"/>
              </a:avLst>
            </a:prstGeom>
            <a:gradFill flip="none" rotWithShape="1">
              <a:gsLst>
                <a:gs pos="0">
                  <a:srgbClr val="00B050"/>
                </a:gs>
                <a:gs pos="50000">
                  <a:schemeClr val="accent3">
                    <a:lumMod val="20000"/>
                    <a:lumOff val="80000"/>
                  </a:schemeClr>
                </a:gs>
                <a:gs pos="100000">
                  <a:srgbClr val="00B050"/>
                </a:gs>
              </a:gsLst>
              <a:lin ang="0" scaled="1"/>
              <a:tileRect/>
            </a:gradFill>
            <a:ln w="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701" name="Group 1700"/>
          <p:cNvGrpSpPr/>
          <p:nvPr/>
        </p:nvGrpSpPr>
        <p:grpSpPr>
          <a:xfrm>
            <a:off x="1043608" y="3933049"/>
            <a:ext cx="936104" cy="576065"/>
            <a:chOff x="3923928" y="5085184"/>
            <a:chExt cx="936104" cy="351746"/>
          </a:xfrm>
        </p:grpSpPr>
        <p:sp>
          <p:nvSpPr>
            <p:cNvPr id="1702" name="2941 - Έλλειψη"/>
            <p:cNvSpPr/>
            <p:nvPr/>
          </p:nvSpPr>
          <p:spPr bwMode="auto">
            <a:xfrm>
              <a:off x="3923928" y="5085184"/>
              <a:ext cx="634781" cy="229358"/>
            </a:xfrm>
            <a:prstGeom prst="ellipse">
              <a:avLst/>
            </a:prstGeom>
            <a:gradFill flip="none" rotWithShape="1">
              <a:gsLst>
                <a:gs pos="11000">
                  <a:schemeClr val="bg1"/>
                </a:gs>
                <a:gs pos="98000">
                  <a:srgbClr val="FF0000"/>
                </a:gs>
              </a:gsLst>
              <a:path path="circle">
                <a:fillToRect l="50000" t="50000" r="50000" b="50000"/>
              </a:path>
              <a:tileRect/>
            </a:gradFill>
            <a:ln w="0">
              <a:solidFill>
                <a:schemeClr val="accent2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dirty="0"/>
            </a:p>
          </p:txBody>
        </p:sp>
        <p:sp>
          <p:nvSpPr>
            <p:cNvPr id="1703" name="TextBox 1702"/>
            <p:cNvSpPr txBox="1"/>
            <p:nvPr/>
          </p:nvSpPr>
          <p:spPr>
            <a:xfrm>
              <a:off x="3923928" y="5129153"/>
              <a:ext cx="9361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/>
                <a:t>HSP27</a:t>
              </a:r>
              <a:endParaRPr lang="el-GR" sz="1400" b="1" dirty="0"/>
            </a:p>
          </p:txBody>
        </p:sp>
      </p:grpSp>
      <p:grpSp>
        <p:nvGrpSpPr>
          <p:cNvPr id="1704" name="1309 - Ομάδα"/>
          <p:cNvGrpSpPr>
            <a:grpSpLocks/>
          </p:cNvGrpSpPr>
          <p:nvPr/>
        </p:nvGrpSpPr>
        <p:grpSpPr bwMode="auto">
          <a:xfrm>
            <a:off x="2195736" y="4005064"/>
            <a:ext cx="636175" cy="288032"/>
            <a:chOff x="7812359" y="860462"/>
            <a:chExt cx="708205" cy="324000"/>
          </a:xfrm>
        </p:grpSpPr>
        <p:sp>
          <p:nvSpPr>
            <p:cNvPr id="1705" name="1310 - Έλλειψη"/>
            <p:cNvSpPr/>
            <p:nvPr/>
          </p:nvSpPr>
          <p:spPr>
            <a:xfrm>
              <a:off x="7812359" y="860462"/>
              <a:ext cx="708205" cy="324000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97000">
                  <a:srgbClr val="FF7C80"/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chemeClr val="accent4">
                  <a:lumMod val="75000"/>
                  <a:alpha val="69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6" name="1312 - TextBox"/>
            <p:cNvSpPr txBox="1">
              <a:spLocks noChangeArrowheads="1"/>
            </p:cNvSpPr>
            <p:nvPr/>
          </p:nvSpPr>
          <p:spPr bwMode="auto">
            <a:xfrm>
              <a:off x="7843551" y="860462"/>
              <a:ext cx="544890" cy="3078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b="1" dirty="0" smtClean="0"/>
                <a:t>PKC</a:t>
              </a:r>
              <a:endParaRPr lang="el-GR" sz="1400" b="1" dirty="0"/>
            </a:p>
          </p:txBody>
        </p:sp>
      </p:grpSp>
      <p:grpSp>
        <p:nvGrpSpPr>
          <p:cNvPr id="1707" name="Group 1706"/>
          <p:cNvGrpSpPr/>
          <p:nvPr/>
        </p:nvGrpSpPr>
        <p:grpSpPr>
          <a:xfrm>
            <a:off x="395536" y="908720"/>
            <a:ext cx="360039" cy="1808587"/>
            <a:chOff x="747193" y="2708918"/>
            <a:chExt cx="1304527" cy="3176739"/>
          </a:xfrm>
        </p:grpSpPr>
        <p:grpSp>
          <p:nvGrpSpPr>
            <p:cNvPr id="1708" name="Group 2102"/>
            <p:cNvGrpSpPr/>
            <p:nvPr/>
          </p:nvGrpSpPr>
          <p:grpSpPr>
            <a:xfrm>
              <a:off x="747193" y="2708918"/>
              <a:ext cx="973449" cy="3024339"/>
              <a:chOff x="934254" y="2708918"/>
              <a:chExt cx="973449" cy="3024339"/>
            </a:xfrm>
          </p:grpSpPr>
          <p:grpSp>
            <p:nvGrpSpPr>
              <p:cNvPr id="3179" name="486 - Ομάδα"/>
              <p:cNvGrpSpPr/>
              <p:nvPr/>
            </p:nvGrpSpPr>
            <p:grpSpPr>
              <a:xfrm rot="5554571">
                <a:off x="1240670" y="4097090"/>
                <a:ext cx="40750" cy="172275"/>
                <a:chOff x="4355976" y="1560082"/>
                <a:chExt cx="72008" cy="159874"/>
              </a:xfrm>
            </p:grpSpPr>
            <p:sp>
              <p:nvSpPr>
                <p:cNvPr id="3618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19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0" name="489 - Ομάδα"/>
              <p:cNvGrpSpPr/>
              <p:nvPr/>
            </p:nvGrpSpPr>
            <p:grpSpPr>
              <a:xfrm rot="5554571">
                <a:off x="1245312" y="4056409"/>
                <a:ext cx="40750" cy="172275"/>
                <a:chOff x="4355976" y="1560082"/>
                <a:chExt cx="72008" cy="159874"/>
              </a:xfrm>
            </p:grpSpPr>
            <p:sp>
              <p:nvSpPr>
                <p:cNvPr id="3616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17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1" name="492 - Ομάδα"/>
              <p:cNvGrpSpPr/>
              <p:nvPr/>
            </p:nvGrpSpPr>
            <p:grpSpPr>
              <a:xfrm rot="4942809">
                <a:off x="1235668" y="4181868"/>
                <a:ext cx="45166" cy="170761"/>
                <a:chOff x="4348173" y="1560082"/>
                <a:chExt cx="79811" cy="158470"/>
              </a:xfrm>
            </p:grpSpPr>
            <p:sp>
              <p:nvSpPr>
                <p:cNvPr id="3614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15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2" name="495 - Ομάδα"/>
              <p:cNvGrpSpPr/>
              <p:nvPr/>
            </p:nvGrpSpPr>
            <p:grpSpPr>
              <a:xfrm rot="5554571">
                <a:off x="1234885" y="4139499"/>
                <a:ext cx="40750" cy="172275"/>
                <a:chOff x="4355976" y="1560082"/>
                <a:chExt cx="72008" cy="159874"/>
              </a:xfrm>
            </p:grpSpPr>
            <p:sp>
              <p:nvSpPr>
                <p:cNvPr id="3612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13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3" name="498 - Ομάδα"/>
              <p:cNvGrpSpPr/>
              <p:nvPr/>
            </p:nvGrpSpPr>
            <p:grpSpPr>
              <a:xfrm rot="4942809">
                <a:off x="1234403" y="4222670"/>
                <a:ext cx="45166" cy="170761"/>
                <a:chOff x="4346646" y="1568572"/>
                <a:chExt cx="79811" cy="158470"/>
              </a:xfrm>
            </p:grpSpPr>
            <p:sp>
              <p:nvSpPr>
                <p:cNvPr id="3610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11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4" name="501 - Ομάδα"/>
              <p:cNvGrpSpPr/>
              <p:nvPr/>
            </p:nvGrpSpPr>
            <p:grpSpPr>
              <a:xfrm rot="4942809">
                <a:off x="1235097" y="4261981"/>
                <a:ext cx="45166" cy="170761"/>
                <a:chOff x="4348173" y="1560082"/>
                <a:chExt cx="79811" cy="158470"/>
              </a:xfrm>
            </p:grpSpPr>
            <p:sp>
              <p:nvSpPr>
                <p:cNvPr id="3608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09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5" name="504 - Ομάδα"/>
              <p:cNvGrpSpPr/>
              <p:nvPr/>
            </p:nvGrpSpPr>
            <p:grpSpPr>
              <a:xfrm rot="5124672">
                <a:off x="1266908" y="4345232"/>
                <a:ext cx="42047" cy="169092"/>
                <a:chOff x="4358930" y="1560742"/>
                <a:chExt cx="74299" cy="156922"/>
              </a:xfrm>
            </p:grpSpPr>
            <p:sp>
              <p:nvSpPr>
                <p:cNvPr id="3606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07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6" name="507 - Ομάδα"/>
              <p:cNvGrpSpPr/>
              <p:nvPr/>
            </p:nvGrpSpPr>
            <p:grpSpPr>
              <a:xfrm rot="5169957">
                <a:off x="1251890" y="4303195"/>
                <a:ext cx="42237" cy="171956"/>
                <a:chOff x="4353349" y="1560082"/>
                <a:chExt cx="74635" cy="159578"/>
              </a:xfrm>
            </p:grpSpPr>
            <p:sp>
              <p:nvSpPr>
                <p:cNvPr id="3604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05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7" name="510 - Ομάδα"/>
              <p:cNvGrpSpPr>
                <a:grpSpLocks noChangeAspect="1"/>
              </p:cNvGrpSpPr>
              <p:nvPr/>
            </p:nvGrpSpPr>
            <p:grpSpPr>
              <a:xfrm rot="5554571">
                <a:off x="1247328" y="4013468"/>
                <a:ext cx="40750" cy="172275"/>
                <a:chOff x="4355976" y="1560082"/>
                <a:chExt cx="72008" cy="159874"/>
              </a:xfrm>
            </p:grpSpPr>
            <p:sp>
              <p:nvSpPr>
                <p:cNvPr id="3602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03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8" name="513 - Ομάδα"/>
              <p:cNvGrpSpPr/>
              <p:nvPr/>
            </p:nvGrpSpPr>
            <p:grpSpPr>
              <a:xfrm rot="5554571">
                <a:off x="1254733" y="3973553"/>
                <a:ext cx="40750" cy="172275"/>
                <a:chOff x="4355976" y="1560082"/>
                <a:chExt cx="72008" cy="159874"/>
              </a:xfrm>
            </p:grpSpPr>
            <p:sp>
              <p:nvSpPr>
                <p:cNvPr id="3600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601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89" name="516 - Ομάδα"/>
              <p:cNvGrpSpPr/>
              <p:nvPr/>
            </p:nvGrpSpPr>
            <p:grpSpPr>
              <a:xfrm rot="5554571">
                <a:off x="1263639" y="3932971"/>
                <a:ext cx="40750" cy="172275"/>
                <a:chOff x="4355976" y="1560082"/>
                <a:chExt cx="72008" cy="159874"/>
              </a:xfrm>
            </p:grpSpPr>
            <p:sp>
              <p:nvSpPr>
                <p:cNvPr id="3598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99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90" name="519 - Ομάδα"/>
              <p:cNvGrpSpPr/>
              <p:nvPr/>
            </p:nvGrpSpPr>
            <p:grpSpPr>
              <a:xfrm rot="5554571">
                <a:off x="1271743" y="3892953"/>
                <a:ext cx="40750" cy="172275"/>
                <a:chOff x="4355976" y="1560082"/>
                <a:chExt cx="72008" cy="159874"/>
              </a:xfrm>
            </p:grpSpPr>
            <p:sp>
              <p:nvSpPr>
                <p:cNvPr id="3596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97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91" name="525 - Ομάδα"/>
              <p:cNvGrpSpPr/>
              <p:nvPr/>
            </p:nvGrpSpPr>
            <p:grpSpPr>
              <a:xfrm rot="5554571">
                <a:off x="1337233" y="3642716"/>
                <a:ext cx="43312" cy="172275"/>
                <a:chOff x="4351449" y="1560082"/>
                <a:chExt cx="76535" cy="159874"/>
              </a:xfrm>
            </p:grpSpPr>
            <p:sp>
              <p:nvSpPr>
                <p:cNvPr id="3594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95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92" name="555 - Ομάδα"/>
              <p:cNvGrpSpPr>
                <a:grpSpLocks noChangeAspect="1"/>
              </p:cNvGrpSpPr>
              <p:nvPr/>
            </p:nvGrpSpPr>
            <p:grpSpPr>
              <a:xfrm rot="5554571">
                <a:off x="1276657" y="3853451"/>
                <a:ext cx="40750" cy="172275"/>
                <a:chOff x="4355976" y="1560082"/>
                <a:chExt cx="72008" cy="159874"/>
              </a:xfrm>
            </p:grpSpPr>
            <p:sp>
              <p:nvSpPr>
                <p:cNvPr id="3592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93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93" name="558 - Ομάδα"/>
              <p:cNvGrpSpPr/>
              <p:nvPr/>
            </p:nvGrpSpPr>
            <p:grpSpPr>
              <a:xfrm rot="5554571">
                <a:off x="1282157" y="3811035"/>
                <a:ext cx="40750" cy="172275"/>
                <a:chOff x="4355976" y="1560082"/>
                <a:chExt cx="72008" cy="159874"/>
              </a:xfrm>
            </p:grpSpPr>
            <p:sp>
              <p:nvSpPr>
                <p:cNvPr id="3590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91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94" name="561 - Ομάδα"/>
              <p:cNvGrpSpPr/>
              <p:nvPr/>
            </p:nvGrpSpPr>
            <p:grpSpPr>
              <a:xfrm rot="5554571">
                <a:off x="1293127" y="3771084"/>
                <a:ext cx="40750" cy="172275"/>
                <a:chOff x="4355976" y="1560082"/>
                <a:chExt cx="72008" cy="159874"/>
              </a:xfrm>
            </p:grpSpPr>
            <p:sp>
              <p:nvSpPr>
                <p:cNvPr id="3588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89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95" name="564 - Ομάδα"/>
              <p:cNvGrpSpPr/>
              <p:nvPr/>
            </p:nvGrpSpPr>
            <p:grpSpPr>
              <a:xfrm rot="5554571">
                <a:off x="1310772" y="3728835"/>
                <a:ext cx="40750" cy="172275"/>
                <a:chOff x="4355976" y="1560082"/>
                <a:chExt cx="72008" cy="159874"/>
              </a:xfrm>
            </p:grpSpPr>
            <p:sp>
              <p:nvSpPr>
                <p:cNvPr id="3586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87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196" name="609 - Ομάδα"/>
              <p:cNvGrpSpPr/>
              <p:nvPr/>
            </p:nvGrpSpPr>
            <p:grpSpPr>
              <a:xfrm rot="5938774">
                <a:off x="1274245" y="3439142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562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84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85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63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82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83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64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80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81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65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78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79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66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76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77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67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74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75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68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72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73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69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70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71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197" name="610 - Ομάδα"/>
              <p:cNvGrpSpPr/>
              <p:nvPr/>
            </p:nvGrpSpPr>
            <p:grpSpPr>
              <a:xfrm rot="5938774">
                <a:off x="1423874" y="3125745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3538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560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61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39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558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59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40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556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57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41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3554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55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42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3552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53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43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50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51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44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48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49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45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46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47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198" name="635 - Ομάδα"/>
              <p:cNvGrpSpPr/>
              <p:nvPr/>
            </p:nvGrpSpPr>
            <p:grpSpPr>
              <a:xfrm rot="5938774">
                <a:off x="1565765" y="2812235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514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36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37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15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34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35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16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32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33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17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30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31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18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28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29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19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26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27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20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24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25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521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522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23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199" name="666 - Ομάδα"/>
              <p:cNvGrpSpPr/>
              <p:nvPr/>
            </p:nvGrpSpPr>
            <p:grpSpPr>
              <a:xfrm rot="5554571">
                <a:off x="1798629" y="2655907"/>
                <a:ext cx="45874" cy="172275"/>
                <a:chOff x="4346922" y="1560082"/>
                <a:chExt cx="81062" cy="159874"/>
              </a:xfrm>
            </p:grpSpPr>
            <p:sp>
              <p:nvSpPr>
                <p:cNvPr id="3512" name="667 - Έλλειψη"/>
                <p:cNvSpPr>
                  <a:spLocks noChangeAspect="1"/>
                </p:cNvSpPr>
                <p:nvPr/>
              </p:nvSpPr>
              <p:spPr>
                <a:xfrm>
                  <a:off x="4346922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13" name="66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0" name="678 - Ομάδα"/>
              <p:cNvGrpSpPr/>
              <p:nvPr/>
            </p:nvGrpSpPr>
            <p:grpSpPr>
              <a:xfrm rot="5554571">
                <a:off x="1325465" y="3685175"/>
                <a:ext cx="43312" cy="172275"/>
                <a:chOff x="4351449" y="1560082"/>
                <a:chExt cx="76535" cy="159874"/>
              </a:xfrm>
            </p:grpSpPr>
            <p:sp>
              <p:nvSpPr>
                <p:cNvPr id="3510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11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1" name="681 - Ομάδα"/>
              <p:cNvGrpSpPr/>
              <p:nvPr/>
            </p:nvGrpSpPr>
            <p:grpSpPr>
              <a:xfrm rot="5124672">
                <a:off x="1287974" y="4426946"/>
                <a:ext cx="42047" cy="169094"/>
                <a:chOff x="4358930" y="1560742"/>
                <a:chExt cx="74299" cy="156922"/>
              </a:xfrm>
            </p:grpSpPr>
            <p:sp>
              <p:nvSpPr>
                <p:cNvPr id="3508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09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2" name="684 - Ομάδα"/>
              <p:cNvGrpSpPr/>
              <p:nvPr/>
            </p:nvGrpSpPr>
            <p:grpSpPr>
              <a:xfrm rot="5169957">
                <a:off x="1272957" y="4384910"/>
                <a:ext cx="42237" cy="171956"/>
                <a:chOff x="4353349" y="1560082"/>
                <a:chExt cx="74635" cy="159578"/>
              </a:xfrm>
            </p:grpSpPr>
            <p:sp>
              <p:nvSpPr>
                <p:cNvPr id="3506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07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3" name="854 - Ομάδα"/>
              <p:cNvGrpSpPr/>
              <p:nvPr/>
            </p:nvGrpSpPr>
            <p:grpSpPr>
              <a:xfrm rot="5124672">
                <a:off x="1314621" y="4511763"/>
                <a:ext cx="42787" cy="169891"/>
                <a:chOff x="4361221" y="1560742"/>
                <a:chExt cx="75608" cy="157662"/>
              </a:xfrm>
            </p:grpSpPr>
            <p:sp>
              <p:nvSpPr>
                <p:cNvPr id="3504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05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4" name="857 - Ομάδα"/>
              <p:cNvGrpSpPr/>
              <p:nvPr/>
            </p:nvGrpSpPr>
            <p:grpSpPr>
              <a:xfrm rot="5169957">
                <a:off x="1300116" y="4468447"/>
                <a:ext cx="42237" cy="171956"/>
                <a:chOff x="4353349" y="1560082"/>
                <a:chExt cx="74635" cy="159578"/>
              </a:xfrm>
            </p:grpSpPr>
            <p:sp>
              <p:nvSpPr>
                <p:cNvPr id="3502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03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5" name="860 - Ομάδα"/>
              <p:cNvGrpSpPr/>
              <p:nvPr/>
            </p:nvGrpSpPr>
            <p:grpSpPr>
              <a:xfrm rot="5124672">
                <a:off x="1341795" y="4596985"/>
                <a:ext cx="42787" cy="169891"/>
                <a:chOff x="4361221" y="1560742"/>
                <a:chExt cx="75608" cy="157662"/>
              </a:xfrm>
            </p:grpSpPr>
            <p:sp>
              <p:nvSpPr>
                <p:cNvPr id="3500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501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6" name="863 - Ομάδα"/>
              <p:cNvGrpSpPr/>
              <p:nvPr/>
            </p:nvGrpSpPr>
            <p:grpSpPr>
              <a:xfrm rot="5169957">
                <a:off x="1320860" y="4551484"/>
                <a:ext cx="42603" cy="172670"/>
                <a:chOff x="4355976" y="1560082"/>
                <a:chExt cx="75282" cy="160241"/>
              </a:xfrm>
            </p:grpSpPr>
            <p:sp>
              <p:nvSpPr>
                <p:cNvPr id="3498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99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7" name="866 - Ομάδα"/>
              <p:cNvGrpSpPr/>
              <p:nvPr/>
            </p:nvGrpSpPr>
            <p:grpSpPr>
              <a:xfrm rot="5124672">
                <a:off x="1499952" y="5104695"/>
                <a:ext cx="42787" cy="169891"/>
                <a:chOff x="4361221" y="1560742"/>
                <a:chExt cx="75608" cy="157662"/>
              </a:xfrm>
            </p:grpSpPr>
            <p:sp>
              <p:nvSpPr>
                <p:cNvPr id="3496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97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8" name="869 - Ομάδα"/>
              <p:cNvGrpSpPr/>
              <p:nvPr/>
            </p:nvGrpSpPr>
            <p:grpSpPr>
              <a:xfrm rot="5124672">
                <a:off x="1361681" y="4639968"/>
                <a:ext cx="42047" cy="169094"/>
                <a:chOff x="4358930" y="1560742"/>
                <a:chExt cx="74299" cy="156922"/>
              </a:xfrm>
            </p:grpSpPr>
            <p:sp>
              <p:nvSpPr>
                <p:cNvPr id="3494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95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09" name="872 - Ομάδα"/>
              <p:cNvGrpSpPr/>
              <p:nvPr/>
            </p:nvGrpSpPr>
            <p:grpSpPr>
              <a:xfrm rot="5124672">
                <a:off x="1401111" y="4725087"/>
                <a:ext cx="42787" cy="169891"/>
                <a:chOff x="4361221" y="1560742"/>
                <a:chExt cx="75608" cy="157662"/>
              </a:xfrm>
            </p:grpSpPr>
            <p:sp>
              <p:nvSpPr>
                <p:cNvPr id="3492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93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0" name="878 - Ομάδα"/>
              <p:cNvGrpSpPr/>
              <p:nvPr/>
            </p:nvGrpSpPr>
            <p:grpSpPr>
              <a:xfrm rot="5124672">
                <a:off x="1434678" y="4810461"/>
                <a:ext cx="42787" cy="169891"/>
                <a:chOff x="4361221" y="1560742"/>
                <a:chExt cx="75608" cy="157662"/>
              </a:xfrm>
            </p:grpSpPr>
            <p:sp>
              <p:nvSpPr>
                <p:cNvPr id="3490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91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1" name="881 - Ομάδα"/>
              <p:cNvGrpSpPr/>
              <p:nvPr/>
            </p:nvGrpSpPr>
            <p:grpSpPr>
              <a:xfrm rot="5169957">
                <a:off x="1420135" y="4765110"/>
                <a:ext cx="42603" cy="172670"/>
                <a:chOff x="4355976" y="1560082"/>
                <a:chExt cx="75282" cy="160241"/>
              </a:xfrm>
            </p:grpSpPr>
            <p:sp>
              <p:nvSpPr>
                <p:cNvPr id="3488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89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2" name="884 - Ομάδα"/>
              <p:cNvGrpSpPr/>
              <p:nvPr/>
            </p:nvGrpSpPr>
            <p:grpSpPr>
              <a:xfrm rot="5124672">
                <a:off x="1464541" y="4896038"/>
                <a:ext cx="42047" cy="169094"/>
                <a:chOff x="4358930" y="1560742"/>
                <a:chExt cx="74299" cy="156921"/>
              </a:xfrm>
            </p:grpSpPr>
            <p:sp>
              <p:nvSpPr>
                <p:cNvPr id="3486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87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3" name="887 - Ομάδα"/>
              <p:cNvGrpSpPr/>
              <p:nvPr/>
            </p:nvGrpSpPr>
            <p:grpSpPr>
              <a:xfrm rot="5169957">
                <a:off x="1456202" y="4850797"/>
                <a:ext cx="42237" cy="171956"/>
                <a:chOff x="4353349" y="1560082"/>
                <a:chExt cx="74635" cy="159578"/>
              </a:xfrm>
            </p:grpSpPr>
            <p:sp>
              <p:nvSpPr>
                <p:cNvPr id="3484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85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4" name="890 - Ομάδα"/>
              <p:cNvGrpSpPr/>
              <p:nvPr/>
            </p:nvGrpSpPr>
            <p:grpSpPr>
              <a:xfrm rot="5124672">
                <a:off x="1485097" y="4979032"/>
                <a:ext cx="42787" cy="169891"/>
                <a:chOff x="4361221" y="1560742"/>
                <a:chExt cx="75608" cy="157662"/>
              </a:xfrm>
            </p:grpSpPr>
            <p:sp>
              <p:nvSpPr>
                <p:cNvPr id="3482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83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5" name="893 - Ομάδα"/>
              <p:cNvGrpSpPr/>
              <p:nvPr/>
            </p:nvGrpSpPr>
            <p:grpSpPr>
              <a:xfrm rot="5169957">
                <a:off x="1470268" y="4937039"/>
                <a:ext cx="42603" cy="172670"/>
                <a:chOff x="4355976" y="1560082"/>
                <a:chExt cx="75282" cy="160241"/>
              </a:xfrm>
            </p:grpSpPr>
            <p:sp>
              <p:nvSpPr>
                <p:cNvPr id="3480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81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6" name="896 - Ομάδα"/>
              <p:cNvGrpSpPr/>
              <p:nvPr/>
            </p:nvGrpSpPr>
            <p:grpSpPr>
              <a:xfrm rot="5124672">
                <a:off x="1505712" y="5062488"/>
                <a:ext cx="42787" cy="169891"/>
                <a:chOff x="4361221" y="1560742"/>
                <a:chExt cx="75608" cy="157662"/>
              </a:xfrm>
            </p:grpSpPr>
            <p:sp>
              <p:nvSpPr>
                <p:cNvPr id="3478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79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7" name="899 - Ομάδα"/>
              <p:cNvGrpSpPr/>
              <p:nvPr/>
            </p:nvGrpSpPr>
            <p:grpSpPr>
              <a:xfrm rot="5169957">
                <a:off x="1490881" y="5020494"/>
                <a:ext cx="42603" cy="172670"/>
                <a:chOff x="4355976" y="1560082"/>
                <a:chExt cx="75282" cy="160241"/>
              </a:xfrm>
            </p:grpSpPr>
            <p:sp>
              <p:nvSpPr>
                <p:cNvPr id="3476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77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8" name="905 - Ομάδα"/>
              <p:cNvGrpSpPr/>
              <p:nvPr/>
            </p:nvGrpSpPr>
            <p:grpSpPr>
              <a:xfrm rot="5124672">
                <a:off x="1510111" y="5145116"/>
                <a:ext cx="42787" cy="169891"/>
                <a:chOff x="4361221" y="1560742"/>
                <a:chExt cx="75608" cy="157662"/>
              </a:xfrm>
            </p:grpSpPr>
            <p:sp>
              <p:nvSpPr>
                <p:cNvPr id="3474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75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19" name="908 - Ομάδα"/>
              <p:cNvGrpSpPr/>
              <p:nvPr/>
            </p:nvGrpSpPr>
            <p:grpSpPr>
              <a:xfrm rot="5124672">
                <a:off x="1522424" y="5226560"/>
                <a:ext cx="42047" cy="169094"/>
                <a:chOff x="4358930" y="1560742"/>
                <a:chExt cx="74299" cy="156921"/>
              </a:xfrm>
            </p:grpSpPr>
            <p:sp>
              <p:nvSpPr>
                <p:cNvPr id="3472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73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0" name="911 - Ομάδα"/>
              <p:cNvGrpSpPr/>
              <p:nvPr/>
            </p:nvGrpSpPr>
            <p:grpSpPr>
              <a:xfrm rot="5169957">
                <a:off x="1519215" y="5183894"/>
                <a:ext cx="42237" cy="171956"/>
                <a:chOff x="4353349" y="1560082"/>
                <a:chExt cx="74635" cy="159578"/>
              </a:xfrm>
            </p:grpSpPr>
            <p:sp>
              <p:nvSpPr>
                <p:cNvPr id="3470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71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1" name="917 - Ομάδα"/>
              <p:cNvGrpSpPr/>
              <p:nvPr/>
            </p:nvGrpSpPr>
            <p:grpSpPr>
              <a:xfrm rot="5169957">
                <a:off x="1529886" y="5268038"/>
                <a:ext cx="42237" cy="171956"/>
                <a:chOff x="4353349" y="1560082"/>
                <a:chExt cx="74635" cy="159578"/>
              </a:xfrm>
            </p:grpSpPr>
            <p:sp>
              <p:nvSpPr>
                <p:cNvPr id="3468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69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2" name="926 - Ομάδα"/>
              <p:cNvGrpSpPr/>
              <p:nvPr/>
            </p:nvGrpSpPr>
            <p:grpSpPr>
              <a:xfrm rot="5169957">
                <a:off x="1520377" y="5310417"/>
                <a:ext cx="42237" cy="171956"/>
                <a:chOff x="4353349" y="1560082"/>
                <a:chExt cx="74635" cy="159578"/>
              </a:xfrm>
            </p:grpSpPr>
            <p:sp>
              <p:nvSpPr>
                <p:cNvPr id="3466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67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3" name="929 - Ομάδα"/>
              <p:cNvGrpSpPr/>
              <p:nvPr/>
            </p:nvGrpSpPr>
            <p:grpSpPr>
              <a:xfrm rot="5169957">
                <a:off x="1524119" y="5350965"/>
                <a:ext cx="42237" cy="171956"/>
                <a:chOff x="4353349" y="1560082"/>
                <a:chExt cx="74635" cy="159578"/>
              </a:xfrm>
            </p:grpSpPr>
            <p:sp>
              <p:nvSpPr>
                <p:cNvPr id="3464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65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4" name="941 - Ομάδα"/>
              <p:cNvGrpSpPr/>
              <p:nvPr/>
            </p:nvGrpSpPr>
            <p:grpSpPr>
              <a:xfrm rot="5169957">
                <a:off x="1524600" y="5469792"/>
                <a:ext cx="42237" cy="171956"/>
                <a:chOff x="4353349" y="1560082"/>
                <a:chExt cx="74635" cy="159578"/>
              </a:xfrm>
            </p:grpSpPr>
            <p:sp>
              <p:nvSpPr>
                <p:cNvPr id="3462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63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5" name="944 - Ομάδα"/>
              <p:cNvGrpSpPr/>
              <p:nvPr/>
            </p:nvGrpSpPr>
            <p:grpSpPr>
              <a:xfrm rot="5169957">
                <a:off x="1515091" y="5512170"/>
                <a:ext cx="42237" cy="171956"/>
                <a:chOff x="4353349" y="1560082"/>
                <a:chExt cx="74635" cy="159578"/>
              </a:xfrm>
            </p:grpSpPr>
            <p:sp>
              <p:nvSpPr>
                <p:cNvPr id="3460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61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6" name="950 - Ομάδα"/>
              <p:cNvGrpSpPr/>
              <p:nvPr/>
            </p:nvGrpSpPr>
            <p:grpSpPr>
              <a:xfrm rot="5169957">
                <a:off x="1527057" y="5391399"/>
                <a:ext cx="42237" cy="171956"/>
                <a:chOff x="4353349" y="1560082"/>
                <a:chExt cx="74635" cy="159578"/>
              </a:xfrm>
            </p:grpSpPr>
            <p:sp>
              <p:nvSpPr>
                <p:cNvPr id="3458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59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7" name="953 - Ομάδα"/>
              <p:cNvGrpSpPr/>
              <p:nvPr/>
            </p:nvGrpSpPr>
            <p:grpSpPr>
              <a:xfrm rot="5169957">
                <a:off x="1517181" y="5431956"/>
                <a:ext cx="42237" cy="171956"/>
                <a:chOff x="4353349" y="1560082"/>
                <a:chExt cx="74635" cy="159578"/>
              </a:xfrm>
            </p:grpSpPr>
            <p:sp>
              <p:nvSpPr>
                <p:cNvPr id="3456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57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8" name="860 - Ομάδα"/>
              <p:cNvGrpSpPr/>
              <p:nvPr/>
            </p:nvGrpSpPr>
            <p:grpSpPr>
              <a:xfrm rot="5124672">
                <a:off x="1353887" y="4683603"/>
                <a:ext cx="42787" cy="169891"/>
                <a:chOff x="4361221" y="1560742"/>
                <a:chExt cx="75608" cy="157662"/>
              </a:xfrm>
            </p:grpSpPr>
            <p:sp>
              <p:nvSpPr>
                <p:cNvPr id="3454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55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29" name="486 - Ομάδα"/>
              <p:cNvGrpSpPr/>
              <p:nvPr/>
            </p:nvGrpSpPr>
            <p:grpSpPr>
              <a:xfrm rot="5554571" flipH="1" flipV="1">
                <a:off x="1491274" y="4222214"/>
                <a:ext cx="40750" cy="172275"/>
                <a:chOff x="4355976" y="1560082"/>
                <a:chExt cx="72008" cy="159874"/>
              </a:xfrm>
            </p:grpSpPr>
            <p:sp>
              <p:nvSpPr>
                <p:cNvPr id="3452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53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0" name="489 - Ομάδα"/>
              <p:cNvGrpSpPr/>
              <p:nvPr/>
            </p:nvGrpSpPr>
            <p:grpSpPr>
              <a:xfrm rot="5554571" flipH="1" flipV="1">
                <a:off x="1486632" y="4262896"/>
                <a:ext cx="40750" cy="172275"/>
                <a:chOff x="4355976" y="1560082"/>
                <a:chExt cx="72008" cy="159874"/>
              </a:xfrm>
            </p:grpSpPr>
            <p:sp>
              <p:nvSpPr>
                <p:cNvPr id="3450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51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1" name="492 - Ομάδα"/>
              <p:cNvGrpSpPr/>
              <p:nvPr/>
            </p:nvGrpSpPr>
            <p:grpSpPr>
              <a:xfrm rot="4942809" flipH="1" flipV="1">
                <a:off x="1491863" y="4138951"/>
                <a:ext cx="45166" cy="170761"/>
                <a:chOff x="4348173" y="1560082"/>
                <a:chExt cx="79811" cy="158470"/>
              </a:xfrm>
            </p:grpSpPr>
            <p:sp>
              <p:nvSpPr>
                <p:cNvPr id="3448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49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2" name="495 - Ομάδα"/>
              <p:cNvGrpSpPr/>
              <p:nvPr/>
            </p:nvGrpSpPr>
            <p:grpSpPr>
              <a:xfrm rot="5554571" flipH="1" flipV="1">
                <a:off x="1497065" y="4179805"/>
                <a:ext cx="40750" cy="172275"/>
                <a:chOff x="4355976" y="1560082"/>
                <a:chExt cx="72008" cy="159874"/>
              </a:xfrm>
            </p:grpSpPr>
            <p:sp>
              <p:nvSpPr>
                <p:cNvPr id="3446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47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3" name="498 - Ομάδα"/>
              <p:cNvGrpSpPr/>
              <p:nvPr/>
            </p:nvGrpSpPr>
            <p:grpSpPr>
              <a:xfrm rot="4942809" flipH="1" flipV="1">
                <a:off x="1493130" y="4098149"/>
                <a:ext cx="45166" cy="170761"/>
                <a:chOff x="4346646" y="1568572"/>
                <a:chExt cx="79811" cy="158470"/>
              </a:xfrm>
            </p:grpSpPr>
            <p:sp>
              <p:nvSpPr>
                <p:cNvPr id="3444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45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4" name="501 - Ομάδα"/>
              <p:cNvGrpSpPr/>
              <p:nvPr/>
            </p:nvGrpSpPr>
            <p:grpSpPr>
              <a:xfrm rot="4942809" flipH="1" flipV="1">
                <a:off x="1492435" y="4058838"/>
                <a:ext cx="45166" cy="170761"/>
                <a:chOff x="4348173" y="1560082"/>
                <a:chExt cx="79811" cy="158470"/>
              </a:xfrm>
            </p:grpSpPr>
            <p:sp>
              <p:nvSpPr>
                <p:cNvPr id="3442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43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5" name="504 - Ομάδα"/>
              <p:cNvGrpSpPr/>
              <p:nvPr/>
            </p:nvGrpSpPr>
            <p:grpSpPr>
              <a:xfrm rot="5124672" flipH="1" flipV="1">
                <a:off x="1463743" y="3977256"/>
                <a:ext cx="42047" cy="169092"/>
                <a:chOff x="4358930" y="1560742"/>
                <a:chExt cx="74299" cy="156922"/>
              </a:xfrm>
            </p:grpSpPr>
            <p:sp>
              <p:nvSpPr>
                <p:cNvPr id="3440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41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6" name="507 - Ομάδα"/>
              <p:cNvGrpSpPr/>
              <p:nvPr/>
            </p:nvGrpSpPr>
            <p:grpSpPr>
              <a:xfrm rot="5169957" flipH="1" flipV="1">
                <a:off x="1478569" y="4016428"/>
                <a:ext cx="42237" cy="171956"/>
                <a:chOff x="4353349" y="1560082"/>
                <a:chExt cx="74635" cy="159578"/>
              </a:xfrm>
            </p:grpSpPr>
            <p:sp>
              <p:nvSpPr>
                <p:cNvPr id="3438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39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7" name="510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84618" y="4305836"/>
                <a:ext cx="40750" cy="172275"/>
                <a:chOff x="4355976" y="1560082"/>
                <a:chExt cx="72008" cy="159874"/>
              </a:xfrm>
            </p:grpSpPr>
            <p:sp>
              <p:nvSpPr>
                <p:cNvPr id="3436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37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8" name="513 - Ομάδα"/>
              <p:cNvGrpSpPr/>
              <p:nvPr/>
            </p:nvGrpSpPr>
            <p:grpSpPr>
              <a:xfrm rot="5554571" flipH="1" flipV="1">
                <a:off x="1477218" y="4345752"/>
                <a:ext cx="40750" cy="172275"/>
                <a:chOff x="4355976" y="1560082"/>
                <a:chExt cx="72008" cy="159874"/>
              </a:xfrm>
            </p:grpSpPr>
            <p:sp>
              <p:nvSpPr>
                <p:cNvPr id="3434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35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39" name="516 - Ομάδα"/>
              <p:cNvGrpSpPr/>
              <p:nvPr/>
            </p:nvGrpSpPr>
            <p:grpSpPr>
              <a:xfrm rot="5554571" flipH="1" flipV="1">
                <a:off x="1468310" y="4386334"/>
                <a:ext cx="40750" cy="172275"/>
                <a:chOff x="4355976" y="1560082"/>
                <a:chExt cx="72008" cy="159874"/>
              </a:xfrm>
            </p:grpSpPr>
            <p:sp>
              <p:nvSpPr>
                <p:cNvPr id="3432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33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40" name="519 - Ομάδα"/>
              <p:cNvGrpSpPr/>
              <p:nvPr/>
            </p:nvGrpSpPr>
            <p:grpSpPr>
              <a:xfrm rot="5554571" flipH="1" flipV="1">
                <a:off x="1460209" y="4426351"/>
                <a:ext cx="40750" cy="172275"/>
                <a:chOff x="4355976" y="1560082"/>
                <a:chExt cx="72008" cy="159874"/>
              </a:xfrm>
            </p:grpSpPr>
            <p:sp>
              <p:nvSpPr>
                <p:cNvPr id="3430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31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41" name="525 - Ομάδα"/>
              <p:cNvGrpSpPr/>
              <p:nvPr/>
            </p:nvGrpSpPr>
            <p:grpSpPr>
              <a:xfrm rot="5554571" flipH="1" flipV="1">
                <a:off x="1392156" y="4676588"/>
                <a:ext cx="43312" cy="172275"/>
                <a:chOff x="4351449" y="1560082"/>
                <a:chExt cx="76535" cy="159874"/>
              </a:xfrm>
            </p:grpSpPr>
            <p:sp>
              <p:nvSpPr>
                <p:cNvPr id="3428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9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42" name="555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55295" y="4465853"/>
                <a:ext cx="40750" cy="172275"/>
                <a:chOff x="4355976" y="1560082"/>
                <a:chExt cx="72008" cy="159874"/>
              </a:xfrm>
            </p:grpSpPr>
            <p:sp>
              <p:nvSpPr>
                <p:cNvPr id="3426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7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43" name="558 - Ομάδα"/>
              <p:cNvGrpSpPr/>
              <p:nvPr/>
            </p:nvGrpSpPr>
            <p:grpSpPr>
              <a:xfrm rot="5554571" flipH="1" flipV="1">
                <a:off x="1449795" y="4508269"/>
                <a:ext cx="40750" cy="172275"/>
                <a:chOff x="4355976" y="1560082"/>
                <a:chExt cx="72008" cy="159874"/>
              </a:xfrm>
            </p:grpSpPr>
            <p:sp>
              <p:nvSpPr>
                <p:cNvPr id="3424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5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44" name="561 - Ομάδα"/>
              <p:cNvGrpSpPr/>
              <p:nvPr/>
            </p:nvGrpSpPr>
            <p:grpSpPr>
              <a:xfrm rot="5554571" flipH="1" flipV="1">
                <a:off x="1438825" y="4548220"/>
                <a:ext cx="40750" cy="172275"/>
                <a:chOff x="4355976" y="1560082"/>
                <a:chExt cx="72008" cy="159874"/>
              </a:xfrm>
            </p:grpSpPr>
            <p:sp>
              <p:nvSpPr>
                <p:cNvPr id="3422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3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45" name="564 - Ομάδα"/>
              <p:cNvGrpSpPr/>
              <p:nvPr/>
            </p:nvGrpSpPr>
            <p:grpSpPr>
              <a:xfrm rot="5554571" flipH="1" flipV="1">
                <a:off x="1421181" y="4590469"/>
                <a:ext cx="40750" cy="172275"/>
                <a:chOff x="4355976" y="1560082"/>
                <a:chExt cx="72008" cy="159874"/>
              </a:xfrm>
            </p:grpSpPr>
            <p:sp>
              <p:nvSpPr>
                <p:cNvPr id="3420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421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46" name="609 - Ομάδα"/>
              <p:cNvGrpSpPr/>
              <p:nvPr/>
            </p:nvGrpSpPr>
            <p:grpSpPr>
              <a:xfrm rot="5938774" flipH="1" flipV="1">
                <a:off x="1171866" y="4833668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396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18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19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97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16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17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98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14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15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99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12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13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400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10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11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401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08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09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402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06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07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403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404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405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247" name="610 - Ομάδα"/>
              <p:cNvGrpSpPr/>
              <p:nvPr/>
            </p:nvGrpSpPr>
            <p:grpSpPr>
              <a:xfrm rot="5938774" flipH="1" flipV="1">
                <a:off x="1021950" y="5142218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3372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394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95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73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392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93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74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390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91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75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3388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89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76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3386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87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77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84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85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78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82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83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79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80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81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248" name="635 - Ομάδα"/>
              <p:cNvGrpSpPr/>
              <p:nvPr/>
            </p:nvGrpSpPr>
            <p:grpSpPr>
              <a:xfrm rot="5938774" flipH="1" flipV="1">
                <a:off x="880343" y="5460576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348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70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71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49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68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69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50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66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67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51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64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65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52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62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63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53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60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61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54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58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59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355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356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357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3249" name="678 - Ομάδα"/>
              <p:cNvGrpSpPr/>
              <p:nvPr/>
            </p:nvGrpSpPr>
            <p:grpSpPr>
              <a:xfrm rot="5554571" flipH="1" flipV="1">
                <a:off x="1403921" y="4634130"/>
                <a:ext cx="43312" cy="172275"/>
                <a:chOff x="4351449" y="1560082"/>
                <a:chExt cx="76535" cy="159874"/>
              </a:xfrm>
            </p:grpSpPr>
            <p:sp>
              <p:nvSpPr>
                <p:cNvPr id="3346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47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0" name="681 - Ομάδα"/>
              <p:cNvGrpSpPr/>
              <p:nvPr/>
            </p:nvGrpSpPr>
            <p:grpSpPr>
              <a:xfrm rot="5124672" flipH="1" flipV="1">
                <a:off x="1442676" y="3895540"/>
                <a:ext cx="42047" cy="169092"/>
                <a:chOff x="4358930" y="1560742"/>
                <a:chExt cx="74299" cy="156922"/>
              </a:xfrm>
            </p:grpSpPr>
            <p:sp>
              <p:nvSpPr>
                <p:cNvPr id="3344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45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1" name="684 - Ομάδα"/>
              <p:cNvGrpSpPr/>
              <p:nvPr/>
            </p:nvGrpSpPr>
            <p:grpSpPr>
              <a:xfrm rot="5169957" flipH="1" flipV="1">
                <a:off x="1457507" y="3934712"/>
                <a:ext cx="42237" cy="171956"/>
                <a:chOff x="4353349" y="1560082"/>
                <a:chExt cx="74635" cy="159578"/>
              </a:xfrm>
            </p:grpSpPr>
            <p:sp>
              <p:nvSpPr>
                <p:cNvPr id="3342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43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2" name="854 - Ομάδα"/>
              <p:cNvGrpSpPr/>
              <p:nvPr/>
            </p:nvGrpSpPr>
            <p:grpSpPr>
              <a:xfrm rot="5124672" flipH="1" flipV="1">
                <a:off x="1415296" y="3809924"/>
                <a:ext cx="42787" cy="169891"/>
                <a:chOff x="4361221" y="1560742"/>
                <a:chExt cx="75608" cy="157662"/>
              </a:xfrm>
            </p:grpSpPr>
            <p:sp>
              <p:nvSpPr>
                <p:cNvPr id="3340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41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3" name="857 - Ομάδα"/>
              <p:cNvGrpSpPr/>
              <p:nvPr/>
            </p:nvGrpSpPr>
            <p:grpSpPr>
              <a:xfrm rot="5169957" flipH="1" flipV="1">
                <a:off x="1430343" y="3851176"/>
                <a:ext cx="42237" cy="171956"/>
                <a:chOff x="4353349" y="1560082"/>
                <a:chExt cx="74635" cy="159578"/>
              </a:xfrm>
            </p:grpSpPr>
            <p:sp>
              <p:nvSpPr>
                <p:cNvPr id="3338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39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4" name="860 - Ομάδα"/>
              <p:cNvGrpSpPr/>
              <p:nvPr/>
            </p:nvGrpSpPr>
            <p:grpSpPr>
              <a:xfrm rot="5124672" flipH="1" flipV="1">
                <a:off x="1388116" y="3724703"/>
                <a:ext cx="42787" cy="169891"/>
                <a:chOff x="4361221" y="1560742"/>
                <a:chExt cx="75608" cy="157662"/>
              </a:xfrm>
            </p:grpSpPr>
            <p:sp>
              <p:nvSpPr>
                <p:cNvPr id="3336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37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5" name="863 - Ομάδα"/>
              <p:cNvGrpSpPr/>
              <p:nvPr/>
            </p:nvGrpSpPr>
            <p:grpSpPr>
              <a:xfrm rot="5169957" flipH="1" flipV="1">
                <a:off x="1409232" y="3767425"/>
                <a:ext cx="42603" cy="172670"/>
                <a:chOff x="4355976" y="1560082"/>
                <a:chExt cx="75282" cy="160241"/>
              </a:xfrm>
            </p:grpSpPr>
            <p:sp>
              <p:nvSpPr>
                <p:cNvPr id="3334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35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6" name="866 - Ομάδα"/>
              <p:cNvGrpSpPr/>
              <p:nvPr/>
            </p:nvGrpSpPr>
            <p:grpSpPr>
              <a:xfrm rot="5124672" flipH="1" flipV="1">
                <a:off x="1229958" y="3216993"/>
                <a:ext cx="42787" cy="169891"/>
                <a:chOff x="4361221" y="1560742"/>
                <a:chExt cx="75608" cy="157662"/>
              </a:xfrm>
            </p:grpSpPr>
            <p:sp>
              <p:nvSpPr>
                <p:cNvPr id="3332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33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7" name="869 - Ομάδα"/>
              <p:cNvGrpSpPr/>
              <p:nvPr/>
            </p:nvGrpSpPr>
            <p:grpSpPr>
              <a:xfrm rot="5124672" flipH="1" flipV="1">
                <a:off x="1368967" y="3682519"/>
                <a:ext cx="42047" cy="169092"/>
                <a:chOff x="4358930" y="1560742"/>
                <a:chExt cx="74299" cy="156922"/>
              </a:xfrm>
            </p:grpSpPr>
            <p:sp>
              <p:nvSpPr>
                <p:cNvPr id="3330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31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8" name="872 - Ομάδα"/>
              <p:cNvGrpSpPr/>
              <p:nvPr/>
            </p:nvGrpSpPr>
            <p:grpSpPr>
              <a:xfrm rot="5124672" flipH="1" flipV="1">
                <a:off x="1328798" y="3596601"/>
                <a:ext cx="42787" cy="169891"/>
                <a:chOff x="4361221" y="1560742"/>
                <a:chExt cx="75608" cy="157662"/>
              </a:xfrm>
            </p:grpSpPr>
            <p:sp>
              <p:nvSpPr>
                <p:cNvPr id="3328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9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59" name="878 - Ομάδα"/>
              <p:cNvGrpSpPr/>
              <p:nvPr/>
            </p:nvGrpSpPr>
            <p:grpSpPr>
              <a:xfrm rot="5124672" flipH="1" flipV="1">
                <a:off x="1295230" y="3511227"/>
                <a:ext cx="42787" cy="169891"/>
                <a:chOff x="4361221" y="1560742"/>
                <a:chExt cx="75608" cy="157662"/>
              </a:xfrm>
            </p:grpSpPr>
            <p:sp>
              <p:nvSpPr>
                <p:cNvPr id="3326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7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0" name="881 - Ομάδα"/>
              <p:cNvGrpSpPr/>
              <p:nvPr/>
            </p:nvGrpSpPr>
            <p:grpSpPr>
              <a:xfrm rot="5169957" flipH="1" flipV="1">
                <a:off x="1309957" y="3553799"/>
                <a:ext cx="42603" cy="172670"/>
                <a:chOff x="4355976" y="1560082"/>
                <a:chExt cx="75282" cy="160241"/>
              </a:xfrm>
            </p:grpSpPr>
            <p:sp>
              <p:nvSpPr>
                <p:cNvPr id="3324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5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1" name="884 - Ομάδα"/>
              <p:cNvGrpSpPr/>
              <p:nvPr/>
            </p:nvGrpSpPr>
            <p:grpSpPr>
              <a:xfrm rot="5124672" flipH="1" flipV="1">
                <a:off x="1266107" y="3426448"/>
                <a:ext cx="42047" cy="169092"/>
                <a:chOff x="4358930" y="1560742"/>
                <a:chExt cx="74299" cy="156921"/>
              </a:xfrm>
            </p:grpSpPr>
            <p:sp>
              <p:nvSpPr>
                <p:cNvPr id="3322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3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2" name="887 - Ομάδα"/>
              <p:cNvGrpSpPr/>
              <p:nvPr/>
            </p:nvGrpSpPr>
            <p:grpSpPr>
              <a:xfrm rot="5169957" flipH="1" flipV="1">
                <a:off x="1274255" y="3468827"/>
                <a:ext cx="42237" cy="171956"/>
                <a:chOff x="4353349" y="1560082"/>
                <a:chExt cx="74635" cy="159578"/>
              </a:xfrm>
            </p:grpSpPr>
            <p:sp>
              <p:nvSpPr>
                <p:cNvPr id="3320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21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3" name="890 - Ομάδα"/>
              <p:cNvGrpSpPr/>
              <p:nvPr/>
            </p:nvGrpSpPr>
            <p:grpSpPr>
              <a:xfrm rot="5124672" flipH="1" flipV="1">
                <a:off x="1244811" y="3342656"/>
                <a:ext cx="42787" cy="169891"/>
                <a:chOff x="4361221" y="1560742"/>
                <a:chExt cx="75608" cy="157662"/>
              </a:xfrm>
            </p:grpSpPr>
            <p:sp>
              <p:nvSpPr>
                <p:cNvPr id="3318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9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4" name="893 - Ομάδα"/>
              <p:cNvGrpSpPr/>
              <p:nvPr/>
            </p:nvGrpSpPr>
            <p:grpSpPr>
              <a:xfrm rot="5169957" flipH="1" flipV="1">
                <a:off x="1259826" y="3381870"/>
                <a:ext cx="42603" cy="172670"/>
                <a:chOff x="4355976" y="1560082"/>
                <a:chExt cx="75282" cy="160241"/>
              </a:xfrm>
            </p:grpSpPr>
            <p:sp>
              <p:nvSpPr>
                <p:cNvPr id="3316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7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5" name="896 - Ομάδα"/>
              <p:cNvGrpSpPr/>
              <p:nvPr/>
            </p:nvGrpSpPr>
            <p:grpSpPr>
              <a:xfrm rot="5124672" flipH="1" flipV="1">
                <a:off x="1224197" y="3259200"/>
                <a:ext cx="42787" cy="169891"/>
                <a:chOff x="4361221" y="1560742"/>
                <a:chExt cx="75608" cy="157662"/>
              </a:xfrm>
            </p:grpSpPr>
            <p:sp>
              <p:nvSpPr>
                <p:cNvPr id="3314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5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6" name="899 - Ομάδα"/>
              <p:cNvGrpSpPr/>
              <p:nvPr/>
            </p:nvGrpSpPr>
            <p:grpSpPr>
              <a:xfrm rot="5169957" flipH="1" flipV="1">
                <a:off x="1239211" y="3298415"/>
                <a:ext cx="42603" cy="172670"/>
                <a:chOff x="4355976" y="1560082"/>
                <a:chExt cx="75282" cy="160241"/>
              </a:xfrm>
            </p:grpSpPr>
            <p:sp>
              <p:nvSpPr>
                <p:cNvPr id="3312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3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7" name="905 - Ομάδα"/>
              <p:cNvGrpSpPr/>
              <p:nvPr/>
            </p:nvGrpSpPr>
            <p:grpSpPr>
              <a:xfrm rot="5124672" flipH="1" flipV="1">
                <a:off x="1219800" y="3176572"/>
                <a:ext cx="42787" cy="169891"/>
                <a:chOff x="4361221" y="1560742"/>
                <a:chExt cx="75608" cy="157662"/>
              </a:xfrm>
            </p:grpSpPr>
            <p:sp>
              <p:nvSpPr>
                <p:cNvPr id="3310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11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8" name="908 - Ομάδα"/>
              <p:cNvGrpSpPr/>
              <p:nvPr/>
            </p:nvGrpSpPr>
            <p:grpSpPr>
              <a:xfrm rot="5124672" flipH="1" flipV="1">
                <a:off x="1208222" y="3095926"/>
                <a:ext cx="42047" cy="169092"/>
                <a:chOff x="4358930" y="1560742"/>
                <a:chExt cx="74299" cy="156921"/>
              </a:xfrm>
            </p:grpSpPr>
            <p:sp>
              <p:nvSpPr>
                <p:cNvPr id="3308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9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69" name="911 - Ομάδα"/>
              <p:cNvGrpSpPr/>
              <p:nvPr/>
            </p:nvGrpSpPr>
            <p:grpSpPr>
              <a:xfrm rot="5169957" flipH="1" flipV="1">
                <a:off x="1211241" y="3135729"/>
                <a:ext cx="42237" cy="171956"/>
                <a:chOff x="4353349" y="1560082"/>
                <a:chExt cx="74635" cy="159578"/>
              </a:xfrm>
            </p:grpSpPr>
            <p:sp>
              <p:nvSpPr>
                <p:cNvPr id="3306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7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0" name="917 - Ομάδα"/>
              <p:cNvGrpSpPr/>
              <p:nvPr/>
            </p:nvGrpSpPr>
            <p:grpSpPr>
              <a:xfrm rot="5169957" flipH="1" flipV="1">
                <a:off x="1200578" y="3051585"/>
                <a:ext cx="42237" cy="171956"/>
                <a:chOff x="4353349" y="1560082"/>
                <a:chExt cx="74635" cy="159578"/>
              </a:xfrm>
            </p:grpSpPr>
            <p:sp>
              <p:nvSpPr>
                <p:cNvPr id="3304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5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1" name="926 - Ομάδα"/>
              <p:cNvGrpSpPr/>
              <p:nvPr/>
            </p:nvGrpSpPr>
            <p:grpSpPr>
              <a:xfrm rot="5169957" flipH="1" flipV="1">
                <a:off x="1210088" y="3009206"/>
                <a:ext cx="42237" cy="171956"/>
                <a:chOff x="4353349" y="1560082"/>
                <a:chExt cx="74635" cy="159578"/>
              </a:xfrm>
            </p:grpSpPr>
            <p:sp>
              <p:nvSpPr>
                <p:cNvPr id="3302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3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2" name="929 - Ομάδα"/>
              <p:cNvGrpSpPr/>
              <p:nvPr/>
            </p:nvGrpSpPr>
            <p:grpSpPr>
              <a:xfrm rot="5169957" flipH="1" flipV="1">
                <a:off x="1206345" y="2968659"/>
                <a:ext cx="42237" cy="171956"/>
                <a:chOff x="4353349" y="1560082"/>
                <a:chExt cx="74635" cy="159578"/>
              </a:xfrm>
            </p:grpSpPr>
            <p:sp>
              <p:nvSpPr>
                <p:cNvPr id="3300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301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3" name="932 - Ομάδα"/>
              <p:cNvGrpSpPr/>
              <p:nvPr/>
            </p:nvGrpSpPr>
            <p:grpSpPr>
              <a:xfrm rot="5169957" flipH="1" flipV="1">
                <a:off x="1221984" y="2726985"/>
                <a:ext cx="42237" cy="171956"/>
                <a:chOff x="4353349" y="1560082"/>
                <a:chExt cx="74635" cy="159578"/>
              </a:xfrm>
            </p:grpSpPr>
            <p:sp>
              <p:nvSpPr>
                <p:cNvPr id="3298" name="933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9" name="93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4" name="935 - Ομάδα"/>
              <p:cNvGrpSpPr/>
              <p:nvPr/>
            </p:nvGrpSpPr>
            <p:grpSpPr>
              <a:xfrm rot="5169957" flipH="1" flipV="1">
                <a:off x="1231493" y="2684608"/>
                <a:ext cx="42237" cy="171956"/>
                <a:chOff x="4353349" y="1560082"/>
                <a:chExt cx="74635" cy="159578"/>
              </a:xfrm>
            </p:grpSpPr>
            <p:sp>
              <p:nvSpPr>
                <p:cNvPr id="3296" name="936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7" name="93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5" name="938 - Ομάδα"/>
              <p:cNvGrpSpPr/>
              <p:nvPr/>
            </p:nvGrpSpPr>
            <p:grpSpPr>
              <a:xfrm rot="5169957" flipH="1" flipV="1">
                <a:off x="1227750" y="2644059"/>
                <a:ext cx="42237" cy="171956"/>
                <a:chOff x="4353349" y="1560082"/>
                <a:chExt cx="74635" cy="159578"/>
              </a:xfrm>
            </p:grpSpPr>
            <p:sp>
              <p:nvSpPr>
                <p:cNvPr id="3294" name="939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5" name="94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6" name="941 - Ομάδα"/>
              <p:cNvGrpSpPr/>
              <p:nvPr/>
            </p:nvGrpSpPr>
            <p:grpSpPr>
              <a:xfrm rot="5169957" flipH="1" flipV="1">
                <a:off x="1205865" y="2849830"/>
                <a:ext cx="42237" cy="171956"/>
                <a:chOff x="4353349" y="1560082"/>
                <a:chExt cx="74635" cy="159578"/>
              </a:xfrm>
            </p:grpSpPr>
            <p:sp>
              <p:nvSpPr>
                <p:cNvPr id="3292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3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7" name="944 - Ομάδα"/>
              <p:cNvGrpSpPr/>
              <p:nvPr/>
            </p:nvGrpSpPr>
            <p:grpSpPr>
              <a:xfrm rot="5169957" flipH="1" flipV="1">
                <a:off x="1215374" y="2807452"/>
                <a:ext cx="42237" cy="171956"/>
                <a:chOff x="4353349" y="1560082"/>
                <a:chExt cx="74635" cy="159578"/>
              </a:xfrm>
            </p:grpSpPr>
            <p:sp>
              <p:nvSpPr>
                <p:cNvPr id="3290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91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8" name="947 - Ομάδα"/>
              <p:cNvGrpSpPr/>
              <p:nvPr/>
            </p:nvGrpSpPr>
            <p:grpSpPr>
              <a:xfrm rot="5169957" flipH="1" flipV="1">
                <a:off x="1211631" y="2766905"/>
                <a:ext cx="42237" cy="171956"/>
                <a:chOff x="4353349" y="1560082"/>
                <a:chExt cx="74635" cy="159578"/>
              </a:xfrm>
            </p:grpSpPr>
            <p:sp>
              <p:nvSpPr>
                <p:cNvPr id="3288" name="94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89" name="9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79" name="950 - Ομάδα"/>
              <p:cNvGrpSpPr/>
              <p:nvPr/>
            </p:nvGrpSpPr>
            <p:grpSpPr>
              <a:xfrm rot="5169957" flipH="1" flipV="1">
                <a:off x="1203400" y="2928224"/>
                <a:ext cx="42237" cy="171956"/>
                <a:chOff x="4353349" y="1560082"/>
                <a:chExt cx="74635" cy="159578"/>
              </a:xfrm>
            </p:grpSpPr>
            <p:sp>
              <p:nvSpPr>
                <p:cNvPr id="3286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87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80" name="953 - Ομάδα"/>
              <p:cNvGrpSpPr/>
              <p:nvPr/>
            </p:nvGrpSpPr>
            <p:grpSpPr>
              <a:xfrm rot="5169957" flipH="1" flipV="1">
                <a:off x="1213282" y="2887668"/>
                <a:ext cx="42237" cy="171956"/>
                <a:chOff x="4353349" y="1560082"/>
                <a:chExt cx="74635" cy="159578"/>
              </a:xfrm>
            </p:grpSpPr>
            <p:sp>
              <p:nvSpPr>
                <p:cNvPr id="3284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85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281" name="860 - Ομάδα"/>
              <p:cNvGrpSpPr/>
              <p:nvPr/>
            </p:nvGrpSpPr>
            <p:grpSpPr>
              <a:xfrm rot="5124672" flipH="1" flipV="1">
                <a:off x="1376017" y="3638093"/>
                <a:ext cx="42787" cy="169891"/>
                <a:chOff x="4361221" y="1560742"/>
                <a:chExt cx="75608" cy="157662"/>
              </a:xfrm>
            </p:grpSpPr>
            <p:sp>
              <p:nvSpPr>
                <p:cNvPr id="3282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283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709" name="Group 2103"/>
            <p:cNvGrpSpPr/>
            <p:nvPr/>
          </p:nvGrpSpPr>
          <p:grpSpPr>
            <a:xfrm>
              <a:off x="1078271" y="2861318"/>
              <a:ext cx="973449" cy="3024339"/>
              <a:chOff x="934254" y="2708918"/>
              <a:chExt cx="973449" cy="3024339"/>
            </a:xfrm>
          </p:grpSpPr>
          <p:grpSp>
            <p:nvGrpSpPr>
              <p:cNvPr id="1710" name="486 - Ομάδα"/>
              <p:cNvGrpSpPr/>
              <p:nvPr/>
            </p:nvGrpSpPr>
            <p:grpSpPr>
              <a:xfrm rot="5554571">
                <a:off x="1240670" y="4097090"/>
                <a:ext cx="40750" cy="172275"/>
                <a:chOff x="4355976" y="1560082"/>
                <a:chExt cx="72008" cy="159874"/>
              </a:xfrm>
            </p:grpSpPr>
            <p:sp>
              <p:nvSpPr>
                <p:cNvPr id="3177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78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11" name="489 - Ομάδα"/>
              <p:cNvGrpSpPr/>
              <p:nvPr/>
            </p:nvGrpSpPr>
            <p:grpSpPr>
              <a:xfrm rot="5554571">
                <a:off x="1245312" y="4056409"/>
                <a:ext cx="40750" cy="172275"/>
                <a:chOff x="4355976" y="1560082"/>
                <a:chExt cx="72008" cy="159874"/>
              </a:xfrm>
            </p:grpSpPr>
            <p:sp>
              <p:nvSpPr>
                <p:cNvPr id="3175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76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12" name="492 - Ομάδα"/>
              <p:cNvGrpSpPr/>
              <p:nvPr/>
            </p:nvGrpSpPr>
            <p:grpSpPr>
              <a:xfrm rot="4942809">
                <a:off x="1235668" y="4181868"/>
                <a:ext cx="45166" cy="170761"/>
                <a:chOff x="4348173" y="1560082"/>
                <a:chExt cx="79811" cy="158470"/>
              </a:xfrm>
            </p:grpSpPr>
            <p:sp>
              <p:nvSpPr>
                <p:cNvPr id="3173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74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13" name="495 - Ομάδα"/>
              <p:cNvGrpSpPr/>
              <p:nvPr/>
            </p:nvGrpSpPr>
            <p:grpSpPr>
              <a:xfrm rot="5554571">
                <a:off x="1234885" y="4139499"/>
                <a:ext cx="40750" cy="172275"/>
                <a:chOff x="4355976" y="1560082"/>
                <a:chExt cx="72008" cy="159874"/>
              </a:xfrm>
            </p:grpSpPr>
            <p:sp>
              <p:nvSpPr>
                <p:cNvPr id="3171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72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14" name="498 - Ομάδα"/>
              <p:cNvGrpSpPr/>
              <p:nvPr/>
            </p:nvGrpSpPr>
            <p:grpSpPr>
              <a:xfrm rot="4942809">
                <a:off x="1234403" y="4222670"/>
                <a:ext cx="45166" cy="170761"/>
                <a:chOff x="4346646" y="1568572"/>
                <a:chExt cx="79811" cy="158470"/>
              </a:xfrm>
            </p:grpSpPr>
            <p:sp>
              <p:nvSpPr>
                <p:cNvPr id="3169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70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15" name="501 - Ομάδα"/>
              <p:cNvGrpSpPr/>
              <p:nvPr/>
            </p:nvGrpSpPr>
            <p:grpSpPr>
              <a:xfrm rot="4942809">
                <a:off x="1235097" y="4261981"/>
                <a:ext cx="45166" cy="170761"/>
                <a:chOff x="4348173" y="1560082"/>
                <a:chExt cx="79811" cy="158470"/>
              </a:xfrm>
            </p:grpSpPr>
            <p:sp>
              <p:nvSpPr>
                <p:cNvPr id="3167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68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16" name="504 - Ομάδα"/>
              <p:cNvGrpSpPr/>
              <p:nvPr/>
            </p:nvGrpSpPr>
            <p:grpSpPr>
              <a:xfrm rot="5124672">
                <a:off x="1266908" y="4345232"/>
                <a:ext cx="42047" cy="169092"/>
                <a:chOff x="4358930" y="1560742"/>
                <a:chExt cx="74299" cy="156922"/>
              </a:xfrm>
            </p:grpSpPr>
            <p:sp>
              <p:nvSpPr>
                <p:cNvPr id="3165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66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17" name="507 - Ομάδα"/>
              <p:cNvGrpSpPr/>
              <p:nvPr/>
            </p:nvGrpSpPr>
            <p:grpSpPr>
              <a:xfrm rot="5169957">
                <a:off x="1251890" y="4303195"/>
                <a:ext cx="42237" cy="171956"/>
                <a:chOff x="4353349" y="1560082"/>
                <a:chExt cx="74635" cy="159578"/>
              </a:xfrm>
            </p:grpSpPr>
            <p:sp>
              <p:nvSpPr>
                <p:cNvPr id="3163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64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18" name="510 - Ομάδα"/>
              <p:cNvGrpSpPr>
                <a:grpSpLocks noChangeAspect="1"/>
              </p:cNvGrpSpPr>
              <p:nvPr/>
            </p:nvGrpSpPr>
            <p:grpSpPr>
              <a:xfrm rot="5554571">
                <a:off x="1247328" y="4013468"/>
                <a:ext cx="40750" cy="172275"/>
                <a:chOff x="4355976" y="1560082"/>
                <a:chExt cx="72008" cy="159874"/>
              </a:xfrm>
            </p:grpSpPr>
            <p:sp>
              <p:nvSpPr>
                <p:cNvPr id="3161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62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19" name="513 - Ομάδα"/>
              <p:cNvGrpSpPr/>
              <p:nvPr/>
            </p:nvGrpSpPr>
            <p:grpSpPr>
              <a:xfrm rot="5554571">
                <a:off x="1254733" y="3973553"/>
                <a:ext cx="40750" cy="172275"/>
                <a:chOff x="4355976" y="1560082"/>
                <a:chExt cx="72008" cy="159874"/>
              </a:xfrm>
            </p:grpSpPr>
            <p:sp>
              <p:nvSpPr>
                <p:cNvPr id="3159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60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20" name="516 - Ομάδα"/>
              <p:cNvGrpSpPr/>
              <p:nvPr/>
            </p:nvGrpSpPr>
            <p:grpSpPr>
              <a:xfrm rot="5554571">
                <a:off x="1263639" y="3932971"/>
                <a:ext cx="40750" cy="172275"/>
                <a:chOff x="4355976" y="1560082"/>
                <a:chExt cx="72008" cy="159874"/>
              </a:xfrm>
            </p:grpSpPr>
            <p:sp>
              <p:nvSpPr>
                <p:cNvPr id="3157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8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21" name="519 - Ομάδα"/>
              <p:cNvGrpSpPr/>
              <p:nvPr/>
            </p:nvGrpSpPr>
            <p:grpSpPr>
              <a:xfrm rot="5554571">
                <a:off x="1271743" y="3892953"/>
                <a:ext cx="40750" cy="172275"/>
                <a:chOff x="4355976" y="1560082"/>
                <a:chExt cx="72008" cy="159874"/>
              </a:xfrm>
            </p:grpSpPr>
            <p:sp>
              <p:nvSpPr>
                <p:cNvPr id="3155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6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22" name="525 - Ομάδα"/>
              <p:cNvGrpSpPr/>
              <p:nvPr/>
            </p:nvGrpSpPr>
            <p:grpSpPr>
              <a:xfrm rot="5554571">
                <a:off x="1337233" y="3642716"/>
                <a:ext cx="43312" cy="172275"/>
                <a:chOff x="4351449" y="1560082"/>
                <a:chExt cx="76535" cy="159874"/>
              </a:xfrm>
            </p:grpSpPr>
            <p:sp>
              <p:nvSpPr>
                <p:cNvPr id="3153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4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23" name="555 - Ομάδα"/>
              <p:cNvGrpSpPr>
                <a:grpSpLocks noChangeAspect="1"/>
              </p:cNvGrpSpPr>
              <p:nvPr/>
            </p:nvGrpSpPr>
            <p:grpSpPr>
              <a:xfrm rot="5554571">
                <a:off x="1276657" y="3853451"/>
                <a:ext cx="40750" cy="172275"/>
                <a:chOff x="4355976" y="1560082"/>
                <a:chExt cx="72008" cy="159874"/>
              </a:xfrm>
            </p:grpSpPr>
            <p:sp>
              <p:nvSpPr>
                <p:cNvPr id="3151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2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24" name="558 - Ομάδα"/>
              <p:cNvGrpSpPr/>
              <p:nvPr/>
            </p:nvGrpSpPr>
            <p:grpSpPr>
              <a:xfrm rot="5554571">
                <a:off x="1282157" y="3811035"/>
                <a:ext cx="40750" cy="172275"/>
                <a:chOff x="4355976" y="1560082"/>
                <a:chExt cx="72008" cy="159874"/>
              </a:xfrm>
            </p:grpSpPr>
            <p:sp>
              <p:nvSpPr>
                <p:cNvPr id="3149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50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25" name="561 - Ομάδα"/>
              <p:cNvGrpSpPr/>
              <p:nvPr/>
            </p:nvGrpSpPr>
            <p:grpSpPr>
              <a:xfrm rot="5554571">
                <a:off x="1293127" y="3771084"/>
                <a:ext cx="40750" cy="172275"/>
                <a:chOff x="4355976" y="1560082"/>
                <a:chExt cx="72008" cy="159874"/>
              </a:xfrm>
            </p:grpSpPr>
            <p:sp>
              <p:nvSpPr>
                <p:cNvPr id="3147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48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26" name="564 - Ομάδα"/>
              <p:cNvGrpSpPr/>
              <p:nvPr/>
            </p:nvGrpSpPr>
            <p:grpSpPr>
              <a:xfrm rot="5554571">
                <a:off x="1310772" y="3728835"/>
                <a:ext cx="40750" cy="172275"/>
                <a:chOff x="4355976" y="1560082"/>
                <a:chExt cx="72008" cy="159874"/>
              </a:xfrm>
            </p:grpSpPr>
            <p:sp>
              <p:nvSpPr>
                <p:cNvPr id="3145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146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27" name="609 - Ομάδα"/>
              <p:cNvGrpSpPr/>
              <p:nvPr/>
            </p:nvGrpSpPr>
            <p:grpSpPr>
              <a:xfrm rot="5938774">
                <a:off x="1274245" y="3439142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121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43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44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22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41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42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23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39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40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24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37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38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25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35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36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26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33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34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27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31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32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28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29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30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728" name="610 - Ομάδα"/>
              <p:cNvGrpSpPr/>
              <p:nvPr/>
            </p:nvGrpSpPr>
            <p:grpSpPr>
              <a:xfrm rot="5938774">
                <a:off x="1423874" y="3125745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3097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119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20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098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117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18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099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3115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16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00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3113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14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01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3111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12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02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09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10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03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07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08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104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105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06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729" name="635 - Ομάδα"/>
              <p:cNvGrpSpPr/>
              <p:nvPr/>
            </p:nvGrpSpPr>
            <p:grpSpPr>
              <a:xfrm rot="5938774">
                <a:off x="1565765" y="2812235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3073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095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096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074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093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094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075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091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092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076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089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090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077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087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088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078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085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086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079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083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084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3080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3081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082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1730" name="666 - Ομάδα"/>
              <p:cNvGrpSpPr/>
              <p:nvPr/>
            </p:nvGrpSpPr>
            <p:grpSpPr>
              <a:xfrm rot="5554571">
                <a:off x="1798629" y="2655907"/>
                <a:ext cx="45874" cy="172275"/>
                <a:chOff x="4346922" y="1560082"/>
                <a:chExt cx="81062" cy="159874"/>
              </a:xfrm>
            </p:grpSpPr>
            <p:sp>
              <p:nvSpPr>
                <p:cNvPr id="3071" name="667 - Έλλειψη"/>
                <p:cNvSpPr>
                  <a:spLocks noChangeAspect="1"/>
                </p:cNvSpPr>
                <p:nvPr/>
              </p:nvSpPr>
              <p:spPr>
                <a:xfrm>
                  <a:off x="4346922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72" name="66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1" name="678 - Ομάδα"/>
              <p:cNvGrpSpPr/>
              <p:nvPr/>
            </p:nvGrpSpPr>
            <p:grpSpPr>
              <a:xfrm rot="5554571">
                <a:off x="1325465" y="3685175"/>
                <a:ext cx="43312" cy="172275"/>
                <a:chOff x="4351449" y="1560082"/>
                <a:chExt cx="76535" cy="159874"/>
              </a:xfrm>
            </p:grpSpPr>
            <p:sp>
              <p:nvSpPr>
                <p:cNvPr id="3069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70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2" name="681 - Ομάδα"/>
              <p:cNvGrpSpPr/>
              <p:nvPr/>
            </p:nvGrpSpPr>
            <p:grpSpPr>
              <a:xfrm rot="5124672">
                <a:off x="1287974" y="4426946"/>
                <a:ext cx="42047" cy="169094"/>
                <a:chOff x="4358930" y="1560742"/>
                <a:chExt cx="74299" cy="156922"/>
              </a:xfrm>
            </p:grpSpPr>
            <p:sp>
              <p:nvSpPr>
                <p:cNvPr id="3067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68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3" name="684 - Ομάδα"/>
              <p:cNvGrpSpPr/>
              <p:nvPr/>
            </p:nvGrpSpPr>
            <p:grpSpPr>
              <a:xfrm rot="5169957">
                <a:off x="1272957" y="4384910"/>
                <a:ext cx="42237" cy="171956"/>
                <a:chOff x="4353349" y="1560082"/>
                <a:chExt cx="74635" cy="159578"/>
              </a:xfrm>
            </p:grpSpPr>
            <p:sp>
              <p:nvSpPr>
                <p:cNvPr id="3065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66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4" name="854 - Ομάδα"/>
              <p:cNvGrpSpPr/>
              <p:nvPr/>
            </p:nvGrpSpPr>
            <p:grpSpPr>
              <a:xfrm rot="5124672">
                <a:off x="1314621" y="4511763"/>
                <a:ext cx="42787" cy="169891"/>
                <a:chOff x="4361221" y="1560742"/>
                <a:chExt cx="75608" cy="157662"/>
              </a:xfrm>
            </p:grpSpPr>
            <p:sp>
              <p:nvSpPr>
                <p:cNvPr id="3063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64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5" name="857 - Ομάδα"/>
              <p:cNvGrpSpPr/>
              <p:nvPr/>
            </p:nvGrpSpPr>
            <p:grpSpPr>
              <a:xfrm rot="5169957">
                <a:off x="1300116" y="4468447"/>
                <a:ext cx="42237" cy="171956"/>
                <a:chOff x="4353349" y="1560082"/>
                <a:chExt cx="74635" cy="159578"/>
              </a:xfrm>
            </p:grpSpPr>
            <p:sp>
              <p:nvSpPr>
                <p:cNvPr id="3061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62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6" name="860 - Ομάδα"/>
              <p:cNvGrpSpPr/>
              <p:nvPr/>
            </p:nvGrpSpPr>
            <p:grpSpPr>
              <a:xfrm rot="5124672">
                <a:off x="1341795" y="4596985"/>
                <a:ext cx="42787" cy="169891"/>
                <a:chOff x="4361221" y="1560742"/>
                <a:chExt cx="75608" cy="157662"/>
              </a:xfrm>
            </p:grpSpPr>
            <p:sp>
              <p:nvSpPr>
                <p:cNvPr id="3059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60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7" name="863 - Ομάδα"/>
              <p:cNvGrpSpPr/>
              <p:nvPr/>
            </p:nvGrpSpPr>
            <p:grpSpPr>
              <a:xfrm rot="5169957">
                <a:off x="1320860" y="4551484"/>
                <a:ext cx="42603" cy="172670"/>
                <a:chOff x="4355976" y="1560082"/>
                <a:chExt cx="75282" cy="160241"/>
              </a:xfrm>
            </p:grpSpPr>
            <p:sp>
              <p:nvSpPr>
                <p:cNvPr id="3057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58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8" name="866 - Ομάδα"/>
              <p:cNvGrpSpPr/>
              <p:nvPr/>
            </p:nvGrpSpPr>
            <p:grpSpPr>
              <a:xfrm rot="5124672">
                <a:off x="1499952" y="5104695"/>
                <a:ext cx="42787" cy="169891"/>
                <a:chOff x="4361221" y="1560742"/>
                <a:chExt cx="75608" cy="157662"/>
              </a:xfrm>
            </p:grpSpPr>
            <p:sp>
              <p:nvSpPr>
                <p:cNvPr id="3055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56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39" name="869 - Ομάδα"/>
              <p:cNvGrpSpPr/>
              <p:nvPr/>
            </p:nvGrpSpPr>
            <p:grpSpPr>
              <a:xfrm rot="5124672">
                <a:off x="1361681" y="4639968"/>
                <a:ext cx="42047" cy="169094"/>
                <a:chOff x="4358930" y="1560742"/>
                <a:chExt cx="74299" cy="156922"/>
              </a:xfrm>
            </p:grpSpPr>
            <p:sp>
              <p:nvSpPr>
                <p:cNvPr id="3053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54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0" name="872 - Ομάδα"/>
              <p:cNvGrpSpPr/>
              <p:nvPr/>
            </p:nvGrpSpPr>
            <p:grpSpPr>
              <a:xfrm rot="5124672">
                <a:off x="1401111" y="4725087"/>
                <a:ext cx="42787" cy="169891"/>
                <a:chOff x="4361221" y="1560742"/>
                <a:chExt cx="75608" cy="157662"/>
              </a:xfrm>
            </p:grpSpPr>
            <p:sp>
              <p:nvSpPr>
                <p:cNvPr id="3051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52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1" name="878 - Ομάδα"/>
              <p:cNvGrpSpPr/>
              <p:nvPr/>
            </p:nvGrpSpPr>
            <p:grpSpPr>
              <a:xfrm rot="5124672">
                <a:off x="1434678" y="4810461"/>
                <a:ext cx="42787" cy="169891"/>
                <a:chOff x="4361221" y="1560742"/>
                <a:chExt cx="75608" cy="157662"/>
              </a:xfrm>
            </p:grpSpPr>
            <p:sp>
              <p:nvSpPr>
                <p:cNvPr id="3049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50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2" name="881 - Ομάδα"/>
              <p:cNvGrpSpPr/>
              <p:nvPr/>
            </p:nvGrpSpPr>
            <p:grpSpPr>
              <a:xfrm rot="5169957">
                <a:off x="1420135" y="4765110"/>
                <a:ext cx="42603" cy="172670"/>
                <a:chOff x="4355976" y="1560082"/>
                <a:chExt cx="75282" cy="160241"/>
              </a:xfrm>
            </p:grpSpPr>
            <p:sp>
              <p:nvSpPr>
                <p:cNvPr id="3047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48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3" name="884 - Ομάδα"/>
              <p:cNvGrpSpPr/>
              <p:nvPr/>
            </p:nvGrpSpPr>
            <p:grpSpPr>
              <a:xfrm rot="5124672">
                <a:off x="1464541" y="4896038"/>
                <a:ext cx="42047" cy="169094"/>
                <a:chOff x="4358930" y="1560742"/>
                <a:chExt cx="74299" cy="156921"/>
              </a:xfrm>
            </p:grpSpPr>
            <p:sp>
              <p:nvSpPr>
                <p:cNvPr id="3045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46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4" name="887 - Ομάδα"/>
              <p:cNvGrpSpPr/>
              <p:nvPr/>
            </p:nvGrpSpPr>
            <p:grpSpPr>
              <a:xfrm rot="5169957">
                <a:off x="1456202" y="4850797"/>
                <a:ext cx="42237" cy="171956"/>
                <a:chOff x="4353349" y="1560082"/>
                <a:chExt cx="74635" cy="159578"/>
              </a:xfrm>
            </p:grpSpPr>
            <p:sp>
              <p:nvSpPr>
                <p:cNvPr id="3043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44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5" name="890 - Ομάδα"/>
              <p:cNvGrpSpPr/>
              <p:nvPr/>
            </p:nvGrpSpPr>
            <p:grpSpPr>
              <a:xfrm rot="5124672">
                <a:off x="1485097" y="4979032"/>
                <a:ext cx="42787" cy="169891"/>
                <a:chOff x="4361221" y="1560742"/>
                <a:chExt cx="75608" cy="157662"/>
              </a:xfrm>
            </p:grpSpPr>
            <p:sp>
              <p:nvSpPr>
                <p:cNvPr id="3041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42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6" name="893 - Ομάδα"/>
              <p:cNvGrpSpPr/>
              <p:nvPr/>
            </p:nvGrpSpPr>
            <p:grpSpPr>
              <a:xfrm rot="5169957">
                <a:off x="1470268" y="4937039"/>
                <a:ext cx="42603" cy="172670"/>
                <a:chOff x="4355976" y="1560082"/>
                <a:chExt cx="75282" cy="160241"/>
              </a:xfrm>
            </p:grpSpPr>
            <p:sp>
              <p:nvSpPr>
                <p:cNvPr id="3039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40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7" name="896 - Ομάδα"/>
              <p:cNvGrpSpPr/>
              <p:nvPr/>
            </p:nvGrpSpPr>
            <p:grpSpPr>
              <a:xfrm rot="5124672">
                <a:off x="1505712" y="5062488"/>
                <a:ext cx="42787" cy="169891"/>
                <a:chOff x="4361221" y="1560742"/>
                <a:chExt cx="75608" cy="157662"/>
              </a:xfrm>
            </p:grpSpPr>
            <p:sp>
              <p:nvSpPr>
                <p:cNvPr id="3037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38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8" name="899 - Ομάδα"/>
              <p:cNvGrpSpPr/>
              <p:nvPr/>
            </p:nvGrpSpPr>
            <p:grpSpPr>
              <a:xfrm rot="5169957">
                <a:off x="1490881" y="5020494"/>
                <a:ext cx="42603" cy="172670"/>
                <a:chOff x="4355976" y="1560082"/>
                <a:chExt cx="75282" cy="160241"/>
              </a:xfrm>
            </p:grpSpPr>
            <p:sp>
              <p:nvSpPr>
                <p:cNvPr id="3035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36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49" name="905 - Ομάδα"/>
              <p:cNvGrpSpPr/>
              <p:nvPr/>
            </p:nvGrpSpPr>
            <p:grpSpPr>
              <a:xfrm rot="5124672">
                <a:off x="1510111" y="5145116"/>
                <a:ext cx="42787" cy="169891"/>
                <a:chOff x="4361221" y="1560742"/>
                <a:chExt cx="75608" cy="157662"/>
              </a:xfrm>
            </p:grpSpPr>
            <p:sp>
              <p:nvSpPr>
                <p:cNvPr id="3033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34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0" name="908 - Ομάδα"/>
              <p:cNvGrpSpPr/>
              <p:nvPr/>
            </p:nvGrpSpPr>
            <p:grpSpPr>
              <a:xfrm rot="5124672">
                <a:off x="1522424" y="5226560"/>
                <a:ext cx="42047" cy="169094"/>
                <a:chOff x="4358930" y="1560742"/>
                <a:chExt cx="74299" cy="156921"/>
              </a:xfrm>
            </p:grpSpPr>
            <p:sp>
              <p:nvSpPr>
                <p:cNvPr id="3031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32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1" name="911 - Ομάδα"/>
              <p:cNvGrpSpPr/>
              <p:nvPr/>
            </p:nvGrpSpPr>
            <p:grpSpPr>
              <a:xfrm rot="5169957">
                <a:off x="1519215" y="5183894"/>
                <a:ext cx="42237" cy="171956"/>
                <a:chOff x="4353349" y="1560082"/>
                <a:chExt cx="74635" cy="159578"/>
              </a:xfrm>
            </p:grpSpPr>
            <p:sp>
              <p:nvSpPr>
                <p:cNvPr id="3029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30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2" name="917 - Ομάδα"/>
              <p:cNvGrpSpPr/>
              <p:nvPr/>
            </p:nvGrpSpPr>
            <p:grpSpPr>
              <a:xfrm rot="5169957">
                <a:off x="1529886" y="5268038"/>
                <a:ext cx="42237" cy="171956"/>
                <a:chOff x="4353349" y="1560082"/>
                <a:chExt cx="74635" cy="159578"/>
              </a:xfrm>
            </p:grpSpPr>
            <p:sp>
              <p:nvSpPr>
                <p:cNvPr id="3027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28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3" name="926 - Ομάδα"/>
              <p:cNvGrpSpPr/>
              <p:nvPr/>
            </p:nvGrpSpPr>
            <p:grpSpPr>
              <a:xfrm rot="5169957">
                <a:off x="1520377" y="5310417"/>
                <a:ext cx="42237" cy="171956"/>
                <a:chOff x="4353349" y="1560082"/>
                <a:chExt cx="74635" cy="159578"/>
              </a:xfrm>
            </p:grpSpPr>
            <p:sp>
              <p:nvSpPr>
                <p:cNvPr id="3025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26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4" name="929 - Ομάδα"/>
              <p:cNvGrpSpPr/>
              <p:nvPr/>
            </p:nvGrpSpPr>
            <p:grpSpPr>
              <a:xfrm rot="5169957">
                <a:off x="1524119" y="5350965"/>
                <a:ext cx="42237" cy="171956"/>
                <a:chOff x="4353349" y="1560082"/>
                <a:chExt cx="74635" cy="159578"/>
              </a:xfrm>
            </p:grpSpPr>
            <p:sp>
              <p:nvSpPr>
                <p:cNvPr id="3023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24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5" name="941 - Ομάδα"/>
              <p:cNvGrpSpPr/>
              <p:nvPr/>
            </p:nvGrpSpPr>
            <p:grpSpPr>
              <a:xfrm rot="5169957">
                <a:off x="1524600" y="5469792"/>
                <a:ext cx="42237" cy="171956"/>
                <a:chOff x="4353349" y="1560082"/>
                <a:chExt cx="74635" cy="159578"/>
              </a:xfrm>
            </p:grpSpPr>
            <p:sp>
              <p:nvSpPr>
                <p:cNvPr id="3021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22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6" name="944 - Ομάδα"/>
              <p:cNvGrpSpPr/>
              <p:nvPr/>
            </p:nvGrpSpPr>
            <p:grpSpPr>
              <a:xfrm rot="5169957">
                <a:off x="1515091" y="5512170"/>
                <a:ext cx="42237" cy="171956"/>
                <a:chOff x="4353349" y="1560082"/>
                <a:chExt cx="74635" cy="159578"/>
              </a:xfrm>
            </p:grpSpPr>
            <p:sp>
              <p:nvSpPr>
                <p:cNvPr id="3019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20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7" name="950 - Ομάδα"/>
              <p:cNvGrpSpPr/>
              <p:nvPr/>
            </p:nvGrpSpPr>
            <p:grpSpPr>
              <a:xfrm rot="5169957">
                <a:off x="1527057" y="5391399"/>
                <a:ext cx="42237" cy="171956"/>
                <a:chOff x="4353349" y="1560082"/>
                <a:chExt cx="74635" cy="159578"/>
              </a:xfrm>
            </p:grpSpPr>
            <p:sp>
              <p:nvSpPr>
                <p:cNvPr id="3017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18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8" name="953 - Ομάδα"/>
              <p:cNvGrpSpPr/>
              <p:nvPr/>
            </p:nvGrpSpPr>
            <p:grpSpPr>
              <a:xfrm rot="5169957">
                <a:off x="1517181" y="5431956"/>
                <a:ext cx="42237" cy="171956"/>
                <a:chOff x="4353349" y="1560082"/>
                <a:chExt cx="74635" cy="159578"/>
              </a:xfrm>
            </p:grpSpPr>
            <p:sp>
              <p:nvSpPr>
                <p:cNvPr id="3015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16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759" name="860 - Ομάδα"/>
              <p:cNvGrpSpPr/>
              <p:nvPr/>
            </p:nvGrpSpPr>
            <p:grpSpPr>
              <a:xfrm rot="5124672">
                <a:off x="1353887" y="4683603"/>
                <a:ext cx="42787" cy="169891"/>
                <a:chOff x="4361221" y="1560742"/>
                <a:chExt cx="75608" cy="157662"/>
              </a:xfrm>
            </p:grpSpPr>
            <p:sp>
              <p:nvSpPr>
                <p:cNvPr id="3013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14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4" name="486 - Ομάδα"/>
              <p:cNvGrpSpPr/>
              <p:nvPr/>
            </p:nvGrpSpPr>
            <p:grpSpPr>
              <a:xfrm rot="5554571" flipH="1" flipV="1">
                <a:off x="1491274" y="4222214"/>
                <a:ext cx="40750" cy="172275"/>
                <a:chOff x="4355976" y="1560082"/>
                <a:chExt cx="72008" cy="159874"/>
              </a:xfrm>
            </p:grpSpPr>
            <p:sp>
              <p:nvSpPr>
                <p:cNvPr id="3011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12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5" name="489 - Ομάδα"/>
              <p:cNvGrpSpPr/>
              <p:nvPr/>
            </p:nvGrpSpPr>
            <p:grpSpPr>
              <a:xfrm rot="5554571" flipH="1" flipV="1">
                <a:off x="1486632" y="4262896"/>
                <a:ext cx="40750" cy="172275"/>
                <a:chOff x="4355976" y="1560082"/>
                <a:chExt cx="72008" cy="159874"/>
              </a:xfrm>
            </p:grpSpPr>
            <p:sp>
              <p:nvSpPr>
                <p:cNvPr id="3009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10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6" name="492 - Ομάδα"/>
              <p:cNvGrpSpPr/>
              <p:nvPr/>
            </p:nvGrpSpPr>
            <p:grpSpPr>
              <a:xfrm rot="4942809" flipH="1" flipV="1">
                <a:off x="1491863" y="4138951"/>
                <a:ext cx="45166" cy="170761"/>
                <a:chOff x="4348173" y="1560082"/>
                <a:chExt cx="79811" cy="158470"/>
              </a:xfrm>
            </p:grpSpPr>
            <p:sp>
              <p:nvSpPr>
                <p:cNvPr id="3007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08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7" name="495 - Ομάδα"/>
              <p:cNvGrpSpPr/>
              <p:nvPr/>
            </p:nvGrpSpPr>
            <p:grpSpPr>
              <a:xfrm rot="5554571" flipH="1" flipV="1">
                <a:off x="1497065" y="4179805"/>
                <a:ext cx="40750" cy="172275"/>
                <a:chOff x="4355976" y="1560082"/>
                <a:chExt cx="72008" cy="159874"/>
              </a:xfrm>
            </p:grpSpPr>
            <p:sp>
              <p:nvSpPr>
                <p:cNvPr id="3005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06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8" name="498 - Ομάδα"/>
              <p:cNvGrpSpPr/>
              <p:nvPr/>
            </p:nvGrpSpPr>
            <p:grpSpPr>
              <a:xfrm rot="4942809" flipH="1" flipV="1">
                <a:off x="1493130" y="4098149"/>
                <a:ext cx="45166" cy="170761"/>
                <a:chOff x="4346646" y="1568572"/>
                <a:chExt cx="79811" cy="158470"/>
              </a:xfrm>
            </p:grpSpPr>
            <p:sp>
              <p:nvSpPr>
                <p:cNvPr id="3003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04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49" name="501 - Ομάδα"/>
              <p:cNvGrpSpPr/>
              <p:nvPr/>
            </p:nvGrpSpPr>
            <p:grpSpPr>
              <a:xfrm rot="4942809" flipH="1" flipV="1">
                <a:off x="1492435" y="4058838"/>
                <a:ext cx="45166" cy="170761"/>
                <a:chOff x="4348173" y="1560082"/>
                <a:chExt cx="79811" cy="158470"/>
              </a:xfrm>
            </p:grpSpPr>
            <p:sp>
              <p:nvSpPr>
                <p:cNvPr id="3001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02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0" name="504 - Ομάδα"/>
              <p:cNvGrpSpPr/>
              <p:nvPr/>
            </p:nvGrpSpPr>
            <p:grpSpPr>
              <a:xfrm rot="5124672" flipH="1" flipV="1">
                <a:off x="1463743" y="3977256"/>
                <a:ext cx="42047" cy="169092"/>
                <a:chOff x="4358930" y="1560742"/>
                <a:chExt cx="74299" cy="156922"/>
              </a:xfrm>
            </p:grpSpPr>
            <p:sp>
              <p:nvSpPr>
                <p:cNvPr id="2999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000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1" name="507 - Ομάδα"/>
              <p:cNvGrpSpPr/>
              <p:nvPr/>
            </p:nvGrpSpPr>
            <p:grpSpPr>
              <a:xfrm rot="5169957" flipH="1" flipV="1">
                <a:off x="1478569" y="4016428"/>
                <a:ext cx="42237" cy="171956"/>
                <a:chOff x="4353349" y="1560082"/>
                <a:chExt cx="74635" cy="159578"/>
              </a:xfrm>
            </p:grpSpPr>
            <p:sp>
              <p:nvSpPr>
                <p:cNvPr id="2997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98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2" name="510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84618" y="4305836"/>
                <a:ext cx="40750" cy="172275"/>
                <a:chOff x="4355976" y="1560082"/>
                <a:chExt cx="72008" cy="159874"/>
              </a:xfrm>
            </p:grpSpPr>
            <p:sp>
              <p:nvSpPr>
                <p:cNvPr id="2995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96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3" name="513 - Ομάδα"/>
              <p:cNvGrpSpPr/>
              <p:nvPr/>
            </p:nvGrpSpPr>
            <p:grpSpPr>
              <a:xfrm rot="5554571" flipH="1" flipV="1">
                <a:off x="1477218" y="4345752"/>
                <a:ext cx="40750" cy="172275"/>
                <a:chOff x="4355976" y="1560082"/>
                <a:chExt cx="72008" cy="159874"/>
              </a:xfrm>
            </p:grpSpPr>
            <p:sp>
              <p:nvSpPr>
                <p:cNvPr id="2993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94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4" name="516 - Ομάδα"/>
              <p:cNvGrpSpPr/>
              <p:nvPr/>
            </p:nvGrpSpPr>
            <p:grpSpPr>
              <a:xfrm rot="5554571" flipH="1" flipV="1">
                <a:off x="1468310" y="4386334"/>
                <a:ext cx="40750" cy="172275"/>
                <a:chOff x="4355976" y="1560082"/>
                <a:chExt cx="72008" cy="159874"/>
              </a:xfrm>
            </p:grpSpPr>
            <p:sp>
              <p:nvSpPr>
                <p:cNvPr id="2991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92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5" name="519 - Ομάδα"/>
              <p:cNvGrpSpPr/>
              <p:nvPr/>
            </p:nvGrpSpPr>
            <p:grpSpPr>
              <a:xfrm rot="5554571" flipH="1" flipV="1">
                <a:off x="1460209" y="4426351"/>
                <a:ext cx="40750" cy="172275"/>
                <a:chOff x="4355976" y="1560082"/>
                <a:chExt cx="72008" cy="159874"/>
              </a:xfrm>
            </p:grpSpPr>
            <p:sp>
              <p:nvSpPr>
                <p:cNvPr id="2989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90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6" name="525 - Ομάδα"/>
              <p:cNvGrpSpPr/>
              <p:nvPr/>
            </p:nvGrpSpPr>
            <p:grpSpPr>
              <a:xfrm rot="5554571" flipH="1" flipV="1">
                <a:off x="1392156" y="4676588"/>
                <a:ext cx="43312" cy="172275"/>
                <a:chOff x="4351449" y="1560082"/>
                <a:chExt cx="76535" cy="159874"/>
              </a:xfrm>
            </p:grpSpPr>
            <p:sp>
              <p:nvSpPr>
                <p:cNvPr id="2987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8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7" name="555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55295" y="4465853"/>
                <a:ext cx="40750" cy="172275"/>
                <a:chOff x="4355976" y="1560082"/>
                <a:chExt cx="72008" cy="159874"/>
              </a:xfrm>
            </p:grpSpPr>
            <p:sp>
              <p:nvSpPr>
                <p:cNvPr id="2985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6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8" name="558 - Ομάδα"/>
              <p:cNvGrpSpPr/>
              <p:nvPr/>
            </p:nvGrpSpPr>
            <p:grpSpPr>
              <a:xfrm rot="5554571" flipH="1" flipV="1">
                <a:off x="1449795" y="4508269"/>
                <a:ext cx="40750" cy="172275"/>
                <a:chOff x="4355976" y="1560082"/>
                <a:chExt cx="72008" cy="159874"/>
              </a:xfrm>
            </p:grpSpPr>
            <p:sp>
              <p:nvSpPr>
                <p:cNvPr id="2983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4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59" name="561 - Ομάδα"/>
              <p:cNvGrpSpPr/>
              <p:nvPr/>
            </p:nvGrpSpPr>
            <p:grpSpPr>
              <a:xfrm rot="5554571" flipH="1" flipV="1">
                <a:off x="1438825" y="4548220"/>
                <a:ext cx="40750" cy="172275"/>
                <a:chOff x="4355976" y="1560082"/>
                <a:chExt cx="72008" cy="159874"/>
              </a:xfrm>
            </p:grpSpPr>
            <p:sp>
              <p:nvSpPr>
                <p:cNvPr id="2981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2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0" name="564 - Ομάδα"/>
              <p:cNvGrpSpPr/>
              <p:nvPr/>
            </p:nvGrpSpPr>
            <p:grpSpPr>
              <a:xfrm rot="5554571" flipH="1" flipV="1">
                <a:off x="1421181" y="4590469"/>
                <a:ext cx="40750" cy="172275"/>
                <a:chOff x="4355976" y="1560082"/>
                <a:chExt cx="72008" cy="159874"/>
              </a:xfrm>
            </p:grpSpPr>
            <p:sp>
              <p:nvSpPr>
                <p:cNvPr id="2979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80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1" name="609 - Ομάδα"/>
              <p:cNvGrpSpPr/>
              <p:nvPr/>
            </p:nvGrpSpPr>
            <p:grpSpPr>
              <a:xfrm rot="5938774" flipH="1" flipV="1">
                <a:off x="1171866" y="4833668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955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77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78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56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75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76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57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73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74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58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71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72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59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69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70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60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67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68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61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65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66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62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63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64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162" name="610 - Ομάδα"/>
              <p:cNvGrpSpPr/>
              <p:nvPr/>
            </p:nvGrpSpPr>
            <p:grpSpPr>
              <a:xfrm rot="5938774" flipH="1" flipV="1">
                <a:off x="1021950" y="5142218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2931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953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54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32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951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52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33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2949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50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34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2947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48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35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2945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46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36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43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44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37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41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42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38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39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40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163" name="635 - Ομάδα"/>
              <p:cNvGrpSpPr/>
              <p:nvPr/>
            </p:nvGrpSpPr>
            <p:grpSpPr>
              <a:xfrm rot="5938774" flipH="1" flipV="1">
                <a:off x="880343" y="5460576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2907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29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30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08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27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28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09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25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26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0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23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24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1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21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22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2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19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20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3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17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18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2914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2915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16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164" name="678 - Ομάδα"/>
              <p:cNvGrpSpPr/>
              <p:nvPr/>
            </p:nvGrpSpPr>
            <p:grpSpPr>
              <a:xfrm rot="5554571" flipH="1" flipV="1">
                <a:off x="1403921" y="4634130"/>
                <a:ext cx="43312" cy="172275"/>
                <a:chOff x="4351449" y="1560082"/>
                <a:chExt cx="76535" cy="159874"/>
              </a:xfrm>
            </p:grpSpPr>
            <p:sp>
              <p:nvSpPr>
                <p:cNvPr id="2905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06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5" name="681 - Ομάδα"/>
              <p:cNvGrpSpPr/>
              <p:nvPr/>
            </p:nvGrpSpPr>
            <p:grpSpPr>
              <a:xfrm rot="5124672" flipH="1" flipV="1">
                <a:off x="1442676" y="3895540"/>
                <a:ext cx="42047" cy="169092"/>
                <a:chOff x="4358930" y="1560742"/>
                <a:chExt cx="74299" cy="156922"/>
              </a:xfrm>
            </p:grpSpPr>
            <p:sp>
              <p:nvSpPr>
                <p:cNvPr id="2903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04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6" name="684 - Ομάδα"/>
              <p:cNvGrpSpPr/>
              <p:nvPr/>
            </p:nvGrpSpPr>
            <p:grpSpPr>
              <a:xfrm rot="5169957" flipH="1" flipV="1">
                <a:off x="1457507" y="3934712"/>
                <a:ext cx="42237" cy="171956"/>
                <a:chOff x="4353349" y="1560082"/>
                <a:chExt cx="74635" cy="159578"/>
              </a:xfrm>
            </p:grpSpPr>
            <p:sp>
              <p:nvSpPr>
                <p:cNvPr id="2901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02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7" name="854 - Ομάδα"/>
              <p:cNvGrpSpPr/>
              <p:nvPr/>
            </p:nvGrpSpPr>
            <p:grpSpPr>
              <a:xfrm rot="5124672" flipH="1" flipV="1">
                <a:off x="1415296" y="3809924"/>
                <a:ext cx="42787" cy="169891"/>
                <a:chOff x="4361221" y="1560742"/>
                <a:chExt cx="75608" cy="157662"/>
              </a:xfrm>
            </p:grpSpPr>
            <p:sp>
              <p:nvSpPr>
                <p:cNvPr id="2899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900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8" name="857 - Ομάδα"/>
              <p:cNvGrpSpPr/>
              <p:nvPr/>
            </p:nvGrpSpPr>
            <p:grpSpPr>
              <a:xfrm rot="5169957" flipH="1" flipV="1">
                <a:off x="1430343" y="3851176"/>
                <a:ext cx="42237" cy="171956"/>
                <a:chOff x="4353349" y="1560082"/>
                <a:chExt cx="74635" cy="159578"/>
              </a:xfrm>
            </p:grpSpPr>
            <p:sp>
              <p:nvSpPr>
                <p:cNvPr id="2897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98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69" name="860 - Ομάδα"/>
              <p:cNvGrpSpPr/>
              <p:nvPr/>
            </p:nvGrpSpPr>
            <p:grpSpPr>
              <a:xfrm rot="5124672" flipH="1" flipV="1">
                <a:off x="1388116" y="3724703"/>
                <a:ext cx="42787" cy="169891"/>
                <a:chOff x="4361221" y="1560742"/>
                <a:chExt cx="75608" cy="157662"/>
              </a:xfrm>
            </p:grpSpPr>
            <p:sp>
              <p:nvSpPr>
                <p:cNvPr id="2895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96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0" name="863 - Ομάδα"/>
              <p:cNvGrpSpPr/>
              <p:nvPr/>
            </p:nvGrpSpPr>
            <p:grpSpPr>
              <a:xfrm rot="5169957" flipH="1" flipV="1">
                <a:off x="1409232" y="3767425"/>
                <a:ext cx="42603" cy="172670"/>
                <a:chOff x="4355976" y="1560082"/>
                <a:chExt cx="75282" cy="160241"/>
              </a:xfrm>
            </p:grpSpPr>
            <p:sp>
              <p:nvSpPr>
                <p:cNvPr id="2893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94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1" name="866 - Ομάδα"/>
              <p:cNvGrpSpPr/>
              <p:nvPr/>
            </p:nvGrpSpPr>
            <p:grpSpPr>
              <a:xfrm rot="5124672" flipH="1" flipV="1">
                <a:off x="1229958" y="3216993"/>
                <a:ext cx="42787" cy="169891"/>
                <a:chOff x="4361221" y="1560742"/>
                <a:chExt cx="75608" cy="157662"/>
              </a:xfrm>
            </p:grpSpPr>
            <p:sp>
              <p:nvSpPr>
                <p:cNvPr id="2891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92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2" name="869 - Ομάδα"/>
              <p:cNvGrpSpPr/>
              <p:nvPr/>
            </p:nvGrpSpPr>
            <p:grpSpPr>
              <a:xfrm rot="5124672" flipH="1" flipV="1">
                <a:off x="1368967" y="3682519"/>
                <a:ext cx="42047" cy="169092"/>
                <a:chOff x="4358930" y="1560742"/>
                <a:chExt cx="74299" cy="156922"/>
              </a:xfrm>
            </p:grpSpPr>
            <p:sp>
              <p:nvSpPr>
                <p:cNvPr id="2889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90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3" name="872 - Ομάδα"/>
              <p:cNvGrpSpPr/>
              <p:nvPr/>
            </p:nvGrpSpPr>
            <p:grpSpPr>
              <a:xfrm rot="5124672" flipH="1" flipV="1">
                <a:off x="1328798" y="3596601"/>
                <a:ext cx="42787" cy="169891"/>
                <a:chOff x="4361221" y="1560742"/>
                <a:chExt cx="75608" cy="157662"/>
              </a:xfrm>
            </p:grpSpPr>
            <p:sp>
              <p:nvSpPr>
                <p:cNvPr id="2887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8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4" name="878 - Ομάδα"/>
              <p:cNvGrpSpPr/>
              <p:nvPr/>
            </p:nvGrpSpPr>
            <p:grpSpPr>
              <a:xfrm rot="5124672" flipH="1" flipV="1">
                <a:off x="1295230" y="3511227"/>
                <a:ext cx="42787" cy="169891"/>
                <a:chOff x="4361221" y="1560742"/>
                <a:chExt cx="75608" cy="157662"/>
              </a:xfrm>
            </p:grpSpPr>
            <p:sp>
              <p:nvSpPr>
                <p:cNvPr id="2885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6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5" name="881 - Ομάδα"/>
              <p:cNvGrpSpPr/>
              <p:nvPr/>
            </p:nvGrpSpPr>
            <p:grpSpPr>
              <a:xfrm rot="5169957" flipH="1" flipV="1">
                <a:off x="1309957" y="3553799"/>
                <a:ext cx="42603" cy="172670"/>
                <a:chOff x="4355976" y="1560082"/>
                <a:chExt cx="75282" cy="160241"/>
              </a:xfrm>
            </p:grpSpPr>
            <p:sp>
              <p:nvSpPr>
                <p:cNvPr id="2883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4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6" name="884 - Ομάδα"/>
              <p:cNvGrpSpPr/>
              <p:nvPr/>
            </p:nvGrpSpPr>
            <p:grpSpPr>
              <a:xfrm rot="5124672" flipH="1" flipV="1">
                <a:off x="1266107" y="3426448"/>
                <a:ext cx="42047" cy="169092"/>
                <a:chOff x="4358930" y="1560742"/>
                <a:chExt cx="74299" cy="156921"/>
              </a:xfrm>
            </p:grpSpPr>
            <p:sp>
              <p:nvSpPr>
                <p:cNvPr id="2881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2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7" name="887 - Ομάδα"/>
              <p:cNvGrpSpPr/>
              <p:nvPr/>
            </p:nvGrpSpPr>
            <p:grpSpPr>
              <a:xfrm rot="5169957" flipH="1" flipV="1">
                <a:off x="1274255" y="3468827"/>
                <a:ext cx="42237" cy="171956"/>
                <a:chOff x="4353349" y="1560082"/>
                <a:chExt cx="74635" cy="159578"/>
              </a:xfrm>
            </p:grpSpPr>
            <p:sp>
              <p:nvSpPr>
                <p:cNvPr id="2879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80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8" name="890 - Ομάδα"/>
              <p:cNvGrpSpPr/>
              <p:nvPr/>
            </p:nvGrpSpPr>
            <p:grpSpPr>
              <a:xfrm rot="5124672" flipH="1" flipV="1">
                <a:off x="1244811" y="3342656"/>
                <a:ext cx="42787" cy="169891"/>
                <a:chOff x="4361221" y="1560742"/>
                <a:chExt cx="75608" cy="157662"/>
              </a:xfrm>
            </p:grpSpPr>
            <p:sp>
              <p:nvSpPr>
                <p:cNvPr id="2877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8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79" name="893 - Ομάδα"/>
              <p:cNvGrpSpPr/>
              <p:nvPr/>
            </p:nvGrpSpPr>
            <p:grpSpPr>
              <a:xfrm rot="5169957" flipH="1" flipV="1">
                <a:off x="1259826" y="3381870"/>
                <a:ext cx="42603" cy="172670"/>
                <a:chOff x="4355976" y="1560082"/>
                <a:chExt cx="75282" cy="160241"/>
              </a:xfrm>
            </p:grpSpPr>
            <p:sp>
              <p:nvSpPr>
                <p:cNvPr id="2875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6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0" name="896 - Ομάδα"/>
              <p:cNvGrpSpPr/>
              <p:nvPr/>
            </p:nvGrpSpPr>
            <p:grpSpPr>
              <a:xfrm rot="5124672" flipH="1" flipV="1">
                <a:off x="1224197" y="3259200"/>
                <a:ext cx="42787" cy="169891"/>
                <a:chOff x="4361221" y="1560742"/>
                <a:chExt cx="75608" cy="157662"/>
              </a:xfrm>
            </p:grpSpPr>
            <p:sp>
              <p:nvSpPr>
                <p:cNvPr id="2873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4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1" name="899 - Ομάδα"/>
              <p:cNvGrpSpPr/>
              <p:nvPr/>
            </p:nvGrpSpPr>
            <p:grpSpPr>
              <a:xfrm rot="5169957" flipH="1" flipV="1">
                <a:off x="1239211" y="3298415"/>
                <a:ext cx="42603" cy="172670"/>
                <a:chOff x="4355976" y="1560082"/>
                <a:chExt cx="75282" cy="160241"/>
              </a:xfrm>
            </p:grpSpPr>
            <p:sp>
              <p:nvSpPr>
                <p:cNvPr id="2871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2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2" name="905 - Ομάδα"/>
              <p:cNvGrpSpPr/>
              <p:nvPr/>
            </p:nvGrpSpPr>
            <p:grpSpPr>
              <a:xfrm rot="5124672" flipH="1" flipV="1">
                <a:off x="1219800" y="3176572"/>
                <a:ext cx="42787" cy="169891"/>
                <a:chOff x="4361221" y="1560742"/>
                <a:chExt cx="75608" cy="157662"/>
              </a:xfrm>
            </p:grpSpPr>
            <p:sp>
              <p:nvSpPr>
                <p:cNvPr id="2869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70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3" name="908 - Ομάδα"/>
              <p:cNvGrpSpPr/>
              <p:nvPr/>
            </p:nvGrpSpPr>
            <p:grpSpPr>
              <a:xfrm rot="5124672" flipH="1" flipV="1">
                <a:off x="1208222" y="3095926"/>
                <a:ext cx="42047" cy="169092"/>
                <a:chOff x="4358930" y="1560742"/>
                <a:chExt cx="74299" cy="156921"/>
              </a:xfrm>
            </p:grpSpPr>
            <p:sp>
              <p:nvSpPr>
                <p:cNvPr id="2867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8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4" name="911 - Ομάδα"/>
              <p:cNvGrpSpPr/>
              <p:nvPr/>
            </p:nvGrpSpPr>
            <p:grpSpPr>
              <a:xfrm rot="5169957" flipH="1" flipV="1">
                <a:off x="1211241" y="3135729"/>
                <a:ext cx="42237" cy="171956"/>
                <a:chOff x="4353349" y="1560082"/>
                <a:chExt cx="74635" cy="159578"/>
              </a:xfrm>
            </p:grpSpPr>
            <p:sp>
              <p:nvSpPr>
                <p:cNvPr id="2865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6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5" name="917 - Ομάδα"/>
              <p:cNvGrpSpPr/>
              <p:nvPr/>
            </p:nvGrpSpPr>
            <p:grpSpPr>
              <a:xfrm rot="5169957" flipH="1" flipV="1">
                <a:off x="1200578" y="3051585"/>
                <a:ext cx="42237" cy="171956"/>
                <a:chOff x="4353349" y="1560082"/>
                <a:chExt cx="74635" cy="159578"/>
              </a:xfrm>
            </p:grpSpPr>
            <p:sp>
              <p:nvSpPr>
                <p:cNvPr id="2863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4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6" name="926 - Ομάδα"/>
              <p:cNvGrpSpPr/>
              <p:nvPr/>
            </p:nvGrpSpPr>
            <p:grpSpPr>
              <a:xfrm rot="5169957" flipH="1" flipV="1">
                <a:off x="1210088" y="3009206"/>
                <a:ext cx="42237" cy="171956"/>
                <a:chOff x="4353349" y="1560082"/>
                <a:chExt cx="74635" cy="159578"/>
              </a:xfrm>
            </p:grpSpPr>
            <p:sp>
              <p:nvSpPr>
                <p:cNvPr id="2861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2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7" name="929 - Ομάδα"/>
              <p:cNvGrpSpPr/>
              <p:nvPr/>
            </p:nvGrpSpPr>
            <p:grpSpPr>
              <a:xfrm rot="5169957" flipH="1" flipV="1">
                <a:off x="1206345" y="2968659"/>
                <a:ext cx="42237" cy="171956"/>
                <a:chOff x="4353349" y="1560082"/>
                <a:chExt cx="74635" cy="159578"/>
              </a:xfrm>
            </p:grpSpPr>
            <p:sp>
              <p:nvSpPr>
                <p:cNvPr id="2859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60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8" name="932 - Ομάδα"/>
              <p:cNvGrpSpPr/>
              <p:nvPr/>
            </p:nvGrpSpPr>
            <p:grpSpPr>
              <a:xfrm rot="5169957" flipH="1" flipV="1">
                <a:off x="1221984" y="2726985"/>
                <a:ext cx="42237" cy="171956"/>
                <a:chOff x="4353349" y="1560082"/>
                <a:chExt cx="74635" cy="159578"/>
              </a:xfrm>
            </p:grpSpPr>
            <p:sp>
              <p:nvSpPr>
                <p:cNvPr id="2857" name="933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58" name="93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89" name="935 - Ομάδα"/>
              <p:cNvGrpSpPr/>
              <p:nvPr/>
            </p:nvGrpSpPr>
            <p:grpSpPr>
              <a:xfrm rot="5169957" flipH="1" flipV="1">
                <a:off x="1231493" y="2684608"/>
                <a:ext cx="42237" cy="171956"/>
                <a:chOff x="4353349" y="1560082"/>
                <a:chExt cx="74635" cy="159578"/>
              </a:xfrm>
            </p:grpSpPr>
            <p:sp>
              <p:nvSpPr>
                <p:cNvPr id="2855" name="936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56" name="93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0" name="938 - Ομάδα"/>
              <p:cNvGrpSpPr/>
              <p:nvPr/>
            </p:nvGrpSpPr>
            <p:grpSpPr>
              <a:xfrm rot="5169957" flipH="1" flipV="1">
                <a:off x="1227750" y="2644059"/>
                <a:ext cx="42237" cy="171956"/>
                <a:chOff x="4353349" y="1560082"/>
                <a:chExt cx="74635" cy="159578"/>
              </a:xfrm>
            </p:grpSpPr>
            <p:sp>
              <p:nvSpPr>
                <p:cNvPr id="2853" name="939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54" name="94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1" name="941 - Ομάδα"/>
              <p:cNvGrpSpPr/>
              <p:nvPr/>
            </p:nvGrpSpPr>
            <p:grpSpPr>
              <a:xfrm rot="5169957" flipH="1" flipV="1">
                <a:off x="1205865" y="2849830"/>
                <a:ext cx="42237" cy="171956"/>
                <a:chOff x="4353349" y="1560082"/>
                <a:chExt cx="74635" cy="159578"/>
              </a:xfrm>
            </p:grpSpPr>
            <p:sp>
              <p:nvSpPr>
                <p:cNvPr id="2207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52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2" name="944 - Ομάδα"/>
              <p:cNvGrpSpPr/>
              <p:nvPr/>
            </p:nvGrpSpPr>
            <p:grpSpPr>
              <a:xfrm rot="5169957" flipH="1" flipV="1">
                <a:off x="1215374" y="2807452"/>
                <a:ext cx="42237" cy="171956"/>
                <a:chOff x="4353349" y="1560082"/>
                <a:chExt cx="74635" cy="159578"/>
              </a:xfrm>
            </p:grpSpPr>
            <p:sp>
              <p:nvSpPr>
                <p:cNvPr id="2205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06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3" name="947 - Ομάδα"/>
              <p:cNvGrpSpPr/>
              <p:nvPr/>
            </p:nvGrpSpPr>
            <p:grpSpPr>
              <a:xfrm rot="5169957" flipH="1" flipV="1">
                <a:off x="1211631" y="2766905"/>
                <a:ext cx="42237" cy="171956"/>
                <a:chOff x="4353349" y="1560082"/>
                <a:chExt cx="74635" cy="159578"/>
              </a:xfrm>
            </p:grpSpPr>
            <p:sp>
              <p:nvSpPr>
                <p:cNvPr id="2203" name="94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04" name="9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4" name="950 - Ομάδα"/>
              <p:cNvGrpSpPr/>
              <p:nvPr/>
            </p:nvGrpSpPr>
            <p:grpSpPr>
              <a:xfrm rot="5169957" flipH="1" flipV="1">
                <a:off x="1203400" y="2928224"/>
                <a:ext cx="42237" cy="171956"/>
                <a:chOff x="4353349" y="1560082"/>
                <a:chExt cx="74635" cy="159578"/>
              </a:xfrm>
            </p:grpSpPr>
            <p:sp>
              <p:nvSpPr>
                <p:cNvPr id="2201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02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5" name="953 - Ομάδα"/>
              <p:cNvGrpSpPr/>
              <p:nvPr/>
            </p:nvGrpSpPr>
            <p:grpSpPr>
              <a:xfrm rot="5169957" flipH="1" flipV="1">
                <a:off x="1213282" y="2887668"/>
                <a:ext cx="42237" cy="171956"/>
                <a:chOff x="4353349" y="1560082"/>
                <a:chExt cx="74635" cy="159578"/>
              </a:xfrm>
            </p:grpSpPr>
            <p:sp>
              <p:nvSpPr>
                <p:cNvPr id="2199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200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2196" name="860 - Ομάδα"/>
              <p:cNvGrpSpPr/>
              <p:nvPr/>
            </p:nvGrpSpPr>
            <p:grpSpPr>
              <a:xfrm rot="5124672" flipH="1" flipV="1">
                <a:off x="1376017" y="3638093"/>
                <a:ext cx="42787" cy="169891"/>
                <a:chOff x="4361221" y="1560742"/>
                <a:chExt cx="75608" cy="157662"/>
              </a:xfrm>
            </p:grpSpPr>
            <p:sp>
              <p:nvSpPr>
                <p:cNvPr id="2197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198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sp>
        <p:nvSpPr>
          <p:cNvPr id="3620" name="864 - Έλλειψη"/>
          <p:cNvSpPr>
            <a:spLocks noChangeAspect="1"/>
          </p:cNvSpPr>
          <p:nvPr/>
        </p:nvSpPr>
        <p:spPr>
          <a:xfrm rot="5169957" flipH="1" flipV="1">
            <a:off x="7546488" y="2075590"/>
            <a:ext cx="23200" cy="21415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3621" name="Group 175"/>
          <p:cNvGrpSpPr/>
          <p:nvPr/>
        </p:nvGrpSpPr>
        <p:grpSpPr>
          <a:xfrm rot="18001917">
            <a:off x="933715" y="4045483"/>
            <a:ext cx="291279" cy="1496250"/>
            <a:chOff x="3238509" y="1117046"/>
            <a:chExt cx="903385" cy="4819264"/>
          </a:xfrm>
        </p:grpSpPr>
        <p:grpSp>
          <p:nvGrpSpPr>
            <p:cNvPr id="3622" name="486 - Ομάδα"/>
            <p:cNvGrpSpPr/>
            <p:nvPr/>
          </p:nvGrpSpPr>
          <p:grpSpPr>
            <a:xfrm rot="16354571">
              <a:off x="3806154" y="3507071"/>
              <a:ext cx="64935" cy="159874"/>
              <a:chOff x="4355976" y="1560082"/>
              <a:chExt cx="72008" cy="159874"/>
            </a:xfrm>
          </p:grpSpPr>
          <p:sp>
            <p:nvSpPr>
              <p:cNvPr id="4061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62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23" name="489 - Ομάδα"/>
            <p:cNvGrpSpPr/>
            <p:nvPr/>
          </p:nvGrpSpPr>
          <p:grpSpPr>
            <a:xfrm rot="16354571">
              <a:off x="3801846" y="3571897"/>
              <a:ext cx="64935" cy="159874"/>
              <a:chOff x="4355976" y="1560082"/>
              <a:chExt cx="72008" cy="159874"/>
            </a:xfrm>
          </p:grpSpPr>
          <p:sp>
            <p:nvSpPr>
              <p:cNvPr id="4059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60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24" name="492 - Ομάδα"/>
            <p:cNvGrpSpPr/>
            <p:nvPr/>
          </p:nvGrpSpPr>
          <p:grpSpPr>
            <a:xfrm rot="15742809">
              <a:off x="3805230" y="3373888"/>
              <a:ext cx="71971" cy="158470"/>
              <a:chOff x="4348173" y="1560082"/>
              <a:chExt cx="79811" cy="158470"/>
            </a:xfrm>
          </p:grpSpPr>
          <p:sp>
            <p:nvSpPr>
              <p:cNvPr id="4057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58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25" name="495 - Ομάδα"/>
            <p:cNvGrpSpPr/>
            <p:nvPr/>
          </p:nvGrpSpPr>
          <p:grpSpPr>
            <a:xfrm rot="16354571">
              <a:off x="3811524" y="3439492"/>
              <a:ext cx="64935" cy="159874"/>
              <a:chOff x="4355976" y="1560082"/>
              <a:chExt cx="72008" cy="159874"/>
            </a:xfrm>
          </p:grpSpPr>
          <p:sp>
            <p:nvSpPr>
              <p:cNvPr id="4055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56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26" name="498 - Ομάδα"/>
            <p:cNvGrpSpPr/>
            <p:nvPr/>
          </p:nvGrpSpPr>
          <p:grpSpPr>
            <a:xfrm rot="15742809">
              <a:off x="3806403" y="3308869"/>
              <a:ext cx="71971" cy="158470"/>
              <a:chOff x="4346646" y="1568572"/>
              <a:chExt cx="79811" cy="158470"/>
            </a:xfrm>
          </p:grpSpPr>
          <p:sp>
            <p:nvSpPr>
              <p:cNvPr id="4053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54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27" name="501 - Ομάδα"/>
            <p:cNvGrpSpPr/>
            <p:nvPr/>
          </p:nvGrpSpPr>
          <p:grpSpPr>
            <a:xfrm rot="15742809">
              <a:off x="3805759" y="3246227"/>
              <a:ext cx="71971" cy="158470"/>
              <a:chOff x="4348173" y="1560082"/>
              <a:chExt cx="79811" cy="158470"/>
            </a:xfrm>
          </p:grpSpPr>
          <p:sp>
            <p:nvSpPr>
              <p:cNvPr id="4051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52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28" name="504 - Ομάδα"/>
            <p:cNvGrpSpPr/>
            <p:nvPr/>
          </p:nvGrpSpPr>
          <p:grpSpPr>
            <a:xfrm rot="15924672">
              <a:off x="3780171" y="3115671"/>
              <a:ext cx="67001" cy="156922"/>
              <a:chOff x="4358930" y="1560742"/>
              <a:chExt cx="74299" cy="156922"/>
            </a:xfrm>
          </p:grpSpPr>
          <p:sp>
            <p:nvSpPr>
              <p:cNvPr id="4049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50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29" name="507 - Ομάδα"/>
            <p:cNvGrpSpPr/>
            <p:nvPr/>
          </p:nvGrpSpPr>
          <p:grpSpPr>
            <a:xfrm rot="15969957">
              <a:off x="3793868" y="3179046"/>
              <a:ext cx="67304" cy="159578"/>
              <a:chOff x="4353349" y="1560082"/>
              <a:chExt cx="74635" cy="159578"/>
            </a:xfrm>
          </p:grpSpPr>
          <p:sp>
            <p:nvSpPr>
              <p:cNvPr id="4047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48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0" name="510 - Ομάδα"/>
            <p:cNvGrpSpPr>
              <a:grpSpLocks noChangeAspect="1"/>
            </p:cNvGrpSpPr>
            <p:nvPr/>
          </p:nvGrpSpPr>
          <p:grpSpPr>
            <a:xfrm rot="16354571">
              <a:off x="3799976" y="3640323"/>
              <a:ext cx="64935" cy="159874"/>
              <a:chOff x="4355976" y="1560082"/>
              <a:chExt cx="72008" cy="159874"/>
            </a:xfrm>
          </p:grpSpPr>
          <p:sp>
            <p:nvSpPr>
              <p:cNvPr id="4045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46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1" name="513 - Ομάδα"/>
            <p:cNvGrpSpPr/>
            <p:nvPr/>
          </p:nvGrpSpPr>
          <p:grpSpPr>
            <a:xfrm rot="16354571">
              <a:off x="3793104" y="3703929"/>
              <a:ext cx="64935" cy="159874"/>
              <a:chOff x="4355976" y="1560082"/>
              <a:chExt cx="72008" cy="159874"/>
            </a:xfrm>
          </p:grpSpPr>
          <p:sp>
            <p:nvSpPr>
              <p:cNvPr id="4043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44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2" name="516 - Ομάδα"/>
            <p:cNvGrpSpPr/>
            <p:nvPr/>
          </p:nvGrpSpPr>
          <p:grpSpPr>
            <a:xfrm rot="16354571">
              <a:off x="3784839" y="3768594"/>
              <a:ext cx="64935" cy="159874"/>
              <a:chOff x="4355976" y="1560082"/>
              <a:chExt cx="72008" cy="159874"/>
            </a:xfrm>
          </p:grpSpPr>
          <p:sp>
            <p:nvSpPr>
              <p:cNvPr id="4041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42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3" name="519 - Ομάδα"/>
            <p:cNvGrpSpPr/>
            <p:nvPr/>
          </p:nvGrpSpPr>
          <p:grpSpPr>
            <a:xfrm rot="16354571">
              <a:off x="3777319" y="3832363"/>
              <a:ext cx="64935" cy="159874"/>
              <a:chOff x="4355976" y="1560082"/>
              <a:chExt cx="72008" cy="159874"/>
            </a:xfrm>
          </p:grpSpPr>
          <p:sp>
            <p:nvSpPr>
              <p:cNvPr id="4039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40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4" name="525 - Ομάδα"/>
            <p:cNvGrpSpPr/>
            <p:nvPr/>
          </p:nvGrpSpPr>
          <p:grpSpPr>
            <a:xfrm rot="16354571">
              <a:off x="3713312" y="4231114"/>
              <a:ext cx="69017" cy="159874"/>
              <a:chOff x="4351449" y="1560082"/>
              <a:chExt cx="76535" cy="159874"/>
            </a:xfrm>
          </p:grpSpPr>
          <p:sp>
            <p:nvSpPr>
              <p:cNvPr id="4037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38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5" name="555 - Ομάδα"/>
            <p:cNvGrpSpPr>
              <a:grpSpLocks noChangeAspect="1"/>
            </p:cNvGrpSpPr>
            <p:nvPr/>
          </p:nvGrpSpPr>
          <p:grpSpPr>
            <a:xfrm rot="16354571">
              <a:off x="3772759" y="3895309"/>
              <a:ext cx="64935" cy="159874"/>
              <a:chOff x="4355976" y="1560082"/>
              <a:chExt cx="72008" cy="159874"/>
            </a:xfrm>
          </p:grpSpPr>
          <p:sp>
            <p:nvSpPr>
              <p:cNvPr id="4035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36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6" name="558 - Ομάδα"/>
            <p:cNvGrpSpPr/>
            <p:nvPr/>
          </p:nvGrpSpPr>
          <p:grpSpPr>
            <a:xfrm rot="16354571">
              <a:off x="3767655" y="3962898"/>
              <a:ext cx="64935" cy="159874"/>
              <a:chOff x="4355976" y="1560082"/>
              <a:chExt cx="72008" cy="159874"/>
            </a:xfrm>
          </p:grpSpPr>
          <p:sp>
            <p:nvSpPr>
              <p:cNvPr id="4033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34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7" name="561 - Ομάδα"/>
            <p:cNvGrpSpPr/>
            <p:nvPr/>
          </p:nvGrpSpPr>
          <p:grpSpPr>
            <a:xfrm rot="16354571">
              <a:off x="3757473" y="4026560"/>
              <a:ext cx="64935" cy="159874"/>
              <a:chOff x="4355976" y="1560082"/>
              <a:chExt cx="72008" cy="159874"/>
            </a:xfrm>
          </p:grpSpPr>
          <p:sp>
            <p:nvSpPr>
              <p:cNvPr id="4031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32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8" name="564 - Ομάδα"/>
            <p:cNvGrpSpPr/>
            <p:nvPr/>
          </p:nvGrpSpPr>
          <p:grpSpPr>
            <a:xfrm rot="16354571">
              <a:off x="3741099" y="4093883"/>
              <a:ext cx="64935" cy="159874"/>
              <a:chOff x="4355976" y="1560082"/>
              <a:chExt cx="72008" cy="159874"/>
            </a:xfrm>
          </p:grpSpPr>
          <p:sp>
            <p:nvSpPr>
              <p:cNvPr id="4029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30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39" name="609 - Ομάδα"/>
            <p:cNvGrpSpPr/>
            <p:nvPr/>
          </p:nvGrpSpPr>
          <p:grpSpPr>
            <a:xfrm rot="16738774">
              <a:off x="3414619" y="4496890"/>
              <a:ext cx="520422" cy="203022"/>
              <a:chOff x="3239281" y="5544864"/>
              <a:chExt cx="577110" cy="203022"/>
            </a:xfrm>
          </p:grpSpPr>
          <p:grpSp>
            <p:nvGrpSpPr>
              <p:cNvPr id="4005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4027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28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006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025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26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007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4023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24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008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021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22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009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4019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20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010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017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18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011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4015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16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012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013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14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3640" name="610 - Ομάδα"/>
            <p:cNvGrpSpPr/>
            <p:nvPr/>
          </p:nvGrpSpPr>
          <p:grpSpPr>
            <a:xfrm rot="16738774">
              <a:off x="3275399" y="4990176"/>
              <a:ext cx="520879" cy="207521"/>
              <a:chOff x="3239281" y="5544864"/>
              <a:chExt cx="577616" cy="207521"/>
            </a:xfrm>
          </p:grpSpPr>
          <p:grpSp>
            <p:nvGrpSpPr>
              <p:cNvPr id="3981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4003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04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82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4001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02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83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3999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000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84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3997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98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85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3995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96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86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993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94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87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3991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92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88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989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90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3641" name="635 - Ομάδα"/>
            <p:cNvGrpSpPr/>
            <p:nvPr/>
          </p:nvGrpSpPr>
          <p:grpSpPr>
            <a:xfrm rot="16738774">
              <a:off x="3144082" y="5495864"/>
              <a:ext cx="520422" cy="203022"/>
              <a:chOff x="3239281" y="5544864"/>
              <a:chExt cx="577110" cy="203022"/>
            </a:xfrm>
          </p:grpSpPr>
          <p:grpSp>
            <p:nvGrpSpPr>
              <p:cNvPr id="3957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3979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80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58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3977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78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59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3975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76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60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3973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74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61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3971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72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62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969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70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63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3967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68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964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965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966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3642" name="666 - Ομάδα"/>
            <p:cNvGrpSpPr/>
            <p:nvPr/>
          </p:nvGrpSpPr>
          <p:grpSpPr>
            <a:xfrm rot="16354571">
              <a:off x="3281896" y="5803590"/>
              <a:ext cx="73100" cy="159874"/>
              <a:chOff x="4346922" y="1560082"/>
              <a:chExt cx="81062" cy="159874"/>
            </a:xfrm>
          </p:grpSpPr>
          <p:sp>
            <p:nvSpPr>
              <p:cNvPr id="3955" name="667 - Έλλειψη"/>
              <p:cNvSpPr>
                <a:spLocks noChangeAspect="1"/>
              </p:cNvSpPr>
              <p:nvPr/>
            </p:nvSpPr>
            <p:spPr>
              <a:xfrm>
                <a:off x="4346922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56" name="66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43" name="678 - Ομάδα"/>
            <p:cNvGrpSpPr/>
            <p:nvPr/>
          </p:nvGrpSpPr>
          <p:grpSpPr>
            <a:xfrm rot="16354571">
              <a:off x="3724231" y="4163458"/>
              <a:ext cx="69017" cy="159874"/>
              <a:chOff x="4351449" y="1560082"/>
              <a:chExt cx="76535" cy="159874"/>
            </a:xfrm>
          </p:grpSpPr>
          <p:sp>
            <p:nvSpPr>
              <p:cNvPr id="3953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54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44" name="681 - Ομάδα"/>
            <p:cNvGrpSpPr/>
            <p:nvPr/>
          </p:nvGrpSpPr>
          <p:grpSpPr>
            <a:xfrm rot="15924672">
              <a:off x="3760617" y="2985459"/>
              <a:ext cx="67001" cy="156922"/>
              <a:chOff x="4358930" y="1560742"/>
              <a:chExt cx="74299" cy="156922"/>
            </a:xfrm>
          </p:grpSpPr>
          <p:sp>
            <p:nvSpPr>
              <p:cNvPr id="3951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52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45" name="684 - Ομάδα"/>
            <p:cNvGrpSpPr/>
            <p:nvPr/>
          </p:nvGrpSpPr>
          <p:grpSpPr>
            <a:xfrm rot="15969957">
              <a:off x="3774314" y="3048834"/>
              <a:ext cx="67304" cy="159578"/>
              <a:chOff x="4353349" y="1560082"/>
              <a:chExt cx="74635" cy="159578"/>
            </a:xfrm>
          </p:grpSpPr>
          <p:sp>
            <p:nvSpPr>
              <p:cNvPr id="3949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50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46" name="854 - Ομάδα"/>
            <p:cNvGrpSpPr/>
            <p:nvPr/>
          </p:nvGrpSpPr>
          <p:grpSpPr>
            <a:xfrm rot="15924672">
              <a:off x="3734956" y="2849298"/>
              <a:ext cx="68181" cy="157662"/>
              <a:chOff x="4361221" y="1560742"/>
              <a:chExt cx="75608" cy="157662"/>
            </a:xfrm>
          </p:grpSpPr>
          <p:sp>
            <p:nvSpPr>
              <p:cNvPr id="3947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48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47" name="857 - Ομάδα"/>
            <p:cNvGrpSpPr/>
            <p:nvPr/>
          </p:nvGrpSpPr>
          <p:grpSpPr>
            <a:xfrm rot="15969957">
              <a:off x="3749110" y="2915718"/>
              <a:ext cx="67304" cy="159578"/>
              <a:chOff x="4353349" y="1560082"/>
              <a:chExt cx="74635" cy="159578"/>
            </a:xfrm>
          </p:grpSpPr>
          <p:sp>
            <p:nvSpPr>
              <p:cNvPr id="3945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46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48" name="860 - Ομάδα"/>
            <p:cNvGrpSpPr/>
            <p:nvPr/>
          </p:nvGrpSpPr>
          <p:grpSpPr>
            <a:xfrm rot="15924672">
              <a:off x="3709737" y="2713496"/>
              <a:ext cx="68181" cy="157662"/>
              <a:chOff x="4361221" y="1560742"/>
              <a:chExt cx="75608" cy="157662"/>
            </a:xfrm>
          </p:grpSpPr>
          <p:sp>
            <p:nvSpPr>
              <p:cNvPr id="3943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44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49" name="863 - Ομάδα"/>
            <p:cNvGrpSpPr/>
            <p:nvPr/>
          </p:nvGrpSpPr>
          <p:grpSpPr>
            <a:xfrm rot="15969957">
              <a:off x="3729398" y="2782499"/>
              <a:ext cx="67887" cy="160241"/>
              <a:chOff x="4355976" y="1560082"/>
              <a:chExt cx="75282" cy="160241"/>
            </a:xfrm>
          </p:grpSpPr>
          <p:sp>
            <p:nvSpPr>
              <p:cNvPr id="3941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42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0" name="866 - Ομάδα"/>
            <p:cNvGrpSpPr/>
            <p:nvPr/>
          </p:nvGrpSpPr>
          <p:grpSpPr>
            <a:xfrm rot="15924672">
              <a:off x="3562965" y="1904463"/>
              <a:ext cx="68181" cy="157662"/>
              <a:chOff x="4361221" y="1560742"/>
              <a:chExt cx="75608" cy="157662"/>
            </a:xfrm>
          </p:grpSpPr>
          <p:sp>
            <p:nvSpPr>
              <p:cNvPr id="3939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40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1" name="869 - Ομάδα"/>
            <p:cNvGrpSpPr/>
            <p:nvPr/>
          </p:nvGrpSpPr>
          <p:grpSpPr>
            <a:xfrm rot="15924672">
              <a:off x="3692216" y="2646009"/>
              <a:ext cx="67001" cy="156922"/>
              <a:chOff x="4358930" y="1560742"/>
              <a:chExt cx="74299" cy="156922"/>
            </a:xfrm>
          </p:grpSpPr>
          <p:sp>
            <p:nvSpPr>
              <p:cNvPr id="3937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38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2" name="872 - Ομάδα"/>
            <p:cNvGrpSpPr/>
            <p:nvPr/>
          </p:nvGrpSpPr>
          <p:grpSpPr>
            <a:xfrm rot="15924672">
              <a:off x="3654691" y="2509367"/>
              <a:ext cx="68181" cy="157662"/>
              <a:chOff x="4361221" y="1560742"/>
              <a:chExt cx="75608" cy="157662"/>
            </a:xfrm>
          </p:grpSpPr>
          <p:sp>
            <p:nvSpPr>
              <p:cNvPr id="3935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36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3" name="878 - Ομάδα"/>
            <p:cNvGrpSpPr/>
            <p:nvPr/>
          </p:nvGrpSpPr>
          <p:grpSpPr>
            <a:xfrm rot="15924672">
              <a:off x="3623540" y="2373324"/>
              <a:ext cx="68181" cy="157662"/>
              <a:chOff x="4361221" y="1560742"/>
              <a:chExt cx="75608" cy="157662"/>
            </a:xfrm>
          </p:grpSpPr>
          <p:sp>
            <p:nvSpPr>
              <p:cNvPr id="3933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34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4" name="881 - Ομάδα"/>
            <p:cNvGrpSpPr/>
            <p:nvPr/>
          </p:nvGrpSpPr>
          <p:grpSpPr>
            <a:xfrm rot="15969957">
              <a:off x="3637269" y="2442086"/>
              <a:ext cx="67887" cy="160241"/>
              <a:chOff x="4355976" y="1560082"/>
              <a:chExt cx="75282" cy="160241"/>
            </a:xfrm>
          </p:grpSpPr>
          <p:sp>
            <p:nvSpPr>
              <p:cNvPr id="3931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32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5" name="884 - Ομάδα"/>
            <p:cNvGrpSpPr/>
            <p:nvPr/>
          </p:nvGrpSpPr>
          <p:grpSpPr>
            <a:xfrm rot="15924672">
              <a:off x="3596760" y="2237963"/>
              <a:ext cx="67001" cy="156921"/>
              <a:chOff x="4358930" y="1560742"/>
              <a:chExt cx="74299" cy="156921"/>
            </a:xfrm>
          </p:grpSpPr>
          <p:sp>
            <p:nvSpPr>
              <p:cNvPr id="3929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30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6" name="887 - Ομάδα"/>
            <p:cNvGrpSpPr/>
            <p:nvPr/>
          </p:nvGrpSpPr>
          <p:grpSpPr>
            <a:xfrm rot="15969957">
              <a:off x="3604259" y="2306446"/>
              <a:ext cx="67304" cy="159578"/>
              <a:chOff x="4353349" y="1560082"/>
              <a:chExt cx="74635" cy="159578"/>
            </a:xfrm>
          </p:grpSpPr>
          <p:sp>
            <p:nvSpPr>
              <p:cNvPr id="3927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28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7" name="890 - Ομάδα"/>
            <p:cNvGrpSpPr/>
            <p:nvPr/>
          </p:nvGrpSpPr>
          <p:grpSpPr>
            <a:xfrm rot="15924672">
              <a:off x="3576750" y="2104706"/>
              <a:ext cx="68181" cy="157662"/>
              <a:chOff x="4361221" y="1560742"/>
              <a:chExt cx="75608" cy="157662"/>
            </a:xfrm>
          </p:grpSpPr>
          <p:sp>
            <p:nvSpPr>
              <p:cNvPr id="3925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26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8" name="893 - Ομάδα"/>
            <p:cNvGrpSpPr/>
            <p:nvPr/>
          </p:nvGrpSpPr>
          <p:grpSpPr>
            <a:xfrm rot="15969957">
              <a:off x="3590745" y="2168118"/>
              <a:ext cx="67887" cy="160241"/>
              <a:chOff x="4355976" y="1560082"/>
              <a:chExt cx="75282" cy="160241"/>
            </a:xfrm>
          </p:grpSpPr>
          <p:sp>
            <p:nvSpPr>
              <p:cNvPr id="3923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24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59" name="896 - Ομάδα"/>
            <p:cNvGrpSpPr/>
            <p:nvPr/>
          </p:nvGrpSpPr>
          <p:grpSpPr>
            <a:xfrm rot="15924672">
              <a:off x="3557619" y="1971720"/>
              <a:ext cx="68181" cy="157662"/>
              <a:chOff x="4361221" y="1560742"/>
              <a:chExt cx="75608" cy="157662"/>
            </a:xfrm>
          </p:grpSpPr>
          <p:sp>
            <p:nvSpPr>
              <p:cNvPr id="3921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22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0" name="899 - Ομάδα"/>
            <p:cNvGrpSpPr/>
            <p:nvPr/>
          </p:nvGrpSpPr>
          <p:grpSpPr>
            <a:xfrm rot="15969957">
              <a:off x="3571615" y="2035133"/>
              <a:ext cx="67887" cy="160241"/>
              <a:chOff x="4355976" y="1560082"/>
              <a:chExt cx="75282" cy="160241"/>
            </a:xfrm>
          </p:grpSpPr>
          <p:sp>
            <p:nvSpPr>
              <p:cNvPr id="3919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20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1" name="905 - Ομάδα"/>
            <p:cNvGrpSpPr/>
            <p:nvPr/>
          </p:nvGrpSpPr>
          <p:grpSpPr>
            <a:xfrm rot="15924672">
              <a:off x="3553538" y="1840052"/>
              <a:ext cx="68181" cy="157662"/>
              <a:chOff x="4361221" y="1560742"/>
              <a:chExt cx="75608" cy="157662"/>
            </a:xfrm>
          </p:grpSpPr>
          <p:sp>
            <p:nvSpPr>
              <p:cNvPr id="3917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18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2" name="908 - Ομάδα"/>
            <p:cNvGrpSpPr/>
            <p:nvPr/>
          </p:nvGrpSpPr>
          <p:grpSpPr>
            <a:xfrm rot="15924672">
              <a:off x="3543043" y="1711278"/>
              <a:ext cx="67001" cy="156921"/>
              <a:chOff x="4358930" y="1560742"/>
              <a:chExt cx="74299" cy="156921"/>
            </a:xfrm>
          </p:grpSpPr>
          <p:sp>
            <p:nvSpPr>
              <p:cNvPr id="3915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16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3" name="911 - Ομάδα"/>
            <p:cNvGrpSpPr/>
            <p:nvPr/>
          </p:nvGrpSpPr>
          <p:grpSpPr>
            <a:xfrm rot="15969957">
              <a:off x="3545781" y="1775657"/>
              <a:ext cx="67304" cy="159578"/>
              <a:chOff x="4353349" y="1560082"/>
              <a:chExt cx="74635" cy="159578"/>
            </a:xfrm>
          </p:grpSpPr>
          <p:sp>
            <p:nvSpPr>
              <p:cNvPr id="3913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14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4" name="917 - Ομάδα"/>
            <p:cNvGrpSpPr/>
            <p:nvPr/>
          </p:nvGrpSpPr>
          <p:grpSpPr>
            <a:xfrm rot="15969957">
              <a:off x="3535880" y="1641573"/>
              <a:ext cx="67304" cy="159578"/>
              <a:chOff x="4353349" y="1560082"/>
              <a:chExt cx="74635" cy="159578"/>
            </a:xfrm>
          </p:grpSpPr>
          <p:sp>
            <p:nvSpPr>
              <p:cNvPr id="3911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12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5" name="926 - Ομάδα"/>
            <p:cNvGrpSpPr/>
            <p:nvPr/>
          </p:nvGrpSpPr>
          <p:grpSpPr>
            <a:xfrm rot="15969957">
              <a:off x="3544705" y="1574043"/>
              <a:ext cx="67304" cy="159578"/>
              <a:chOff x="4353349" y="1560082"/>
              <a:chExt cx="74635" cy="159578"/>
            </a:xfrm>
          </p:grpSpPr>
          <p:sp>
            <p:nvSpPr>
              <p:cNvPr id="3909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10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6" name="929 - Ομάδα"/>
            <p:cNvGrpSpPr/>
            <p:nvPr/>
          </p:nvGrpSpPr>
          <p:grpSpPr>
            <a:xfrm rot="15969957">
              <a:off x="3541232" y="1509431"/>
              <a:ext cx="67304" cy="159578"/>
              <a:chOff x="4353349" y="1560082"/>
              <a:chExt cx="74635" cy="159578"/>
            </a:xfrm>
          </p:grpSpPr>
          <p:sp>
            <p:nvSpPr>
              <p:cNvPr id="3907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08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7" name="941 - Ομάδα"/>
            <p:cNvGrpSpPr/>
            <p:nvPr/>
          </p:nvGrpSpPr>
          <p:grpSpPr>
            <a:xfrm rot="15969957">
              <a:off x="3540786" y="1320079"/>
              <a:ext cx="67304" cy="159578"/>
              <a:chOff x="4353349" y="1560082"/>
              <a:chExt cx="74635" cy="159578"/>
            </a:xfrm>
          </p:grpSpPr>
          <p:sp>
            <p:nvSpPr>
              <p:cNvPr id="3905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06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8" name="944 - Ομάδα"/>
            <p:cNvGrpSpPr/>
            <p:nvPr/>
          </p:nvGrpSpPr>
          <p:grpSpPr>
            <a:xfrm rot="15969957">
              <a:off x="3549610" y="1252550"/>
              <a:ext cx="67304" cy="159578"/>
              <a:chOff x="4353349" y="1560082"/>
              <a:chExt cx="74635" cy="159578"/>
            </a:xfrm>
          </p:grpSpPr>
          <p:sp>
            <p:nvSpPr>
              <p:cNvPr id="3903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04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69" name="950 - Ομάδα"/>
            <p:cNvGrpSpPr/>
            <p:nvPr/>
          </p:nvGrpSpPr>
          <p:grpSpPr>
            <a:xfrm rot="15969957">
              <a:off x="3538507" y="1444999"/>
              <a:ext cx="67304" cy="159578"/>
              <a:chOff x="4353349" y="1560082"/>
              <a:chExt cx="74635" cy="159578"/>
            </a:xfrm>
          </p:grpSpPr>
          <p:sp>
            <p:nvSpPr>
              <p:cNvPr id="3901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02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0" name="953 - Ομάδα"/>
            <p:cNvGrpSpPr/>
            <p:nvPr/>
          </p:nvGrpSpPr>
          <p:grpSpPr>
            <a:xfrm rot="15969957">
              <a:off x="3547671" y="1380371"/>
              <a:ext cx="67304" cy="159578"/>
              <a:chOff x="4353349" y="1560082"/>
              <a:chExt cx="74635" cy="159578"/>
            </a:xfrm>
          </p:grpSpPr>
          <p:sp>
            <p:nvSpPr>
              <p:cNvPr id="3899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00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1" name="860 - Ομάδα"/>
            <p:cNvGrpSpPr/>
            <p:nvPr/>
          </p:nvGrpSpPr>
          <p:grpSpPr>
            <a:xfrm rot="15924672">
              <a:off x="3698518" y="2575472"/>
              <a:ext cx="68181" cy="157662"/>
              <a:chOff x="4361221" y="1560742"/>
              <a:chExt cx="75608" cy="157662"/>
            </a:xfrm>
          </p:grpSpPr>
          <p:sp>
            <p:nvSpPr>
              <p:cNvPr id="3897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98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2" name="486 - Ομάδα"/>
            <p:cNvGrpSpPr/>
            <p:nvPr/>
          </p:nvGrpSpPr>
          <p:grpSpPr>
            <a:xfrm rot="16354571" flipH="1" flipV="1">
              <a:off x="3573588" y="3307687"/>
              <a:ext cx="64935" cy="159874"/>
              <a:chOff x="4355976" y="1560082"/>
              <a:chExt cx="72008" cy="159874"/>
            </a:xfrm>
          </p:grpSpPr>
          <p:sp>
            <p:nvSpPr>
              <p:cNvPr id="3895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96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3" name="489 - Ομάδα"/>
            <p:cNvGrpSpPr/>
            <p:nvPr/>
          </p:nvGrpSpPr>
          <p:grpSpPr>
            <a:xfrm rot="16354571" flipH="1" flipV="1">
              <a:off x="3577896" y="3242861"/>
              <a:ext cx="64935" cy="159874"/>
              <a:chOff x="4355976" y="1560082"/>
              <a:chExt cx="72008" cy="159874"/>
            </a:xfrm>
          </p:grpSpPr>
          <p:sp>
            <p:nvSpPr>
              <p:cNvPr id="3893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94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4" name="492 - Ομάδα"/>
            <p:cNvGrpSpPr/>
            <p:nvPr/>
          </p:nvGrpSpPr>
          <p:grpSpPr>
            <a:xfrm rot="15742809" flipH="1" flipV="1">
              <a:off x="3567475" y="3442274"/>
              <a:ext cx="71971" cy="158470"/>
              <a:chOff x="4348173" y="1560082"/>
              <a:chExt cx="79811" cy="158470"/>
            </a:xfrm>
          </p:grpSpPr>
          <p:sp>
            <p:nvSpPr>
              <p:cNvPr id="3891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92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5" name="495 - Ομάδα"/>
            <p:cNvGrpSpPr/>
            <p:nvPr/>
          </p:nvGrpSpPr>
          <p:grpSpPr>
            <a:xfrm rot="16354571" flipH="1" flipV="1">
              <a:off x="3568218" y="3375266"/>
              <a:ext cx="64935" cy="159874"/>
              <a:chOff x="4355976" y="1560082"/>
              <a:chExt cx="72008" cy="159874"/>
            </a:xfrm>
          </p:grpSpPr>
          <p:sp>
            <p:nvSpPr>
              <p:cNvPr id="3889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90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6" name="498 - Ομάδα"/>
            <p:cNvGrpSpPr/>
            <p:nvPr/>
          </p:nvGrpSpPr>
          <p:grpSpPr>
            <a:xfrm rot="15742809" flipH="1" flipV="1">
              <a:off x="3566302" y="3507293"/>
              <a:ext cx="71971" cy="158470"/>
              <a:chOff x="4346646" y="1568572"/>
              <a:chExt cx="79811" cy="158470"/>
            </a:xfrm>
          </p:grpSpPr>
          <p:sp>
            <p:nvSpPr>
              <p:cNvPr id="3887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88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7" name="501 - Ομάδα"/>
            <p:cNvGrpSpPr/>
            <p:nvPr/>
          </p:nvGrpSpPr>
          <p:grpSpPr>
            <a:xfrm rot="15742809" flipH="1" flipV="1">
              <a:off x="3566946" y="3569935"/>
              <a:ext cx="71971" cy="158470"/>
              <a:chOff x="4348173" y="1560082"/>
              <a:chExt cx="79811" cy="158470"/>
            </a:xfrm>
          </p:grpSpPr>
          <p:sp>
            <p:nvSpPr>
              <p:cNvPr id="3885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86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8" name="504 - Ομάδα"/>
            <p:cNvGrpSpPr/>
            <p:nvPr/>
          </p:nvGrpSpPr>
          <p:grpSpPr>
            <a:xfrm rot="15924672" flipH="1" flipV="1">
              <a:off x="3597504" y="3702039"/>
              <a:ext cx="67001" cy="156922"/>
              <a:chOff x="4358930" y="1560742"/>
              <a:chExt cx="74299" cy="156922"/>
            </a:xfrm>
          </p:grpSpPr>
          <p:sp>
            <p:nvSpPr>
              <p:cNvPr id="3883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84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79" name="507 - Ομάδα"/>
            <p:cNvGrpSpPr/>
            <p:nvPr/>
          </p:nvGrpSpPr>
          <p:grpSpPr>
            <a:xfrm rot="15969957" flipH="1" flipV="1">
              <a:off x="3583505" y="3636008"/>
              <a:ext cx="67304" cy="159578"/>
              <a:chOff x="4353349" y="1560082"/>
              <a:chExt cx="74635" cy="159578"/>
            </a:xfrm>
          </p:grpSpPr>
          <p:sp>
            <p:nvSpPr>
              <p:cNvPr id="3881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82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0" name="510 - Ομάδα"/>
            <p:cNvGrpSpPr>
              <a:grpSpLocks noChangeAspect="1"/>
            </p:cNvGrpSpPr>
            <p:nvPr/>
          </p:nvGrpSpPr>
          <p:grpSpPr>
            <a:xfrm rot="16354571" flipH="1" flipV="1">
              <a:off x="3579766" y="3174435"/>
              <a:ext cx="64935" cy="159874"/>
              <a:chOff x="4355976" y="1560082"/>
              <a:chExt cx="72008" cy="159874"/>
            </a:xfrm>
          </p:grpSpPr>
          <p:sp>
            <p:nvSpPr>
              <p:cNvPr id="3879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80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1" name="513 - Ομάδα"/>
            <p:cNvGrpSpPr/>
            <p:nvPr/>
          </p:nvGrpSpPr>
          <p:grpSpPr>
            <a:xfrm rot="16354571" flipH="1" flipV="1">
              <a:off x="3586638" y="3110829"/>
              <a:ext cx="64935" cy="159874"/>
              <a:chOff x="4355976" y="1560082"/>
              <a:chExt cx="72008" cy="159874"/>
            </a:xfrm>
          </p:grpSpPr>
          <p:sp>
            <p:nvSpPr>
              <p:cNvPr id="3877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78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2" name="516 - Ομάδα"/>
            <p:cNvGrpSpPr/>
            <p:nvPr/>
          </p:nvGrpSpPr>
          <p:grpSpPr>
            <a:xfrm rot="16354571" flipH="1" flipV="1">
              <a:off x="3594903" y="3046164"/>
              <a:ext cx="64935" cy="159874"/>
              <a:chOff x="4355976" y="1560082"/>
              <a:chExt cx="72008" cy="159874"/>
            </a:xfrm>
          </p:grpSpPr>
          <p:sp>
            <p:nvSpPr>
              <p:cNvPr id="3875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76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3" name="519 - Ομάδα"/>
            <p:cNvGrpSpPr/>
            <p:nvPr/>
          </p:nvGrpSpPr>
          <p:grpSpPr>
            <a:xfrm rot="16354571" flipH="1" flipV="1">
              <a:off x="3602423" y="2982395"/>
              <a:ext cx="64935" cy="159874"/>
              <a:chOff x="4355976" y="1560082"/>
              <a:chExt cx="72008" cy="159874"/>
            </a:xfrm>
          </p:grpSpPr>
          <p:sp>
            <p:nvSpPr>
              <p:cNvPr id="3873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74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4" name="525 - Ομάδα"/>
            <p:cNvGrpSpPr/>
            <p:nvPr/>
          </p:nvGrpSpPr>
          <p:grpSpPr>
            <a:xfrm rot="16354571" flipH="1" flipV="1">
              <a:off x="3662347" y="2583644"/>
              <a:ext cx="69017" cy="159874"/>
              <a:chOff x="4351449" y="1560082"/>
              <a:chExt cx="76535" cy="159874"/>
            </a:xfrm>
          </p:grpSpPr>
          <p:sp>
            <p:nvSpPr>
              <p:cNvPr id="3871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72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5" name="555 - Ομάδα"/>
            <p:cNvGrpSpPr>
              <a:grpSpLocks noChangeAspect="1"/>
            </p:cNvGrpSpPr>
            <p:nvPr/>
          </p:nvGrpSpPr>
          <p:grpSpPr>
            <a:xfrm rot="16354571" flipH="1" flipV="1">
              <a:off x="3606983" y="2919449"/>
              <a:ext cx="64935" cy="159874"/>
              <a:chOff x="4355976" y="1560082"/>
              <a:chExt cx="72008" cy="159874"/>
            </a:xfrm>
          </p:grpSpPr>
          <p:sp>
            <p:nvSpPr>
              <p:cNvPr id="3869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70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6" name="558 - Ομάδα"/>
            <p:cNvGrpSpPr/>
            <p:nvPr/>
          </p:nvGrpSpPr>
          <p:grpSpPr>
            <a:xfrm rot="16354571" flipH="1" flipV="1">
              <a:off x="3612087" y="2851860"/>
              <a:ext cx="64935" cy="159874"/>
              <a:chOff x="4355976" y="1560082"/>
              <a:chExt cx="72008" cy="159874"/>
            </a:xfrm>
          </p:grpSpPr>
          <p:sp>
            <p:nvSpPr>
              <p:cNvPr id="3867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68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7" name="561 - Ομάδα"/>
            <p:cNvGrpSpPr/>
            <p:nvPr/>
          </p:nvGrpSpPr>
          <p:grpSpPr>
            <a:xfrm rot="16354571" flipH="1" flipV="1">
              <a:off x="3622269" y="2788198"/>
              <a:ext cx="64935" cy="159874"/>
              <a:chOff x="4355976" y="1560082"/>
              <a:chExt cx="72008" cy="159874"/>
            </a:xfrm>
          </p:grpSpPr>
          <p:sp>
            <p:nvSpPr>
              <p:cNvPr id="3865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66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8" name="564 - Ομάδα"/>
            <p:cNvGrpSpPr/>
            <p:nvPr/>
          </p:nvGrpSpPr>
          <p:grpSpPr>
            <a:xfrm rot="16354571" flipH="1" flipV="1">
              <a:off x="3638643" y="2720875"/>
              <a:ext cx="64935" cy="159874"/>
              <a:chOff x="4355976" y="1560082"/>
              <a:chExt cx="72008" cy="159874"/>
            </a:xfrm>
          </p:grpSpPr>
          <p:sp>
            <p:nvSpPr>
              <p:cNvPr id="3863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864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89" name="609 - Ομάδα"/>
            <p:cNvGrpSpPr/>
            <p:nvPr/>
          </p:nvGrpSpPr>
          <p:grpSpPr>
            <a:xfrm rot="16738774" flipH="1" flipV="1">
              <a:off x="3509635" y="2274720"/>
              <a:ext cx="520422" cy="203022"/>
              <a:chOff x="3239281" y="5544864"/>
              <a:chExt cx="577110" cy="203022"/>
            </a:xfrm>
          </p:grpSpPr>
          <p:grpSp>
            <p:nvGrpSpPr>
              <p:cNvPr id="3839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3861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62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40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3859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60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41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3857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58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42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3855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56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43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3853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54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44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851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52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45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3849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50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46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847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48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3690" name="610 - Ομάδα"/>
            <p:cNvGrpSpPr/>
            <p:nvPr/>
          </p:nvGrpSpPr>
          <p:grpSpPr>
            <a:xfrm rot="16738774" flipH="1" flipV="1">
              <a:off x="3648399" y="1776935"/>
              <a:ext cx="520879" cy="207521"/>
              <a:chOff x="3239281" y="5544864"/>
              <a:chExt cx="577616" cy="207521"/>
            </a:xfrm>
          </p:grpSpPr>
          <p:grpSp>
            <p:nvGrpSpPr>
              <p:cNvPr id="3815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3837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38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16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3835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36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17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3833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34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18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3831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32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19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3829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30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20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827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28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21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3825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26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822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823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24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3691" name="635 - Ομάδα"/>
            <p:cNvGrpSpPr/>
            <p:nvPr/>
          </p:nvGrpSpPr>
          <p:grpSpPr>
            <a:xfrm rot="16738774" flipH="1" flipV="1">
              <a:off x="3780172" y="1275746"/>
              <a:ext cx="520422" cy="203022"/>
              <a:chOff x="3239281" y="5544864"/>
              <a:chExt cx="577110" cy="203022"/>
            </a:xfrm>
          </p:grpSpPr>
          <p:grpSp>
            <p:nvGrpSpPr>
              <p:cNvPr id="3791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3813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14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792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3811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12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793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3809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10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794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3807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08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795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3805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06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796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803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04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797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3801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02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3798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3799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3800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3692" name="678 - Ομάδα"/>
            <p:cNvGrpSpPr/>
            <p:nvPr/>
          </p:nvGrpSpPr>
          <p:grpSpPr>
            <a:xfrm rot="16354571" flipH="1" flipV="1">
              <a:off x="3651428" y="2651300"/>
              <a:ext cx="69017" cy="159874"/>
              <a:chOff x="4351449" y="1560082"/>
              <a:chExt cx="76535" cy="159874"/>
            </a:xfrm>
          </p:grpSpPr>
          <p:sp>
            <p:nvSpPr>
              <p:cNvPr id="3789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90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93" name="681 - Ομάδα"/>
            <p:cNvGrpSpPr/>
            <p:nvPr/>
          </p:nvGrpSpPr>
          <p:grpSpPr>
            <a:xfrm rot="15924672" flipH="1" flipV="1">
              <a:off x="3617058" y="3832251"/>
              <a:ext cx="67001" cy="156922"/>
              <a:chOff x="4358930" y="1560742"/>
              <a:chExt cx="74299" cy="156922"/>
            </a:xfrm>
          </p:grpSpPr>
          <p:sp>
            <p:nvSpPr>
              <p:cNvPr id="3787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88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94" name="684 - Ομάδα"/>
            <p:cNvGrpSpPr/>
            <p:nvPr/>
          </p:nvGrpSpPr>
          <p:grpSpPr>
            <a:xfrm rot="15969957" flipH="1" flipV="1">
              <a:off x="3603059" y="3766220"/>
              <a:ext cx="67304" cy="159578"/>
              <a:chOff x="4353349" y="1560082"/>
              <a:chExt cx="74635" cy="159578"/>
            </a:xfrm>
          </p:grpSpPr>
          <p:sp>
            <p:nvSpPr>
              <p:cNvPr id="3785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86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95" name="854 - Ομάδα"/>
            <p:cNvGrpSpPr/>
            <p:nvPr/>
          </p:nvGrpSpPr>
          <p:grpSpPr>
            <a:xfrm rot="15924672" flipH="1" flipV="1">
              <a:off x="3641538" y="3967672"/>
              <a:ext cx="68181" cy="157662"/>
              <a:chOff x="4361221" y="1560742"/>
              <a:chExt cx="75608" cy="157662"/>
            </a:xfrm>
          </p:grpSpPr>
          <p:sp>
            <p:nvSpPr>
              <p:cNvPr id="3783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84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96" name="857 - Ομάδα"/>
            <p:cNvGrpSpPr/>
            <p:nvPr/>
          </p:nvGrpSpPr>
          <p:grpSpPr>
            <a:xfrm rot="15969957" flipH="1" flipV="1">
              <a:off x="3628263" y="3899336"/>
              <a:ext cx="67304" cy="159578"/>
              <a:chOff x="4353349" y="1560082"/>
              <a:chExt cx="74635" cy="159578"/>
            </a:xfrm>
          </p:grpSpPr>
          <p:sp>
            <p:nvSpPr>
              <p:cNvPr id="3781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82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97" name="860 - Ομάδα"/>
            <p:cNvGrpSpPr/>
            <p:nvPr/>
          </p:nvGrpSpPr>
          <p:grpSpPr>
            <a:xfrm rot="15924672" flipH="1" flipV="1">
              <a:off x="3666757" y="4103474"/>
              <a:ext cx="68181" cy="157662"/>
              <a:chOff x="4361221" y="1560742"/>
              <a:chExt cx="75608" cy="157662"/>
            </a:xfrm>
          </p:grpSpPr>
          <p:sp>
            <p:nvSpPr>
              <p:cNvPr id="3779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80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98" name="863 - Ομάδα"/>
            <p:cNvGrpSpPr/>
            <p:nvPr/>
          </p:nvGrpSpPr>
          <p:grpSpPr>
            <a:xfrm rot="15969957" flipH="1" flipV="1">
              <a:off x="3647390" y="4031892"/>
              <a:ext cx="67887" cy="160241"/>
              <a:chOff x="4355976" y="1560082"/>
              <a:chExt cx="75282" cy="160241"/>
            </a:xfrm>
          </p:grpSpPr>
          <p:sp>
            <p:nvSpPr>
              <p:cNvPr id="3777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78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699" name="866 - Ομάδα"/>
            <p:cNvGrpSpPr/>
            <p:nvPr/>
          </p:nvGrpSpPr>
          <p:grpSpPr>
            <a:xfrm rot="15924672" flipH="1" flipV="1">
              <a:off x="3813529" y="4912507"/>
              <a:ext cx="68181" cy="157662"/>
              <a:chOff x="4361221" y="1560742"/>
              <a:chExt cx="75608" cy="157662"/>
            </a:xfrm>
          </p:grpSpPr>
          <p:sp>
            <p:nvSpPr>
              <p:cNvPr id="3775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76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0" name="869 - Ομάδα"/>
            <p:cNvGrpSpPr/>
            <p:nvPr/>
          </p:nvGrpSpPr>
          <p:grpSpPr>
            <a:xfrm rot="15924672" flipH="1" flipV="1">
              <a:off x="3685459" y="4171701"/>
              <a:ext cx="67001" cy="156922"/>
              <a:chOff x="4358930" y="1560742"/>
              <a:chExt cx="74299" cy="156922"/>
            </a:xfrm>
          </p:grpSpPr>
          <p:sp>
            <p:nvSpPr>
              <p:cNvPr id="3773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74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1" name="872 - Ομάδα"/>
            <p:cNvGrpSpPr/>
            <p:nvPr/>
          </p:nvGrpSpPr>
          <p:grpSpPr>
            <a:xfrm rot="15924672" flipH="1" flipV="1">
              <a:off x="3721803" y="4307603"/>
              <a:ext cx="68181" cy="157662"/>
              <a:chOff x="4361221" y="1560742"/>
              <a:chExt cx="75608" cy="157662"/>
            </a:xfrm>
          </p:grpSpPr>
          <p:sp>
            <p:nvSpPr>
              <p:cNvPr id="3771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72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2" name="878 - Ομάδα"/>
            <p:cNvGrpSpPr/>
            <p:nvPr/>
          </p:nvGrpSpPr>
          <p:grpSpPr>
            <a:xfrm rot="15924672" flipH="1" flipV="1">
              <a:off x="3752954" y="4443646"/>
              <a:ext cx="68181" cy="157662"/>
              <a:chOff x="4361221" y="1560742"/>
              <a:chExt cx="75608" cy="157662"/>
            </a:xfrm>
          </p:grpSpPr>
          <p:sp>
            <p:nvSpPr>
              <p:cNvPr id="3769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70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3" name="881 - Ομάδα"/>
            <p:cNvGrpSpPr/>
            <p:nvPr/>
          </p:nvGrpSpPr>
          <p:grpSpPr>
            <a:xfrm rot="15969957" flipH="1" flipV="1">
              <a:off x="3739519" y="4372305"/>
              <a:ext cx="67887" cy="160241"/>
              <a:chOff x="4355976" y="1560082"/>
              <a:chExt cx="75282" cy="160241"/>
            </a:xfrm>
          </p:grpSpPr>
          <p:sp>
            <p:nvSpPr>
              <p:cNvPr id="3767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68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4" name="884 - Ομάδα"/>
            <p:cNvGrpSpPr/>
            <p:nvPr/>
          </p:nvGrpSpPr>
          <p:grpSpPr>
            <a:xfrm rot="15924672" flipH="1" flipV="1">
              <a:off x="3780915" y="4579748"/>
              <a:ext cx="67001" cy="156921"/>
              <a:chOff x="4358930" y="1560742"/>
              <a:chExt cx="74299" cy="156921"/>
            </a:xfrm>
          </p:grpSpPr>
          <p:sp>
            <p:nvSpPr>
              <p:cNvPr id="3765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66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5" name="887 - Ομάδα"/>
            <p:cNvGrpSpPr/>
            <p:nvPr/>
          </p:nvGrpSpPr>
          <p:grpSpPr>
            <a:xfrm rot="15969957" flipH="1" flipV="1">
              <a:off x="3773114" y="4508608"/>
              <a:ext cx="67304" cy="159578"/>
              <a:chOff x="4353349" y="1560082"/>
              <a:chExt cx="74635" cy="159578"/>
            </a:xfrm>
          </p:grpSpPr>
          <p:sp>
            <p:nvSpPr>
              <p:cNvPr id="3763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64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6" name="890 - Ομάδα"/>
            <p:cNvGrpSpPr/>
            <p:nvPr/>
          </p:nvGrpSpPr>
          <p:grpSpPr>
            <a:xfrm rot="15924672" flipH="1" flipV="1">
              <a:off x="3799744" y="4712264"/>
              <a:ext cx="68181" cy="157662"/>
              <a:chOff x="4361221" y="1560742"/>
              <a:chExt cx="75608" cy="157662"/>
            </a:xfrm>
          </p:grpSpPr>
          <p:sp>
            <p:nvSpPr>
              <p:cNvPr id="3761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62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7" name="893 - Ομάδα"/>
            <p:cNvGrpSpPr/>
            <p:nvPr/>
          </p:nvGrpSpPr>
          <p:grpSpPr>
            <a:xfrm rot="15969957" flipH="1" flipV="1">
              <a:off x="3786043" y="4646273"/>
              <a:ext cx="67887" cy="160241"/>
              <a:chOff x="4355976" y="1560082"/>
              <a:chExt cx="75282" cy="160241"/>
            </a:xfrm>
          </p:grpSpPr>
          <p:sp>
            <p:nvSpPr>
              <p:cNvPr id="3759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60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8" name="896 - Ομάδα"/>
            <p:cNvGrpSpPr/>
            <p:nvPr/>
          </p:nvGrpSpPr>
          <p:grpSpPr>
            <a:xfrm rot="15924672" flipH="1" flipV="1">
              <a:off x="3818875" y="4845250"/>
              <a:ext cx="68181" cy="157662"/>
              <a:chOff x="4361221" y="1560742"/>
              <a:chExt cx="75608" cy="157662"/>
            </a:xfrm>
          </p:grpSpPr>
          <p:sp>
            <p:nvSpPr>
              <p:cNvPr id="3757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58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09" name="899 - Ομάδα"/>
            <p:cNvGrpSpPr/>
            <p:nvPr/>
          </p:nvGrpSpPr>
          <p:grpSpPr>
            <a:xfrm rot="15969957" flipH="1" flipV="1">
              <a:off x="3805173" y="4779258"/>
              <a:ext cx="67887" cy="160241"/>
              <a:chOff x="4355976" y="1560082"/>
              <a:chExt cx="75282" cy="160241"/>
            </a:xfrm>
          </p:grpSpPr>
          <p:sp>
            <p:nvSpPr>
              <p:cNvPr id="3755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56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0" name="905 - Ομάδα"/>
            <p:cNvGrpSpPr/>
            <p:nvPr/>
          </p:nvGrpSpPr>
          <p:grpSpPr>
            <a:xfrm rot="15924672" flipH="1" flipV="1">
              <a:off x="3822956" y="4976918"/>
              <a:ext cx="68181" cy="157662"/>
              <a:chOff x="4361221" y="1560742"/>
              <a:chExt cx="75608" cy="157662"/>
            </a:xfrm>
          </p:grpSpPr>
          <p:sp>
            <p:nvSpPr>
              <p:cNvPr id="3753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54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1" name="908 - Ομάδα"/>
            <p:cNvGrpSpPr/>
            <p:nvPr/>
          </p:nvGrpSpPr>
          <p:grpSpPr>
            <a:xfrm rot="15924672" flipH="1" flipV="1">
              <a:off x="3834632" y="5106433"/>
              <a:ext cx="67001" cy="156921"/>
              <a:chOff x="4358930" y="1560742"/>
              <a:chExt cx="74299" cy="156921"/>
            </a:xfrm>
          </p:grpSpPr>
          <p:sp>
            <p:nvSpPr>
              <p:cNvPr id="3751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52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2" name="911 - Ομάδα"/>
            <p:cNvGrpSpPr/>
            <p:nvPr/>
          </p:nvGrpSpPr>
          <p:grpSpPr>
            <a:xfrm rot="15969957" flipH="1" flipV="1">
              <a:off x="3831592" y="5039397"/>
              <a:ext cx="67304" cy="159578"/>
              <a:chOff x="4353349" y="1560082"/>
              <a:chExt cx="74635" cy="159578"/>
            </a:xfrm>
          </p:grpSpPr>
          <p:sp>
            <p:nvSpPr>
              <p:cNvPr id="3749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50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3" name="917 - Ομάδα"/>
            <p:cNvGrpSpPr/>
            <p:nvPr/>
          </p:nvGrpSpPr>
          <p:grpSpPr>
            <a:xfrm rot="15969957" flipH="1" flipV="1">
              <a:off x="3841493" y="5173481"/>
              <a:ext cx="67304" cy="159578"/>
              <a:chOff x="4353349" y="1560082"/>
              <a:chExt cx="74635" cy="159578"/>
            </a:xfrm>
          </p:grpSpPr>
          <p:sp>
            <p:nvSpPr>
              <p:cNvPr id="3747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48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4" name="926 - Ομάδα"/>
            <p:cNvGrpSpPr/>
            <p:nvPr/>
          </p:nvGrpSpPr>
          <p:grpSpPr>
            <a:xfrm rot="15969957" flipH="1" flipV="1">
              <a:off x="3832668" y="5241011"/>
              <a:ext cx="67304" cy="159578"/>
              <a:chOff x="4353349" y="1560082"/>
              <a:chExt cx="74635" cy="159578"/>
            </a:xfrm>
          </p:grpSpPr>
          <p:sp>
            <p:nvSpPr>
              <p:cNvPr id="3745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46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5" name="929 - Ομάδα"/>
            <p:cNvGrpSpPr/>
            <p:nvPr/>
          </p:nvGrpSpPr>
          <p:grpSpPr>
            <a:xfrm rot="15969957" flipH="1" flipV="1">
              <a:off x="3836141" y="5305623"/>
              <a:ext cx="67304" cy="159578"/>
              <a:chOff x="4353349" y="1560082"/>
              <a:chExt cx="74635" cy="159578"/>
            </a:xfrm>
          </p:grpSpPr>
          <p:sp>
            <p:nvSpPr>
              <p:cNvPr id="3743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44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6" name="932 - Ομάδα"/>
            <p:cNvGrpSpPr/>
            <p:nvPr/>
          </p:nvGrpSpPr>
          <p:grpSpPr>
            <a:xfrm rot="15969957" flipH="1" flipV="1">
              <a:off x="3821629" y="5690728"/>
              <a:ext cx="67304" cy="159578"/>
              <a:chOff x="4353349" y="1560082"/>
              <a:chExt cx="74635" cy="159578"/>
            </a:xfrm>
          </p:grpSpPr>
          <p:sp>
            <p:nvSpPr>
              <p:cNvPr id="3741" name="933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42" name="93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7" name="935 - Ομάδα"/>
            <p:cNvGrpSpPr/>
            <p:nvPr/>
          </p:nvGrpSpPr>
          <p:grpSpPr>
            <a:xfrm rot="15969957" flipH="1" flipV="1">
              <a:off x="3812804" y="5758257"/>
              <a:ext cx="67304" cy="159578"/>
              <a:chOff x="4353349" y="1560082"/>
              <a:chExt cx="74635" cy="159578"/>
            </a:xfrm>
          </p:grpSpPr>
          <p:sp>
            <p:nvSpPr>
              <p:cNvPr id="3739" name="936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40" name="93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8" name="938 - Ομάδα"/>
            <p:cNvGrpSpPr/>
            <p:nvPr/>
          </p:nvGrpSpPr>
          <p:grpSpPr>
            <a:xfrm rot="15969957" flipH="1" flipV="1">
              <a:off x="3816277" y="5822869"/>
              <a:ext cx="67304" cy="159578"/>
              <a:chOff x="4353349" y="1560082"/>
              <a:chExt cx="74635" cy="159578"/>
            </a:xfrm>
          </p:grpSpPr>
          <p:sp>
            <p:nvSpPr>
              <p:cNvPr id="3737" name="939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38" name="94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19" name="941 - Ομάδα"/>
            <p:cNvGrpSpPr/>
            <p:nvPr/>
          </p:nvGrpSpPr>
          <p:grpSpPr>
            <a:xfrm rot="15969957" flipH="1" flipV="1">
              <a:off x="3836587" y="5494975"/>
              <a:ext cx="67304" cy="159578"/>
              <a:chOff x="4353349" y="1560082"/>
              <a:chExt cx="74635" cy="159578"/>
            </a:xfrm>
          </p:grpSpPr>
          <p:sp>
            <p:nvSpPr>
              <p:cNvPr id="3735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36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20" name="944 - Ομάδα"/>
            <p:cNvGrpSpPr/>
            <p:nvPr/>
          </p:nvGrpSpPr>
          <p:grpSpPr>
            <a:xfrm rot="15969957" flipH="1" flipV="1">
              <a:off x="3827763" y="5562504"/>
              <a:ext cx="67304" cy="159578"/>
              <a:chOff x="4353349" y="1560082"/>
              <a:chExt cx="74635" cy="159578"/>
            </a:xfrm>
          </p:grpSpPr>
          <p:sp>
            <p:nvSpPr>
              <p:cNvPr id="3733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34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21" name="947 - Ομάδα"/>
            <p:cNvGrpSpPr/>
            <p:nvPr/>
          </p:nvGrpSpPr>
          <p:grpSpPr>
            <a:xfrm rot="15969957" flipH="1" flipV="1">
              <a:off x="3831236" y="5627116"/>
              <a:ext cx="67304" cy="159578"/>
              <a:chOff x="4353349" y="1560082"/>
              <a:chExt cx="74635" cy="159578"/>
            </a:xfrm>
          </p:grpSpPr>
          <p:sp>
            <p:nvSpPr>
              <p:cNvPr id="3731" name="94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32" name="94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22" name="950 - Ομάδα"/>
            <p:cNvGrpSpPr/>
            <p:nvPr/>
          </p:nvGrpSpPr>
          <p:grpSpPr>
            <a:xfrm rot="15969957" flipH="1" flipV="1">
              <a:off x="3838866" y="5370055"/>
              <a:ext cx="67304" cy="159578"/>
              <a:chOff x="4353349" y="1560082"/>
              <a:chExt cx="74635" cy="159578"/>
            </a:xfrm>
          </p:grpSpPr>
          <p:sp>
            <p:nvSpPr>
              <p:cNvPr id="3729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30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23" name="953 - Ομάδα"/>
            <p:cNvGrpSpPr/>
            <p:nvPr/>
          </p:nvGrpSpPr>
          <p:grpSpPr>
            <a:xfrm rot="15969957" flipH="1" flipV="1">
              <a:off x="3829702" y="5434683"/>
              <a:ext cx="67304" cy="159578"/>
              <a:chOff x="4353349" y="1560082"/>
              <a:chExt cx="74635" cy="159578"/>
            </a:xfrm>
          </p:grpSpPr>
          <p:sp>
            <p:nvSpPr>
              <p:cNvPr id="3727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28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724" name="860 - Ομάδα"/>
            <p:cNvGrpSpPr/>
            <p:nvPr/>
          </p:nvGrpSpPr>
          <p:grpSpPr>
            <a:xfrm rot="15924672" flipH="1" flipV="1">
              <a:off x="3677976" y="4241498"/>
              <a:ext cx="68181" cy="157662"/>
              <a:chOff x="4361221" y="1560742"/>
              <a:chExt cx="75608" cy="157662"/>
            </a:xfrm>
          </p:grpSpPr>
          <p:sp>
            <p:nvSpPr>
              <p:cNvPr id="3725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726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4063" name="Group 175"/>
          <p:cNvGrpSpPr/>
          <p:nvPr/>
        </p:nvGrpSpPr>
        <p:grpSpPr>
          <a:xfrm rot="18001917">
            <a:off x="643795" y="3787903"/>
            <a:ext cx="284950" cy="1651663"/>
            <a:chOff x="3238509" y="1117046"/>
            <a:chExt cx="903385" cy="4819264"/>
          </a:xfrm>
        </p:grpSpPr>
        <p:grpSp>
          <p:nvGrpSpPr>
            <p:cNvPr id="4064" name="486 - Ομάδα"/>
            <p:cNvGrpSpPr/>
            <p:nvPr/>
          </p:nvGrpSpPr>
          <p:grpSpPr>
            <a:xfrm rot="16354571">
              <a:off x="3806154" y="3507071"/>
              <a:ext cx="64935" cy="159874"/>
              <a:chOff x="4355976" y="1560082"/>
              <a:chExt cx="72008" cy="159874"/>
            </a:xfrm>
          </p:grpSpPr>
          <p:sp>
            <p:nvSpPr>
              <p:cNvPr id="4503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04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65" name="489 - Ομάδα"/>
            <p:cNvGrpSpPr/>
            <p:nvPr/>
          </p:nvGrpSpPr>
          <p:grpSpPr>
            <a:xfrm rot="16354571">
              <a:off x="3801846" y="3571897"/>
              <a:ext cx="64935" cy="159874"/>
              <a:chOff x="4355976" y="1560082"/>
              <a:chExt cx="72008" cy="159874"/>
            </a:xfrm>
          </p:grpSpPr>
          <p:sp>
            <p:nvSpPr>
              <p:cNvPr id="4501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02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66" name="492 - Ομάδα"/>
            <p:cNvGrpSpPr/>
            <p:nvPr/>
          </p:nvGrpSpPr>
          <p:grpSpPr>
            <a:xfrm rot="15742809">
              <a:off x="3805230" y="3373888"/>
              <a:ext cx="71971" cy="158470"/>
              <a:chOff x="4348173" y="1560082"/>
              <a:chExt cx="79811" cy="158470"/>
            </a:xfrm>
          </p:grpSpPr>
          <p:sp>
            <p:nvSpPr>
              <p:cNvPr id="4499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00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67" name="495 - Ομάδα"/>
            <p:cNvGrpSpPr/>
            <p:nvPr/>
          </p:nvGrpSpPr>
          <p:grpSpPr>
            <a:xfrm rot="16354571">
              <a:off x="3811524" y="3439492"/>
              <a:ext cx="64935" cy="159874"/>
              <a:chOff x="4355976" y="1560082"/>
              <a:chExt cx="72008" cy="159874"/>
            </a:xfrm>
          </p:grpSpPr>
          <p:sp>
            <p:nvSpPr>
              <p:cNvPr id="4497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98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68" name="498 - Ομάδα"/>
            <p:cNvGrpSpPr/>
            <p:nvPr/>
          </p:nvGrpSpPr>
          <p:grpSpPr>
            <a:xfrm rot="15742809">
              <a:off x="3806403" y="3308869"/>
              <a:ext cx="71971" cy="158470"/>
              <a:chOff x="4346646" y="1568572"/>
              <a:chExt cx="79811" cy="158470"/>
            </a:xfrm>
          </p:grpSpPr>
          <p:sp>
            <p:nvSpPr>
              <p:cNvPr id="4495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96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69" name="501 - Ομάδα"/>
            <p:cNvGrpSpPr/>
            <p:nvPr/>
          </p:nvGrpSpPr>
          <p:grpSpPr>
            <a:xfrm rot="15742809">
              <a:off x="3805759" y="3246227"/>
              <a:ext cx="71971" cy="158470"/>
              <a:chOff x="4348173" y="1560082"/>
              <a:chExt cx="79811" cy="158470"/>
            </a:xfrm>
          </p:grpSpPr>
          <p:sp>
            <p:nvSpPr>
              <p:cNvPr id="4493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94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0" name="504 - Ομάδα"/>
            <p:cNvGrpSpPr/>
            <p:nvPr/>
          </p:nvGrpSpPr>
          <p:grpSpPr>
            <a:xfrm rot="15924672">
              <a:off x="3780171" y="3115671"/>
              <a:ext cx="67001" cy="156922"/>
              <a:chOff x="4358930" y="1560742"/>
              <a:chExt cx="74299" cy="156922"/>
            </a:xfrm>
          </p:grpSpPr>
          <p:sp>
            <p:nvSpPr>
              <p:cNvPr id="4491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92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1" name="507 - Ομάδα"/>
            <p:cNvGrpSpPr/>
            <p:nvPr/>
          </p:nvGrpSpPr>
          <p:grpSpPr>
            <a:xfrm rot="15969957">
              <a:off x="3793868" y="3179046"/>
              <a:ext cx="67304" cy="159578"/>
              <a:chOff x="4353349" y="1560082"/>
              <a:chExt cx="74635" cy="159578"/>
            </a:xfrm>
          </p:grpSpPr>
          <p:sp>
            <p:nvSpPr>
              <p:cNvPr id="4489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90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2" name="510 - Ομάδα"/>
            <p:cNvGrpSpPr>
              <a:grpSpLocks noChangeAspect="1"/>
            </p:cNvGrpSpPr>
            <p:nvPr/>
          </p:nvGrpSpPr>
          <p:grpSpPr>
            <a:xfrm rot="16354571">
              <a:off x="3799976" y="3640323"/>
              <a:ext cx="64935" cy="159874"/>
              <a:chOff x="4355976" y="1560082"/>
              <a:chExt cx="72008" cy="159874"/>
            </a:xfrm>
          </p:grpSpPr>
          <p:sp>
            <p:nvSpPr>
              <p:cNvPr id="4487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88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3" name="513 - Ομάδα"/>
            <p:cNvGrpSpPr/>
            <p:nvPr/>
          </p:nvGrpSpPr>
          <p:grpSpPr>
            <a:xfrm rot="16354571">
              <a:off x="3793104" y="3703929"/>
              <a:ext cx="64935" cy="159874"/>
              <a:chOff x="4355976" y="1560082"/>
              <a:chExt cx="72008" cy="159874"/>
            </a:xfrm>
          </p:grpSpPr>
          <p:sp>
            <p:nvSpPr>
              <p:cNvPr id="4485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86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4" name="516 - Ομάδα"/>
            <p:cNvGrpSpPr/>
            <p:nvPr/>
          </p:nvGrpSpPr>
          <p:grpSpPr>
            <a:xfrm rot="16354571">
              <a:off x="3784839" y="3768594"/>
              <a:ext cx="64935" cy="159874"/>
              <a:chOff x="4355976" y="1560082"/>
              <a:chExt cx="72008" cy="159874"/>
            </a:xfrm>
          </p:grpSpPr>
          <p:sp>
            <p:nvSpPr>
              <p:cNvPr id="4483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84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5" name="519 - Ομάδα"/>
            <p:cNvGrpSpPr/>
            <p:nvPr/>
          </p:nvGrpSpPr>
          <p:grpSpPr>
            <a:xfrm rot="16354571">
              <a:off x="3777319" y="3832363"/>
              <a:ext cx="64935" cy="159874"/>
              <a:chOff x="4355976" y="1560082"/>
              <a:chExt cx="72008" cy="159874"/>
            </a:xfrm>
          </p:grpSpPr>
          <p:sp>
            <p:nvSpPr>
              <p:cNvPr id="4481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82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6" name="525 - Ομάδα"/>
            <p:cNvGrpSpPr/>
            <p:nvPr/>
          </p:nvGrpSpPr>
          <p:grpSpPr>
            <a:xfrm rot="16354571">
              <a:off x="3713312" y="4231114"/>
              <a:ext cx="69017" cy="159874"/>
              <a:chOff x="4351449" y="1560082"/>
              <a:chExt cx="76535" cy="159874"/>
            </a:xfrm>
          </p:grpSpPr>
          <p:sp>
            <p:nvSpPr>
              <p:cNvPr id="4479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80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7" name="555 - Ομάδα"/>
            <p:cNvGrpSpPr>
              <a:grpSpLocks noChangeAspect="1"/>
            </p:cNvGrpSpPr>
            <p:nvPr/>
          </p:nvGrpSpPr>
          <p:grpSpPr>
            <a:xfrm rot="16354571">
              <a:off x="3772759" y="3895309"/>
              <a:ext cx="64935" cy="159874"/>
              <a:chOff x="4355976" y="1560082"/>
              <a:chExt cx="72008" cy="159874"/>
            </a:xfrm>
          </p:grpSpPr>
          <p:sp>
            <p:nvSpPr>
              <p:cNvPr id="4477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78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8" name="558 - Ομάδα"/>
            <p:cNvGrpSpPr/>
            <p:nvPr/>
          </p:nvGrpSpPr>
          <p:grpSpPr>
            <a:xfrm rot="16354571">
              <a:off x="3767655" y="3962898"/>
              <a:ext cx="64935" cy="159874"/>
              <a:chOff x="4355976" y="1560082"/>
              <a:chExt cx="72008" cy="159874"/>
            </a:xfrm>
          </p:grpSpPr>
          <p:sp>
            <p:nvSpPr>
              <p:cNvPr id="4475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76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79" name="561 - Ομάδα"/>
            <p:cNvGrpSpPr/>
            <p:nvPr/>
          </p:nvGrpSpPr>
          <p:grpSpPr>
            <a:xfrm rot="16354571">
              <a:off x="3757473" y="4026560"/>
              <a:ext cx="64935" cy="159874"/>
              <a:chOff x="4355976" y="1560082"/>
              <a:chExt cx="72008" cy="159874"/>
            </a:xfrm>
          </p:grpSpPr>
          <p:sp>
            <p:nvSpPr>
              <p:cNvPr id="4473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74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80" name="564 - Ομάδα"/>
            <p:cNvGrpSpPr/>
            <p:nvPr/>
          </p:nvGrpSpPr>
          <p:grpSpPr>
            <a:xfrm rot="16354571">
              <a:off x="3741099" y="4093883"/>
              <a:ext cx="64935" cy="159874"/>
              <a:chOff x="4355976" y="1560082"/>
              <a:chExt cx="72008" cy="159874"/>
            </a:xfrm>
          </p:grpSpPr>
          <p:sp>
            <p:nvSpPr>
              <p:cNvPr id="4471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472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81" name="609 - Ομάδα"/>
            <p:cNvGrpSpPr/>
            <p:nvPr/>
          </p:nvGrpSpPr>
          <p:grpSpPr>
            <a:xfrm rot="16738774">
              <a:off x="3414619" y="4496890"/>
              <a:ext cx="520422" cy="203022"/>
              <a:chOff x="3239281" y="5544864"/>
              <a:chExt cx="577110" cy="203022"/>
            </a:xfrm>
          </p:grpSpPr>
          <p:grpSp>
            <p:nvGrpSpPr>
              <p:cNvPr id="4447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4469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70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48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467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68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49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4465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66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50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463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64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51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4461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62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52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459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60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53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4457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58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54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455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56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4082" name="610 - Ομάδα"/>
            <p:cNvGrpSpPr/>
            <p:nvPr/>
          </p:nvGrpSpPr>
          <p:grpSpPr>
            <a:xfrm rot="16738774">
              <a:off x="3275399" y="4990176"/>
              <a:ext cx="520879" cy="207521"/>
              <a:chOff x="3239281" y="5544864"/>
              <a:chExt cx="577616" cy="207521"/>
            </a:xfrm>
          </p:grpSpPr>
          <p:grpSp>
            <p:nvGrpSpPr>
              <p:cNvPr id="4423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4445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46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24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4443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44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25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4441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42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26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4439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40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27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4437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38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28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435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36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29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4433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34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30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431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32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4083" name="635 - Ομάδα"/>
            <p:cNvGrpSpPr/>
            <p:nvPr/>
          </p:nvGrpSpPr>
          <p:grpSpPr>
            <a:xfrm rot="16738774">
              <a:off x="3144082" y="5495864"/>
              <a:ext cx="520422" cy="203022"/>
              <a:chOff x="3239281" y="5544864"/>
              <a:chExt cx="577110" cy="203022"/>
            </a:xfrm>
          </p:grpSpPr>
          <p:grpSp>
            <p:nvGrpSpPr>
              <p:cNvPr id="4399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4421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22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00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419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20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01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4417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18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02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415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16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03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4413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14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04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411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12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05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4409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10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406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407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408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4084" name="666 - Ομάδα"/>
            <p:cNvGrpSpPr/>
            <p:nvPr/>
          </p:nvGrpSpPr>
          <p:grpSpPr>
            <a:xfrm rot="16354571">
              <a:off x="3281896" y="5803590"/>
              <a:ext cx="73100" cy="159874"/>
              <a:chOff x="4346922" y="1560082"/>
              <a:chExt cx="81062" cy="159874"/>
            </a:xfrm>
          </p:grpSpPr>
          <p:sp>
            <p:nvSpPr>
              <p:cNvPr id="4397" name="667 - Έλλειψη"/>
              <p:cNvSpPr>
                <a:spLocks noChangeAspect="1"/>
              </p:cNvSpPr>
              <p:nvPr/>
            </p:nvSpPr>
            <p:spPr>
              <a:xfrm>
                <a:off x="4346922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98" name="66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85" name="678 - Ομάδα"/>
            <p:cNvGrpSpPr/>
            <p:nvPr/>
          </p:nvGrpSpPr>
          <p:grpSpPr>
            <a:xfrm rot="16354571">
              <a:off x="3724231" y="4163458"/>
              <a:ext cx="69017" cy="159874"/>
              <a:chOff x="4351449" y="1560082"/>
              <a:chExt cx="76535" cy="159874"/>
            </a:xfrm>
          </p:grpSpPr>
          <p:sp>
            <p:nvSpPr>
              <p:cNvPr id="4395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96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86" name="681 - Ομάδα"/>
            <p:cNvGrpSpPr/>
            <p:nvPr/>
          </p:nvGrpSpPr>
          <p:grpSpPr>
            <a:xfrm rot="15924672">
              <a:off x="3760617" y="2985459"/>
              <a:ext cx="67001" cy="156922"/>
              <a:chOff x="4358930" y="1560742"/>
              <a:chExt cx="74299" cy="156922"/>
            </a:xfrm>
          </p:grpSpPr>
          <p:sp>
            <p:nvSpPr>
              <p:cNvPr id="4393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94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87" name="684 - Ομάδα"/>
            <p:cNvGrpSpPr/>
            <p:nvPr/>
          </p:nvGrpSpPr>
          <p:grpSpPr>
            <a:xfrm rot="15969957">
              <a:off x="3774314" y="3048834"/>
              <a:ext cx="67304" cy="159578"/>
              <a:chOff x="4353349" y="1560082"/>
              <a:chExt cx="74635" cy="159578"/>
            </a:xfrm>
          </p:grpSpPr>
          <p:sp>
            <p:nvSpPr>
              <p:cNvPr id="4391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92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88" name="854 - Ομάδα"/>
            <p:cNvGrpSpPr/>
            <p:nvPr/>
          </p:nvGrpSpPr>
          <p:grpSpPr>
            <a:xfrm rot="15924672">
              <a:off x="3734956" y="2849298"/>
              <a:ext cx="68181" cy="157662"/>
              <a:chOff x="4361221" y="1560742"/>
              <a:chExt cx="75608" cy="157662"/>
            </a:xfrm>
          </p:grpSpPr>
          <p:sp>
            <p:nvSpPr>
              <p:cNvPr id="4389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90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89" name="857 - Ομάδα"/>
            <p:cNvGrpSpPr/>
            <p:nvPr/>
          </p:nvGrpSpPr>
          <p:grpSpPr>
            <a:xfrm rot="15969957">
              <a:off x="3749110" y="2915718"/>
              <a:ext cx="67304" cy="159578"/>
              <a:chOff x="4353349" y="1560082"/>
              <a:chExt cx="74635" cy="159578"/>
            </a:xfrm>
          </p:grpSpPr>
          <p:sp>
            <p:nvSpPr>
              <p:cNvPr id="4387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88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0" name="860 - Ομάδα"/>
            <p:cNvGrpSpPr/>
            <p:nvPr/>
          </p:nvGrpSpPr>
          <p:grpSpPr>
            <a:xfrm rot="15924672">
              <a:off x="3709737" y="2713496"/>
              <a:ext cx="68181" cy="157662"/>
              <a:chOff x="4361221" y="1560742"/>
              <a:chExt cx="75608" cy="157662"/>
            </a:xfrm>
          </p:grpSpPr>
          <p:sp>
            <p:nvSpPr>
              <p:cNvPr id="4385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86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1" name="863 - Ομάδα"/>
            <p:cNvGrpSpPr/>
            <p:nvPr/>
          </p:nvGrpSpPr>
          <p:grpSpPr>
            <a:xfrm rot="15969957">
              <a:off x="3729398" y="2782499"/>
              <a:ext cx="67887" cy="160241"/>
              <a:chOff x="4355976" y="1560082"/>
              <a:chExt cx="75282" cy="160241"/>
            </a:xfrm>
          </p:grpSpPr>
          <p:sp>
            <p:nvSpPr>
              <p:cNvPr id="4383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84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2" name="866 - Ομάδα"/>
            <p:cNvGrpSpPr/>
            <p:nvPr/>
          </p:nvGrpSpPr>
          <p:grpSpPr>
            <a:xfrm rot="15924672">
              <a:off x="3562965" y="1904463"/>
              <a:ext cx="68181" cy="157662"/>
              <a:chOff x="4361221" y="1560742"/>
              <a:chExt cx="75608" cy="157662"/>
            </a:xfrm>
          </p:grpSpPr>
          <p:sp>
            <p:nvSpPr>
              <p:cNvPr id="4381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82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3" name="869 - Ομάδα"/>
            <p:cNvGrpSpPr/>
            <p:nvPr/>
          </p:nvGrpSpPr>
          <p:grpSpPr>
            <a:xfrm rot="15924672">
              <a:off x="3692216" y="2646009"/>
              <a:ext cx="67001" cy="156922"/>
              <a:chOff x="4358930" y="1560742"/>
              <a:chExt cx="74299" cy="156922"/>
            </a:xfrm>
          </p:grpSpPr>
          <p:sp>
            <p:nvSpPr>
              <p:cNvPr id="4379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80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4" name="872 - Ομάδα"/>
            <p:cNvGrpSpPr/>
            <p:nvPr/>
          </p:nvGrpSpPr>
          <p:grpSpPr>
            <a:xfrm rot="15924672">
              <a:off x="3654691" y="2509367"/>
              <a:ext cx="68181" cy="157662"/>
              <a:chOff x="4361221" y="1560742"/>
              <a:chExt cx="75608" cy="157662"/>
            </a:xfrm>
          </p:grpSpPr>
          <p:sp>
            <p:nvSpPr>
              <p:cNvPr id="4377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78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5" name="878 - Ομάδα"/>
            <p:cNvGrpSpPr/>
            <p:nvPr/>
          </p:nvGrpSpPr>
          <p:grpSpPr>
            <a:xfrm rot="15924672">
              <a:off x="3623540" y="2373324"/>
              <a:ext cx="68181" cy="157662"/>
              <a:chOff x="4361221" y="1560742"/>
              <a:chExt cx="75608" cy="157662"/>
            </a:xfrm>
          </p:grpSpPr>
          <p:sp>
            <p:nvSpPr>
              <p:cNvPr id="4375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76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6" name="881 - Ομάδα"/>
            <p:cNvGrpSpPr/>
            <p:nvPr/>
          </p:nvGrpSpPr>
          <p:grpSpPr>
            <a:xfrm rot="15969957">
              <a:off x="3637269" y="2442086"/>
              <a:ext cx="67887" cy="160241"/>
              <a:chOff x="4355976" y="1560082"/>
              <a:chExt cx="75282" cy="160241"/>
            </a:xfrm>
          </p:grpSpPr>
          <p:sp>
            <p:nvSpPr>
              <p:cNvPr id="4373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74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7" name="884 - Ομάδα"/>
            <p:cNvGrpSpPr/>
            <p:nvPr/>
          </p:nvGrpSpPr>
          <p:grpSpPr>
            <a:xfrm rot="15924672">
              <a:off x="3596760" y="2237963"/>
              <a:ext cx="67001" cy="156921"/>
              <a:chOff x="4358930" y="1560742"/>
              <a:chExt cx="74299" cy="156921"/>
            </a:xfrm>
          </p:grpSpPr>
          <p:sp>
            <p:nvSpPr>
              <p:cNvPr id="4371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72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8" name="887 - Ομάδα"/>
            <p:cNvGrpSpPr/>
            <p:nvPr/>
          </p:nvGrpSpPr>
          <p:grpSpPr>
            <a:xfrm rot="15969957">
              <a:off x="3604259" y="2306446"/>
              <a:ext cx="67304" cy="159578"/>
              <a:chOff x="4353349" y="1560082"/>
              <a:chExt cx="74635" cy="159578"/>
            </a:xfrm>
          </p:grpSpPr>
          <p:sp>
            <p:nvSpPr>
              <p:cNvPr id="4369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70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099" name="890 - Ομάδα"/>
            <p:cNvGrpSpPr/>
            <p:nvPr/>
          </p:nvGrpSpPr>
          <p:grpSpPr>
            <a:xfrm rot="15924672">
              <a:off x="3576750" y="2104706"/>
              <a:ext cx="68181" cy="157662"/>
              <a:chOff x="4361221" y="1560742"/>
              <a:chExt cx="75608" cy="157662"/>
            </a:xfrm>
          </p:grpSpPr>
          <p:sp>
            <p:nvSpPr>
              <p:cNvPr id="4367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68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0" name="893 - Ομάδα"/>
            <p:cNvGrpSpPr/>
            <p:nvPr/>
          </p:nvGrpSpPr>
          <p:grpSpPr>
            <a:xfrm rot="15969957">
              <a:off x="3590745" y="2168118"/>
              <a:ext cx="67887" cy="160241"/>
              <a:chOff x="4355976" y="1560082"/>
              <a:chExt cx="75282" cy="160241"/>
            </a:xfrm>
          </p:grpSpPr>
          <p:sp>
            <p:nvSpPr>
              <p:cNvPr id="4365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66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1" name="896 - Ομάδα"/>
            <p:cNvGrpSpPr/>
            <p:nvPr/>
          </p:nvGrpSpPr>
          <p:grpSpPr>
            <a:xfrm rot="15924672">
              <a:off x="3557619" y="1971720"/>
              <a:ext cx="68181" cy="157662"/>
              <a:chOff x="4361221" y="1560742"/>
              <a:chExt cx="75608" cy="157662"/>
            </a:xfrm>
          </p:grpSpPr>
          <p:sp>
            <p:nvSpPr>
              <p:cNvPr id="4363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64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2" name="899 - Ομάδα"/>
            <p:cNvGrpSpPr/>
            <p:nvPr/>
          </p:nvGrpSpPr>
          <p:grpSpPr>
            <a:xfrm rot="15969957">
              <a:off x="3571615" y="2035133"/>
              <a:ext cx="67887" cy="160241"/>
              <a:chOff x="4355976" y="1560082"/>
              <a:chExt cx="75282" cy="160241"/>
            </a:xfrm>
          </p:grpSpPr>
          <p:sp>
            <p:nvSpPr>
              <p:cNvPr id="4361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62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3" name="905 - Ομάδα"/>
            <p:cNvGrpSpPr/>
            <p:nvPr/>
          </p:nvGrpSpPr>
          <p:grpSpPr>
            <a:xfrm rot="15924672">
              <a:off x="3553538" y="1840052"/>
              <a:ext cx="68181" cy="157662"/>
              <a:chOff x="4361221" y="1560742"/>
              <a:chExt cx="75608" cy="157662"/>
            </a:xfrm>
          </p:grpSpPr>
          <p:sp>
            <p:nvSpPr>
              <p:cNvPr id="4359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60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4" name="908 - Ομάδα"/>
            <p:cNvGrpSpPr/>
            <p:nvPr/>
          </p:nvGrpSpPr>
          <p:grpSpPr>
            <a:xfrm rot="15924672">
              <a:off x="3543043" y="1711278"/>
              <a:ext cx="67001" cy="156921"/>
              <a:chOff x="4358930" y="1560742"/>
              <a:chExt cx="74299" cy="156921"/>
            </a:xfrm>
          </p:grpSpPr>
          <p:sp>
            <p:nvSpPr>
              <p:cNvPr id="4357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58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5" name="911 - Ομάδα"/>
            <p:cNvGrpSpPr/>
            <p:nvPr/>
          </p:nvGrpSpPr>
          <p:grpSpPr>
            <a:xfrm rot="15969957">
              <a:off x="3545781" y="1775657"/>
              <a:ext cx="67304" cy="159578"/>
              <a:chOff x="4353349" y="1560082"/>
              <a:chExt cx="74635" cy="159578"/>
            </a:xfrm>
          </p:grpSpPr>
          <p:sp>
            <p:nvSpPr>
              <p:cNvPr id="4355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56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6" name="917 - Ομάδα"/>
            <p:cNvGrpSpPr/>
            <p:nvPr/>
          </p:nvGrpSpPr>
          <p:grpSpPr>
            <a:xfrm rot="15969957">
              <a:off x="3535880" y="1641573"/>
              <a:ext cx="67304" cy="159578"/>
              <a:chOff x="4353349" y="1560082"/>
              <a:chExt cx="74635" cy="159578"/>
            </a:xfrm>
          </p:grpSpPr>
          <p:sp>
            <p:nvSpPr>
              <p:cNvPr id="4353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54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7" name="926 - Ομάδα"/>
            <p:cNvGrpSpPr/>
            <p:nvPr/>
          </p:nvGrpSpPr>
          <p:grpSpPr>
            <a:xfrm rot="15969957">
              <a:off x="3544705" y="1574043"/>
              <a:ext cx="67304" cy="159578"/>
              <a:chOff x="4353349" y="1560082"/>
              <a:chExt cx="74635" cy="159578"/>
            </a:xfrm>
          </p:grpSpPr>
          <p:sp>
            <p:nvSpPr>
              <p:cNvPr id="4351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52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8" name="929 - Ομάδα"/>
            <p:cNvGrpSpPr/>
            <p:nvPr/>
          </p:nvGrpSpPr>
          <p:grpSpPr>
            <a:xfrm rot="15969957">
              <a:off x="3541232" y="1509431"/>
              <a:ext cx="67304" cy="159578"/>
              <a:chOff x="4353349" y="1560082"/>
              <a:chExt cx="74635" cy="159578"/>
            </a:xfrm>
          </p:grpSpPr>
          <p:sp>
            <p:nvSpPr>
              <p:cNvPr id="4349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50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09" name="941 - Ομάδα"/>
            <p:cNvGrpSpPr/>
            <p:nvPr/>
          </p:nvGrpSpPr>
          <p:grpSpPr>
            <a:xfrm rot="15969957">
              <a:off x="3540786" y="1320079"/>
              <a:ext cx="67304" cy="159578"/>
              <a:chOff x="4353349" y="1560082"/>
              <a:chExt cx="74635" cy="159578"/>
            </a:xfrm>
          </p:grpSpPr>
          <p:sp>
            <p:nvSpPr>
              <p:cNvPr id="4347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48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0" name="944 - Ομάδα"/>
            <p:cNvGrpSpPr/>
            <p:nvPr/>
          </p:nvGrpSpPr>
          <p:grpSpPr>
            <a:xfrm rot="15969957">
              <a:off x="3549610" y="1252550"/>
              <a:ext cx="67304" cy="159578"/>
              <a:chOff x="4353349" y="1560082"/>
              <a:chExt cx="74635" cy="159578"/>
            </a:xfrm>
          </p:grpSpPr>
          <p:sp>
            <p:nvSpPr>
              <p:cNvPr id="4345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46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1" name="950 - Ομάδα"/>
            <p:cNvGrpSpPr/>
            <p:nvPr/>
          </p:nvGrpSpPr>
          <p:grpSpPr>
            <a:xfrm rot="15969957">
              <a:off x="3538507" y="1444999"/>
              <a:ext cx="67304" cy="159578"/>
              <a:chOff x="4353349" y="1560082"/>
              <a:chExt cx="74635" cy="159578"/>
            </a:xfrm>
          </p:grpSpPr>
          <p:sp>
            <p:nvSpPr>
              <p:cNvPr id="4343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44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2" name="953 - Ομάδα"/>
            <p:cNvGrpSpPr/>
            <p:nvPr/>
          </p:nvGrpSpPr>
          <p:grpSpPr>
            <a:xfrm rot="15969957">
              <a:off x="3547671" y="1380371"/>
              <a:ext cx="67304" cy="159578"/>
              <a:chOff x="4353349" y="1560082"/>
              <a:chExt cx="74635" cy="159578"/>
            </a:xfrm>
          </p:grpSpPr>
          <p:sp>
            <p:nvSpPr>
              <p:cNvPr id="4341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42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3" name="860 - Ομάδα"/>
            <p:cNvGrpSpPr/>
            <p:nvPr/>
          </p:nvGrpSpPr>
          <p:grpSpPr>
            <a:xfrm rot="15924672">
              <a:off x="3698518" y="2575472"/>
              <a:ext cx="68181" cy="157662"/>
              <a:chOff x="4361221" y="1560742"/>
              <a:chExt cx="75608" cy="157662"/>
            </a:xfrm>
          </p:grpSpPr>
          <p:sp>
            <p:nvSpPr>
              <p:cNvPr id="4339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40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4" name="486 - Ομάδα"/>
            <p:cNvGrpSpPr/>
            <p:nvPr/>
          </p:nvGrpSpPr>
          <p:grpSpPr>
            <a:xfrm rot="16354571" flipH="1" flipV="1">
              <a:off x="3573588" y="3307687"/>
              <a:ext cx="64935" cy="159874"/>
              <a:chOff x="4355976" y="1560082"/>
              <a:chExt cx="72008" cy="159874"/>
            </a:xfrm>
          </p:grpSpPr>
          <p:sp>
            <p:nvSpPr>
              <p:cNvPr id="4337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38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5" name="489 - Ομάδα"/>
            <p:cNvGrpSpPr/>
            <p:nvPr/>
          </p:nvGrpSpPr>
          <p:grpSpPr>
            <a:xfrm rot="16354571" flipH="1" flipV="1">
              <a:off x="3577896" y="3242861"/>
              <a:ext cx="64935" cy="159874"/>
              <a:chOff x="4355976" y="1560082"/>
              <a:chExt cx="72008" cy="159874"/>
            </a:xfrm>
          </p:grpSpPr>
          <p:sp>
            <p:nvSpPr>
              <p:cNvPr id="4335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36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6" name="492 - Ομάδα"/>
            <p:cNvGrpSpPr/>
            <p:nvPr/>
          </p:nvGrpSpPr>
          <p:grpSpPr>
            <a:xfrm rot="15742809" flipH="1" flipV="1">
              <a:off x="3567475" y="3442274"/>
              <a:ext cx="71971" cy="158470"/>
              <a:chOff x="4348173" y="1560082"/>
              <a:chExt cx="79811" cy="158470"/>
            </a:xfrm>
          </p:grpSpPr>
          <p:sp>
            <p:nvSpPr>
              <p:cNvPr id="4333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34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7" name="495 - Ομάδα"/>
            <p:cNvGrpSpPr/>
            <p:nvPr/>
          </p:nvGrpSpPr>
          <p:grpSpPr>
            <a:xfrm rot="16354571" flipH="1" flipV="1">
              <a:off x="3568218" y="3375266"/>
              <a:ext cx="64935" cy="159874"/>
              <a:chOff x="4355976" y="1560082"/>
              <a:chExt cx="72008" cy="159874"/>
            </a:xfrm>
          </p:grpSpPr>
          <p:sp>
            <p:nvSpPr>
              <p:cNvPr id="4331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32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8" name="498 - Ομάδα"/>
            <p:cNvGrpSpPr/>
            <p:nvPr/>
          </p:nvGrpSpPr>
          <p:grpSpPr>
            <a:xfrm rot="15742809" flipH="1" flipV="1">
              <a:off x="3566302" y="3507293"/>
              <a:ext cx="71971" cy="158470"/>
              <a:chOff x="4346646" y="1568572"/>
              <a:chExt cx="79811" cy="158470"/>
            </a:xfrm>
          </p:grpSpPr>
          <p:sp>
            <p:nvSpPr>
              <p:cNvPr id="4329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30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19" name="501 - Ομάδα"/>
            <p:cNvGrpSpPr/>
            <p:nvPr/>
          </p:nvGrpSpPr>
          <p:grpSpPr>
            <a:xfrm rot="15742809" flipH="1" flipV="1">
              <a:off x="3566946" y="3569935"/>
              <a:ext cx="71971" cy="158470"/>
              <a:chOff x="4348173" y="1560082"/>
              <a:chExt cx="79811" cy="158470"/>
            </a:xfrm>
          </p:grpSpPr>
          <p:sp>
            <p:nvSpPr>
              <p:cNvPr id="4327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28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0" name="504 - Ομάδα"/>
            <p:cNvGrpSpPr/>
            <p:nvPr/>
          </p:nvGrpSpPr>
          <p:grpSpPr>
            <a:xfrm rot="15924672" flipH="1" flipV="1">
              <a:off x="3597504" y="3702039"/>
              <a:ext cx="67001" cy="156922"/>
              <a:chOff x="4358930" y="1560742"/>
              <a:chExt cx="74299" cy="156922"/>
            </a:xfrm>
          </p:grpSpPr>
          <p:sp>
            <p:nvSpPr>
              <p:cNvPr id="4325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26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1" name="507 - Ομάδα"/>
            <p:cNvGrpSpPr/>
            <p:nvPr/>
          </p:nvGrpSpPr>
          <p:grpSpPr>
            <a:xfrm rot="15969957" flipH="1" flipV="1">
              <a:off x="3583505" y="3636008"/>
              <a:ext cx="67304" cy="159578"/>
              <a:chOff x="4353349" y="1560082"/>
              <a:chExt cx="74635" cy="159578"/>
            </a:xfrm>
          </p:grpSpPr>
          <p:sp>
            <p:nvSpPr>
              <p:cNvPr id="4323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24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2" name="510 - Ομάδα"/>
            <p:cNvGrpSpPr>
              <a:grpSpLocks noChangeAspect="1"/>
            </p:cNvGrpSpPr>
            <p:nvPr/>
          </p:nvGrpSpPr>
          <p:grpSpPr>
            <a:xfrm rot="16354571" flipH="1" flipV="1">
              <a:off x="3579766" y="3174435"/>
              <a:ext cx="64935" cy="159874"/>
              <a:chOff x="4355976" y="1560082"/>
              <a:chExt cx="72008" cy="159874"/>
            </a:xfrm>
          </p:grpSpPr>
          <p:sp>
            <p:nvSpPr>
              <p:cNvPr id="4321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22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3" name="513 - Ομάδα"/>
            <p:cNvGrpSpPr/>
            <p:nvPr/>
          </p:nvGrpSpPr>
          <p:grpSpPr>
            <a:xfrm rot="16354571" flipH="1" flipV="1">
              <a:off x="3586638" y="3110829"/>
              <a:ext cx="64935" cy="159874"/>
              <a:chOff x="4355976" y="1560082"/>
              <a:chExt cx="72008" cy="159874"/>
            </a:xfrm>
          </p:grpSpPr>
          <p:sp>
            <p:nvSpPr>
              <p:cNvPr id="4319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20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4" name="516 - Ομάδα"/>
            <p:cNvGrpSpPr/>
            <p:nvPr/>
          </p:nvGrpSpPr>
          <p:grpSpPr>
            <a:xfrm rot="16354571" flipH="1" flipV="1">
              <a:off x="3594903" y="3046164"/>
              <a:ext cx="64935" cy="159874"/>
              <a:chOff x="4355976" y="1560082"/>
              <a:chExt cx="72008" cy="159874"/>
            </a:xfrm>
          </p:grpSpPr>
          <p:sp>
            <p:nvSpPr>
              <p:cNvPr id="4317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18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5" name="519 - Ομάδα"/>
            <p:cNvGrpSpPr/>
            <p:nvPr/>
          </p:nvGrpSpPr>
          <p:grpSpPr>
            <a:xfrm rot="16354571" flipH="1" flipV="1">
              <a:off x="3602423" y="2982395"/>
              <a:ext cx="64935" cy="159874"/>
              <a:chOff x="4355976" y="1560082"/>
              <a:chExt cx="72008" cy="159874"/>
            </a:xfrm>
          </p:grpSpPr>
          <p:sp>
            <p:nvSpPr>
              <p:cNvPr id="4315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16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6" name="525 - Ομάδα"/>
            <p:cNvGrpSpPr/>
            <p:nvPr/>
          </p:nvGrpSpPr>
          <p:grpSpPr>
            <a:xfrm rot="16354571" flipH="1" flipV="1">
              <a:off x="3662347" y="2583644"/>
              <a:ext cx="69017" cy="159874"/>
              <a:chOff x="4351449" y="1560082"/>
              <a:chExt cx="76535" cy="159874"/>
            </a:xfrm>
          </p:grpSpPr>
          <p:sp>
            <p:nvSpPr>
              <p:cNvPr id="4313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14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7" name="555 - Ομάδα"/>
            <p:cNvGrpSpPr>
              <a:grpSpLocks noChangeAspect="1"/>
            </p:cNvGrpSpPr>
            <p:nvPr/>
          </p:nvGrpSpPr>
          <p:grpSpPr>
            <a:xfrm rot="16354571" flipH="1" flipV="1">
              <a:off x="3606983" y="2919449"/>
              <a:ext cx="64935" cy="159874"/>
              <a:chOff x="4355976" y="1560082"/>
              <a:chExt cx="72008" cy="159874"/>
            </a:xfrm>
          </p:grpSpPr>
          <p:sp>
            <p:nvSpPr>
              <p:cNvPr id="4311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12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8" name="558 - Ομάδα"/>
            <p:cNvGrpSpPr/>
            <p:nvPr/>
          </p:nvGrpSpPr>
          <p:grpSpPr>
            <a:xfrm rot="16354571" flipH="1" flipV="1">
              <a:off x="3612087" y="2851860"/>
              <a:ext cx="64935" cy="159874"/>
              <a:chOff x="4355976" y="1560082"/>
              <a:chExt cx="72008" cy="159874"/>
            </a:xfrm>
          </p:grpSpPr>
          <p:sp>
            <p:nvSpPr>
              <p:cNvPr id="4309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10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29" name="561 - Ομάδα"/>
            <p:cNvGrpSpPr/>
            <p:nvPr/>
          </p:nvGrpSpPr>
          <p:grpSpPr>
            <a:xfrm rot="16354571" flipH="1" flipV="1">
              <a:off x="3622269" y="2788198"/>
              <a:ext cx="64935" cy="159874"/>
              <a:chOff x="4355976" y="1560082"/>
              <a:chExt cx="72008" cy="159874"/>
            </a:xfrm>
          </p:grpSpPr>
          <p:sp>
            <p:nvSpPr>
              <p:cNvPr id="4307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08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30" name="564 - Ομάδα"/>
            <p:cNvGrpSpPr/>
            <p:nvPr/>
          </p:nvGrpSpPr>
          <p:grpSpPr>
            <a:xfrm rot="16354571" flipH="1" flipV="1">
              <a:off x="3638643" y="2720875"/>
              <a:ext cx="64935" cy="159874"/>
              <a:chOff x="4355976" y="1560082"/>
              <a:chExt cx="72008" cy="159874"/>
            </a:xfrm>
          </p:grpSpPr>
          <p:sp>
            <p:nvSpPr>
              <p:cNvPr id="4305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06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31" name="609 - Ομάδα"/>
            <p:cNvGrpSpPr/>
            <p:nvPr/>
          </p:nvGrpSpPr>
          <p:grpSpPr>
            <a:xfrm rot="16738774" flipH="1" flipV="1">
              <a:off x="3509635" y="2274720"/>
              <a:ext cx="520422" cy="203022"/>
              <a:chOff x="3239281" y="5544864"/>
              <a:chExt cx="577110" cy="203022"/>
            </a:xfrm>
          </p:grpSpPr>
          <p:grpSp>
            <p:nvGrpSpPr>
              <p:cNvPr id="4281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4303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304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82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301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302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83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4299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300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84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297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98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85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4295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96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86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293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94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87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4291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92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88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289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90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4132" name="610 - Ομάδα"/>
            <p:cNvGrpSpPr/>
            <p:nvPr/>
          </p:nvGrpSpPr>
          <p:grpSpPr>
            <a:xfrm rot="16738774" flipH="1" flipV="1">
              <a:off x="3648399" y="1776935"/>
              <a:ext cx="520879" cy="207521"/>
              <a:chOff x="3239281" y="5544864"/>
              <a:chExt cx="577616" cy="207521"/>
            </a:xfrm>
          </p:grpSpPr>
          <p:grpSp>
            <p:nvGrpSpPr>
              <p:cNvPr id="4257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4279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80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58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4277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78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59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4275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76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60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4273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74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61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4271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72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62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269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70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63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4267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68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64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265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66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4133" name="635 - Ομάδα"/>
            <p:cNvGrpSpPr/>
            <p:nvPr/>
          </p:nvGrpSpPr>
          <p:grpSpPr>
            <a:xfrm rot="16738774" flipH="1" flipV="1">
              <a:off x="3780172" y="1275746"/>
              <a:ext cx="520422" cy="203022"/>
              <a:chOff x="3239281" y="5544864"/>
              <a:chExt cx="577110" cy="203022"/>
            </a:xfrm>
          </p:grpSpPr>
          <p:grpSp>
            <p:nvGrpSpPr>
              <p:cNvPr id="4233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4255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56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34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253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54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35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4251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52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36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4249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50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37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4247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48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38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245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46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39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4243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44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240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4241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242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4134" name="678 - Ομάδα"/>
            <p:cNvGrpSpPr/>
            <p:nvPr/>
          </p:nvGrpSpPr>
          <p:grpSpPr>
            <a:xfrm rot="16354571" flipH="1" flipV="1">
              <a:off x="3651428" y="2651300"/>
              <a:ext cx="69017" cy="159874"/>
              <a:chOff x="4351449" y="1560082"/>
              <a:chExt cx="76535" cy="159874"/>
            </a:xfrm>
          </p:grpSpPr>
          <p:sp>
            <p:nvSpPr>
              <p:cNvPr id="4231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32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35" name="681 - Ομάδα"/>
            <p:cNvGrpSpPr/>
            <p:nvPr/>
          </p:nvGrpSpPr>
          <p:grpSpPr>
            <a:xfrm rot="15924672" flipH="1" flipV="1">
              <a:off x="3617058" y="3832251"/>
              <a:ext cx="67001" cy="156922"/>
              <a:chOff x="4358930" y="1560742"/>
              <a:chExt cx="74299" cy="156922"/>
            </a:xfrm>
          </p:grpSpPr>
          <p:sp>
            <p:nvSpPr>
              <p:cNvPr id="4229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30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36" name="684 - Ομάδα"/>
            <p:cNvGrpSpPr/>
            <p:nvPr/>
          </p:nvGrpSpPr>
          <p:grpSpPr>
            <a:xfrm rot="15969957" flipH="1" flipV="1">
              <a:off x="3603059" y="3766220"/>
              <a:ext cx="67304" cy="159578"/>
              <a:chOff x="4353349" y="1560082"/>
              <a:chExt cx="74635" cy="159578"/>
            </a:xfrm>
          </p:grpSpPr>
          <p:sp>
            <p:nvSpPr>
              <p:cNvPr id="4227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28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37" name="854 - Ομάδα"/>
            <p:cNvGrpSpPr/>
            <p:nvPr/>
          </p:nvGrpSpPr>
          <p:grpSpPr>
            <a:xfrm rot="15924672" flipH="1" flipV="1">
              <a:off x="3641538" y="3967672"/>
              <a:ext cx="68181" cy="157662"/>
              <a:chOff x="4361221" y="1560742"/>
              <a:chExt cx="75608" cy="157662"/>
            </a:xfrm>
          </p:grpSpPr>
          <p:sp>
            <p:nvSpPr>
              <p:cNvPr id="4225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26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38" name="857 - Ομάδα"/>
            <p:cNvGrpSpPr/>
            <p:nvPr/>
          </p:nvGrpSpPr>
          <p:grpSpPr>
            <a:xfrm rot="15969957" flipH="1" flipV="1">
              <a:off x="3628263" y="3899336"/>
              <a:ext cx="67304" cy="159578"/>
              <a:chOff x="4353349" y="1560082"/>
              <a:chExt cx="74635" cy="159578"/>
            </a:xfrm>
          </p:grpSpPr>
          <p:sp>
            <p:nvSpPr>
              <p:cNvPr id="4223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24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39" name="860 - Ομάδα"/>
            <p:cNvGrpSpPr/>
            <p:nvPr/>
          </p:nvGrpSpPr>
          <p:grpSpPr>
            <a:xfrm rot="15924672" flipH="1" flipV="1">
              <a:off x="3666757" y="4103474"/>
              <a:ext cx="68181" cy="157662"/>
              <a:chOff x="4361221" y="1560742"/>
              <a:chExt cx="75608" cy="157662"/>
            </a:xfrm>
          </p:grpSpPr>
          <p:sp>
            <p:nvSpPr>
              <p:cNvPr id="4221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22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0" name="863 - Ομάδα"/>
            <p:cNvGrpSpPr/>
            <p:nvPr/>
          </p:nvGrpSpPr>
          <p:grpSpPr>
            <a:xfrm rot="15969957" flipH="1" flipV="1">
              <a:off x="3647390" y="4031892"/>
              <a:ext cx="67887" cy="160241"/>
              <a:chOff x="4355976" y="1560082"/>
              <a:chExt cx="75282" cy="160241"/>
            </a:xfrm>
          </p:grpSpPr>
          <p:sp>
            <p:nvSpPr>
              <p:cNvPr id="4219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20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1" name="866 - Ομάδα"/>
            <p:cNvGrpSpPr/>
            <p:nvPr/>
          </p:nvGrpSpPr>
          <p:grpSpPr>
            <a:xfrm rot="15924672" flipH="1" flipV="1">
              <a:off x="3813529" y="4912507"/>
              <a:ext cx="68181" cy="157662"/>
              <a:chOff x="4361221" y="1560742"/>
              <a:chExt cx="75608" cy="157662"/>
            </a:xfrm>
          </p:grpSpPr>
          <p:sp>
            <p:nvSpPr>
              <p:cNvPr id="4217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18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2" name="869 - Ομάδα"/>
            <p:cNvGrpSpPr/>
            <p:nvPr/>
          </p:nvGrpSpPr>
          <p:grpSpPr>
            <a:xfrm rot="15924672" flipH="1" flipV="1">
              <a:off x="3685459" y="4171701"/>
              <a:ext cx="67001" cy="156922"/>
              <a:chOff x="4358930" y="1560742"/>
              <a:chExt cx="74299" cy="156922"/>
            </a:xfrm>
          </p:grpSpPr>
          <p:sp>
            <p:nvSpPr>
              <p:cNvPr id="4215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16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3" name="872 - Ομάδα"/>
            <p:cNvGrpSpPr/>
            <p:nvPr/>
          </p:nvGrpSpPr>
          <p:grpSpPr>
            <a:xfrm rot="15924672" flipH="1" flipV="1">
              <a:off x="3721803" y="4307603"/>
              <a:ext cx="68181" cy="157662"/>
              <a:chOff x="4361221" y="1560742"/>
              <a:chExt cx="75608" cy="157662"/>
            </a:xfrm>
          </p:grpSpPr>
          <p:sp>
            <p:nvSpPr>
              <p:cNvPr id="4213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14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4" name="878 - Ομάδα"/>
            <p:cNvGrpSpPr/>
            <p:nvPr/>
          </p:nvGrpSpPr>
          <p:grpSpPr>
            <a:xfrm rot="15924672" flipH="1" flipV="1">
              <a:off x="3752954" y="4443646"/>
              <a:ext cx="68181" cy="157662"/>
              <a:chOff x="4361221" y="1560742"/>
              <a:chExt cx="75608" cy="157662"/>
            </a:xfrm>
          </p:grpSpPr>
          <p:sp>
            <p:nvSpPr>
              <p:cNvPr id="4211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12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5" name="881 - Ομάδα"/>
            <p:cNvGrpSpPr/>
            <p:nvPr/>
          </p:nvGrpSpPr>
          <p:grpSpPr>
            <a:xfrm rot="15969957" flipH="1" flipV="1">
              <a:off x="3739519" y="4372305"/>
              <a:ext cx="67887" cy="160241"/>
              <a:chOff x="4355976" y="1560082"/>
              <a:chExt cx="75282" cy="160241"/>
            </a:xfrm>
          </p:grpSpPr>
          <p:sp>
            <p:nvSpPr>
              <p:cNvPr id="4209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10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6" name="884 - Ομάδα"/>
            <p:cNvGrpSpPr/>
            <p:nvPr/>
          </p:nvGrpSpPr>
          <p:grpSpPr>
            <a:xfrm rot="15924672" flipH="1" flipV="1">
              <a:off x="3780915" y="4579748"/>
              <a:ext cx="67001" cy="156921"/>
              <a:chOff x="4358930" y="1560742"/>
              <a:chExt cx="74299" cy="156921"/>
            </a:xfrm>
          </p:grpSpPr>
          <p:sp>
            <p:nvSpPr>
              <p:cNvPr id="4207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08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7" name="887 - Ομάδα"/>
            <p:cNvGrpSpPr/>
            <p:nvPr/>
          </p:nvGrpSpPr>
          <p:grpSpPr>
            <a:xfrm rot="15969957" flipH="1" flipV="1">
              <a:off x="3773114" y="4508608"/>
              <a:ext cx="67304" cy="159578"/>
              <a:chOff x="4353349" y="1560082"/>
              <a:chExt cx="74635" cy="159578"/>
            </a:xfrm>
          </p:grpSpPr>
          <p:sp>
            <p:nvSpPr>
              <p:cNvPr id="4205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06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8" name="890 - Ομάδα"/>
            <p:cNvGrpSpPr/>
            <p:nvPr/>
          </p:nvGrpSpPr>
          <p:grpSpPr>
            <a:xfrm rot="15924672" flipH="1" flipV="1">
              <a:off x="3799744" y="4712264"/>
              <a:ext cx="68181" cy="157662"/>
              <a:chOff x="4361221" y="1560742"/>
              <a:chExt cx="75608" cy="157662"/>
            </a:xfrm>
          </p:grpSpPr>
          <p:sp>
            <p:nvSpPr>
              <p:cNvPr id="4203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04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49" name="893 - Ομάδα"/>
            <p:cNvGrpSpPr/>
            <p:nvPr/>
          </p:nvGrpSpPr>
          <p:grpSpPr>
            <a:xfrm rot="15969957" flipH="1" flipV="1">
              <a:off x="3786043" y="4646273"/>
              <a:ext cx="67887" cy="160241"/>
              <a:chOff x="4355976" y="1560082"/>
              <a:chExt cx="75282" cy="160241"/>
            </a:xfrm>
          </p:grpSpPr>
          <p:sp>
            <p:nvSpPr>
              <p:cNvPr id="4201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02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0" name="896 - Ομάδα"/>
            <p:cNvGrpSpPr/>
            <p:nvPr/>
          </p:nvGrpSpPr>
          <p:grpSpPr>
            <a:xfrm rot="15924672" flipH="1" flipV="1">
              <a:off x="3818875" y="4845250"/>
              <a:ext cx="68181" cy="157662"/>
              <a:chOff x="4361221" y="1560742"/>
              <a:chExt cx="75608" cy="157662"/>
            </a:xfrm>
          </p:grpSpPr>
          <p:sp>
            <p:nvSpPr>
              <p:cNvPr id="4199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200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1" name="899 - Ομάδα"/>
            <p:cNvGrpSpPr/>
            <p:nvPr/>
          </p:nvGrpSpPr>
          <p:grpSpPr>
            <a:xfrm rot="15969957" flipH="1" flipV="1">
              <a:off x="3805173" y="4779258"/>
              <a:ext cx="67887" cy="160241"/>
              <a:chOff x="4355976" y="1560082"/>
              <a:chExt cx="75282" cy="160241"/>
            </a:xfrm>
          </p:grpSpPr>
          <p:sp>
            <p:nvSpPr>
              <p:cNvPr id="4197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98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2" name="905 - Ομάδα"/>
            <p:cNvGrpSpPr/>
            <p:nvPr/>
          </p:nvGrpSpPr>
          <p:grpSpPr>
            <a:xfrm rot="15924672" flipH="1" flipV="1">
              <a:off x="3822956" y="4976918"/>
              <a:ext cx="68181" cy="157662"/>
              <a:chOff x="4361221" y="1560742"/>
              <a:chExt cx="75608" cy="157662"/>
            </a:xfrm>
          </p:grpSpPr>
          <p:sp>
            <p:nvSpPr>
              <p:cNvPr id="4195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96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3" name="908 - Ομάδα"/>
            <p:cNvGrpSpPr/>
            <p:nvPr/>
          </p:nvGrpSpPr>
          <p:grpSpPr>
            <a:xfrm rot="15924672" flipH="1" flipV="1">
              <a:off x="3834632" y="5106433"/>
              <a:ext cx="67001" cy="156921"/>
              <a:chOff x="4358930" y="1560742"/>
              <a:chExt cx="74299" cy="156921"/>
            </a:xfrm>
          </p:grpSpPr>
          <p:sp>
            <p:nvSpPr>
              <p:cNvPr id="4193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94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4" name="911 - Ομάδα"/>
            <p:cNvGrpSpPr/>
            <p:nvPr/>
          </p:nvGrpSpPr>
          <p:grpSpPr>
            <a:xfrm rot="15969957" flipH="1" flipV="1">
              <a:off x="3831592" y="5039397"/>
              <a:ext cx="67304" cy="159578"/>
              <a:chOff x="4353349" y="1560082"/>
              <a:chExt cx="74635" cy="159578"/>
            </a:xfrm>
          </p:grpSpPr>
          <p:sp>
            <p:nvSpPr>
              <p:cNvPr id="4191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92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5" name="917 - Ομάδα"/>
            <p:cNvGrpSpPr/>
            <p:nvPr/>
          </p:nvGrpSpPr>
          <p:grpSpPr>
            <a:xfrm rot="15969957" flipH="1" flipV="1">
              <a:off x="3841493" y="5173481"/>
              <a:ext cx="67304" cy="159578"/>
              <a:chOff x="4353349" y="1560082"/>
              <a:chExt cx="74635" cy="159578"/>
            </a:xfrm>
          </p:grpSpPr>
          <p:sp>
            <p:nvSpPr>
              <p:cNvPr id="4189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90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6" name="926 - Ομάδα"/>
            <p:cNvGrpSpPr/>
            <p:nvPr/>
          </p:nvGrpSpPr>
          <p:grpSpPr>
            <a:xfrm rot="15969957" flipH="1" flipV="1">
              <a:off x="3832668" y="5241011"/>
              <a:ext cx="67304" cy="159578"/>
              <a:chOff x="4353349" y="1560082"/>
              <a:chExt cx="74635" cy="159578"/>
            </a:xfrm>
          </p:grpSpPr>
          <p:sp>
            <p:nvSpPr>
              <p:cNvPr id="4187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88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7" name="929 - Ομάδα"/>
            <p:cNvGrpSpPr/>
            <p:nvPr/>
          </p:nvGrpSpPr>
          <p:grpSpPr>
            <a:xfrm rot="15969957" flipH="1" flipV="1">
              <a:off x="3836141" y="5305623"/>
              <a:ext cx="67304" cy="159578"/>
              <a:chOff x="4353349" y="1560082"/>
              <a:chExt cx="74635" cy="159578"/>
            </a:xfrm>
          </p:grpSpPr>
          <p:sp>
            <p:nvSpPr>
              <p:cNvPr id="4185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86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8" name="932 - Ομάδα"/>
            <p:cNvGrpSpPr/>
            <p:nvPr/>
          </p:nvGrpSpPr>
          <p:grpSpPr>
            <a:xfrm rot="15969957" flipH="1" flipV="1">
              <a:off x="3821629" y="5690728"/>
              <a:ext cx="67304" cy="159578"/>
              <a:chOff x="4353349" y="1560082"/>
              <a:chExt cx="74635" cy="159578"/>
            </a:xfrm>
          </p:grpSpPr>
          <p:sp>
            <p:nvSpPr>
              <p:cNvPr id="4183" name="933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84" name="93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59" name="935 - Ομάδα"/>
            <p:cNvGrpSpPr/>
            <p:nvPr/>
          </p:nvGrpSpPr>
          <p:grpSpPr>
            <a:xfrm rot="15969957" flipH="1" flipV="1">
              <a:off x="3812804" y="5758257"/>
              <a:ext cx="67304" cy="159578"/>
              <a:chOff x="4353349" y="1560082"/>
              <a:chExt cx="74635" cy="159578"/>
            </a:xfrm>
          </p:grpSpPr>
          <p:sp>
            <p:nvSpPr>
              <p:cNvPr id="4181" name="936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82" name="93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60" name="938 - Ομάδα"/>
            <p:cNvGrpSpPr/>
            <p:nvPr/>
          </p:nvGrpSpPr>
          <p:grpSpPr>
            <a:xfrm rot="15969957" flipH="1" flipV="1">
              <a:off x="3816277" y="5822869"/>
              <a:ext cx="67304" cy="159578"/>
              <a:chOff x="4353349" y="1560082"/>
              <a:chExt cx="74635" cy="159578"/>
            </a:xfrm>
          </p:grpSpPr>
          <p:sp>
            <p:nvSpPr>
              <p:cNvPr id="4179" name="939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80" name="94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61" name="941 - Ομάδα"/>
            <p:cNvGrpSpPr/>
            <p:nvPr/>
          </p:nvGrpSpPr>
          <p:grpSpPr>
            <a:xfrm rot="15969957" flipH="1" flipV="1">
              <a:off x="3836587" y="5494975"/>
              <a:ext cx="67304" cy="159578"/>
              <a:chOff x="4353349" y="1560082"/>
              <a:chExt cx="74635" cy="159578"/>
            </a:xfrm>
          </p:grpSpPr>
          <p:sp>
            <p:nvSpPr>
              <p:cNvPr id="4177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78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62" name="944 - Ομάδα"/>
            <p:cNvGrpSpPr/>
            <p:nvPr/>
          </p:nvGrpSpPr>
          <p:grpSpPr>
            <a:xfrm rot="15969957" flipH="1" flipV="1">
              <a:off x="3827763" y="5562504"/>
              <a:ext cx="67304" cy="159578"/>
              <a:chOff x="4353349" y="1560082"/>
              <a:chExt cx="74635" cy="159578"/>
            </a:xfrm>
          </p:grpSpPr>
          <p:sp>
            <p:nvSpPr>
              <p:cNvPr id="4175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76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63" name="947 - Ομάδα"/>
            <p:cNvGrpSpPr/>
            <p:nvPr/>
          </p:nvGrpSpPr>
          <p:grpSpPr>
            <a:xfrm rot="15969957" flipH="1" flipV="1">
              <a:off x="3831236" y="5627116"/>
              <a:ext cx="67304" cy="159578"/>
              <a:chOff x="4353349" y="1560082"/>
              <a:chExt cx="74635" cy="159578"/>
            </a:xfrm>
          </p:grpSpPr>
          <p:sp>
            <p:nvSpPr>
              <p:cNvPr id="4173" name="94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74" name="94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64" name="950 - Ομάδα"/>
            <p:cNvGrpSpPr/>
            <p:nvPr/>
          </p:nvGrpSpPr>
          <p:grpSpPr>
            <a:xfrm rot="15969957" flipH="1" flipV="1">
              <a:off x="3838866" y="5370055"/>
              <a:ext cx="67304" cy="159578"/>
              <a:chOff x="4353349" y="1560082"/>
              <a:chExt cx="74635" cy="159578"/>
            </a:xfrm>
          </p:grpSpPr>
          <p:sp>
            <p:nvSpPr>
              <p:cNvPr id="4171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72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65" name="953 - Ομάδα"/>
            <p:cNvGrpSpPr/>
            <p:nvPr/>
          </p:nvGrpSpPr>
          <p:grpSpPr>
            <a:xfrm rot="15969957" flipH="1" flipV="1">
              <a:off x="3829702" y="5434683"/>
              <a:ext cx="67304" cy="159578"/>
              <a:chOff x="4353349" y="1560082"/>
              <a:chExt cx="74635" cy="159578"/>
            </a:xfrm>
          </p:grpSpPr>
          <p:sp>
            <p:nvSpPr>
              <p:cNvPr id="4169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70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66" name="860 - Ομάδα"/>
            <p:cNvGrpSpPr/>
            <p:nvPr/>
          </p:nvGrpSpPr>
          <p:grpSpPr>
            <a:xfrm rot="15924672" flipH="1" flipV="1">
              <a:off x="3677976" y="4241498"/>
              <a:ext cx="68181" cy="157662"/>
              <a:chOff x="4361221" y="1560742"/>
              <a:chExt cx="75608" cy="157662"/>
            </a:xfrm>
          </p:grpSpPr>
          <p:sp>
            <p:nvSpPr>
              <p:cNvPr id="4167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168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grpSp>
        <p:nvGrpSpPr>
          <p:cNvPr id="4505" name="Group 4504"/>
          <p:cNvGrpSpPr/>
          <p:nvPr/>
        </p:nvGrpSpPr>
        <p:grpSpPr>
          <a:xfrm>
            <a:off x="7164288" y="1052736"/>
            <a:ext cx="360039" cy="1808587"/>
            <a:chOff x="747193" y="2708918"/>
            <a:chExt cx="1304527" cy="3176739"/>
          </a:xfrm>
        </p:grpSpPr>
        <p:grpSp>
          <p:nvGrpSpPr>
            <p:cNvPr id="4506" name="Group 2102"/>
            <p:cNvGrpSpPr/>
            <p:nvPr/>
          </p:nvGrpSpPr>
          <p:grpSpPr>
            <a:xfrm>
              <a:off x="747193" y="2708918"/>
              <a:ext cx="973449" cy="3024339"/>
              <a:chOff x="934254" y="2708918"/>
              <a:chExt cx="973449" cy="3024339"/>
            </a:xfrm>
          </p:grpSpPr>
          <p:grpSp>
            <p:nvGrpSpPr>
              <p:cNvPr id="4949" name="486 - Ομάδα"/>
              <p:cNvGrpSpPr/>
              <p:nvPr/>
            </p:nvGrpSpPr>
            <p:grpSpPr>
              <a:xfrm rot="5554571">
                <a:off x="1240670" y="4097090"/>
                <a:ext cx="40750" cy="172275"/>
                <a:chOff x="4355976" y="1560082"/>
                <a:chExt cx="72008" cy="159874"/>
              </a:xfrm>
            </p:grpSpPr>
            <p:sp>
              <p:nvSpPr>
                <p:cNvPr id="5388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89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0" name="489 - Ομάδα"/>
              <p:cNvGrpSpPr/>
              <p:nvPr/>
            </p:nvGrpSpPr>
            <p:grpSpPr>
              <a:xfrm rot="5554571">
                <a:off x="1245312" y="4056409"/>
                <a:ext cx="40750" cy="172275"/>
                <a:chOff x="4355976" y="1560082"/>
                <a:chExt cx="72008" cy="159874"/>
              </a:xfrm>
            </p:grpSpPr>
            <p:sp>
              <p:nvSpPr>
                <p:cNvPr id="5386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87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1" name="492 - Ομάδα"/>
              <p:cNvGrpSpPr/>
              <p:nvPr/>
            </p:nvGrpSpPr>
            <p:grpSpPr>
              <a:xfrm rot="4942809">
                <a:off x="1235668" y="4181868"/>
                <a:ext cx="45166" cy="170761"/>
                <a:chOff x="4348173" y="1560082"/>
                <a:chExt cx="79811" cy="158470"/>
              </a:xfrm>
            </p:grpSpPr>
            <p:sp>
              <p:nvSpPr>
                <p:cNvPr id="5384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85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2" name="495 - Ομάδα"/>
              <p:cNvGrpSpPr/>
              <p:nvPr/>
            </p:nvGrpSpPr>
            <p:grpSpPr>
              <a:xfrm rot="5554571">
                <a:off x="1234885" y="4139499"/>
                <a:ext cx="40750" cy="172275"/>
                <a:chOff x="4355976" y="1560082"/>
                <a:chExt cx="72008" cy="159874"/>
              </a:xfrm>
            </p:grpSpPr>
            <p:sp>
              <p:nvSpPr>
                <p:cNvPr id="5382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83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3" name="498 - Ομάδα"/>
              <p:cNvGrpSpPr/>
              <p:nvPr/>
            </p:nvGrpSpPr>
            <p:grpSpPr>
              <a:xfrm rot="4942809">
                <a:off x="1234403" y="4222670"/>
                <a:ext cx="45166" cy="170761"/>
                <a:chOff x="4346646" y="1568572"/>
                <a:chExt cx="79811" cy="158470"/>
              </a:xfrm>
            </p:grpSpPr>
            <p:sp>
              <p:nvSpPr>
                <p:cNvPr id="5380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81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4" name="501 - Ομάδα"/>
              <p:cNvGrpSpPr/>
              <p:nvPr/>
            </p:nvGrpSpPr>
            <p:grpSpPr>
              <a:xfrm rot="4942809">
                <a:off x="1235097" y="4261981"/>
                <a:ext cx="45166" cy="170761"/>
                <a:chOff x="4348173" y="1560082"/>
                <a:chExt cx="79811" cy="158470"/>
              </a:xfrm>
            </p:grpSpPr>
            <p:sp>
              <p:nvSpPr>
                <p:cNvPr id="5378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79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5" name="504 - Ομάδα"/>
              <p:cNvGrpSpPr/>
              <p:nvPr/>
            </p:nvGrpSpPr>
            <p:grpSpPr>
              <a:xfrm rot="5124672">
                <a:off x="1266908" y="4345232"/>
                <a:ext cx="42047" cy="169092"/>
                <a:chOff x="4358930" y="1560742"/>
                <a:chExt cx="74299" cy="156922"/>
              </a:xfrm>
            </p:grpSpPr>
            <p:sp>
              <p:nvSpPr>
                <p:cNvPr id="5376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77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6" name="507 - Ομάδα"/>
              <p:cNvGrpSpPr/>
              <p:nvPr/>
            </p:nvGrpSpPr>
            <p:grpSpPr>
              <a:xfrm rot="5169957">
                <a:off x="1251890" y="4303195"/>
                <a:ext cx="42237" cy="171956"/>
                <a:chOff x="4353349" y="1560082"/>
                <a:chExt cx="74635" cy="159578"/>
              </a:xfrm>
            </p:grpSpPr>
            <p:sp>
              <p:nvSpPr>
                <p:cNvPr id="5374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75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7" name="510 - Ομάδα"/>
              <p:cNvGrpSpPr>
                <a:grpSpLocks noChangeAspect="1"/>
              </p:cNvGrpSpPr>
              <p:nvPr/>
            </p:nvGrpSpPr>
            <p:grpSpPr>
              <a:xfrm rot="5554571">
                <a:off x="1247328" y="4013468"/>
                <a:ext cx="40750" cy="172275"/>
                <a:chOff x="4355976" y="1560082"/>
                <a:chExt cx="72008" cy="159874"/>
              </a:xfrm>
            </p:grpSpPr>
            <p:sp>
              <p:nvSpPr>
                <p:cNvPr id="5372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73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8" name="513 - Ομάδα"/>
              <p:cNvGrpSpPr/>
              <p:nvPr/>
            </p:nvGrpSpPr>
            <p:grpSpPr>
              <a:xfrm rot="5554571">
                <a:off x="1254733" y="3973553"/>
                <a:ext cx="40750" cy="172275"/>
                <a:chOff x="4355976" y="1560082"/>
                <a:chExt cx="72008" cy="159874"/>
              </a:xfrm>
            </p:grpSpPr>
            <p:sp>
              <p:nvSpPr>
                <p:cNvPr id="5370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71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59" name="516 - Ομάδα"/>
              <p:cNvGrpSpPr/>
              <p:nvPr/>
            </p:nvGrpSpPr>
            <p:grpSpPr>
              <a:xfrm rot="5554571">
                <a:off x="1263639" y="3932971"/>
                <a:ext cx="40750" cy="172275"/>
                <a:chOff x="4355976" y="1560082"/>
                <a:chExt cx="72008" cy="159874"/>
              </a:xfrm>
            </p:grpSpPr>
            <p:sp>
              <p:nvSpPr>
                <p:cNvPr id="5368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69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60" name="519 - Ομάδα"/>
              <p:cNvGrpSpPr/>
              <p:nvPr/>
            </p:nvGrpSpPr>
            <p:grpSpPr>
              <a:xfrm rot="5554571">
                <a:off x="1271743" y="3892953"/>
                <a:ext cx="40750" cy="172275"/>
                <a:chOff x="4355976" y="1560082"/>
                <a:chExt cx="72008" cy="159874"/>
              </a:xfrm>
            </p:grpSpPr>
            <p:sp>
              <p:nvSpPr>
                <p:cNvPr id="5366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67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61" name="525 - Ομάδα"/>
              <p:cNvGrpSpPr/>
              <p:nvPr/>
            </p:nvGrpSpPr>
            <p:grpSpPr>
              <a:xfrm rot="5554571">
                <a:off x="1337233" y="3642716"/>
                <a:ext cx="43312" cy="172275"/>
                <a:chOff x="4351449" y="1560082"/>
                <a:chExt cx="76535" cy="159874"/>
              </a:xfrm>
            </p:grpSpPr>
            <p:sp>
              <p:nvSpPr>
                <p:cNvPr id="5364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65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62" name="555 - Ομάδα"/>
              <p:cNvGrpSpPr>
                <a:grpSpLocks noChangeAspect="1"/>
              </p:cNvGrpSpPr>
              <p:nvPr/>
            </p:nvGrpSpPr>
            <p:grpSpPr>
              <a:xfrm rot="5554571">
                <a:off x="1276657" y="3853451"/>
                <a:ext cx="40750" cy="172275"/>
                <a:chOff x="4355976" y="1560082"/>
                <a:chExt cx="72008" cy="159874"/>
              </a:xfrm>
            </p:grpSpPr>
            <p:sp>
              <p:nvSpPr>
                <p:cNvPr id="5362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63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63" name="558 - Ομάδα"/>
              <p:cNvGrpSpPr/>
              <p:nvPr/>
            </p:nvGrpSpPr>
            <p:grpSpPr>
              <a:xfrm rot="5554571">
                <a:off x="1282157" y="3811035"/>
                <a:ext cx="40750" cy="172275"/>
                <a:chOff x="4355976" y="1560082"/>
                <a:chExt cx="72008" cy="159874"/>
              </a:xfrm>
            </p:grpSpPr>
            <p:sp>
              <p:nvSpPr>
                <p:cNvPr id="5360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61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64" name="561 - Ομάδα"/>
              <p:cNvGrpSpPr/>
              <p:nvPr/>
            </p:nvGrpSpPr>
            <p:grpSpPr>
              <a:xfrm rot="5554571">
                <a:off x="1293127" y="3771084"/>
                <a:ext cx="40750" cy="172275"/>
                <a:chOff x="4355976" y="1560082"/>
                <a:chExt cx="72008" cy="159874"/>
              </a:xfrm>
            </p:grpSpPr>
            <p:sp>
              <p:nvSpPr>
                <p:cNvPr id="5358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59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65" name="564 - Ομάδα"/>
              <p:cNvGrpSpPr/>
              <p:nvPr/>
            </p:nvGrpSpPr>
            <p:grpSpPr>
              <a:xfrm rot="5554571">
                <a:off x="1310772" y="3728835"/>
                <a:ext cx="40750" cy="172275"/>
                <a:chOff x="4355976" y="1560082"/>
                <a:chExt cx="72008" cy="159874"/>
              </a:xfrm>
            </p:grpSpPr>
            <p:sp>
              <p:nvSpPr>
                <p:cNvPr id="5356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57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66" name="609 - Ομάδα"/>
              <p:cNvGrpSpPr/>
              <p:nvPr/>
            </p:nvGrpSpPr>
            <p:grpSpPr>
              <a:xfrm rot="5938774">
                <a:off x="1274245" y="3439142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5332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54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55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33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52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53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34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50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51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35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48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49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36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46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47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37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44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45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38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42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43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39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40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41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967" name="610 - Ομάδα"/>
              <p:cNvGrpSpPr/>
              <p:nvPr/>
            </p:nvGrpSpPr>
            <p:grpSpPr>
              <a:xfrm rot="5938774">
                <a:off x="1423874" y="3125745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5308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5330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31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09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5328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29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10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5326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27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11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5324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25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12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5322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23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13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20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21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14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18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19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315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16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17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968" name="635 - Ομάδα"/>
              <p:cNvGrpSpPr/>
              <p:nvPr/>
            </p:nvGrpSpPr>
            <p:grpSpPr>
              <a:xfrm rot="5938774">
                <a:off x="1565765" y="2812235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5284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06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07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285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04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05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286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02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03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287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300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01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288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298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299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289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296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297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290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294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295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291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292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293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969" name="666 - Ομάδα"/>
              <p:cNvGrpSpPr/>
              <p:nvPr/>
            </p:nvGrpSpPr>
            <p:grpSpPr>
              <a:xfrm rot="5554571">
                <a:off x="1798629" y="2655907"/>
                <a:ext cx="45874" cy="172275"/>
                <a:chOff x="4346922" y="1560082"/>
                <a:chExt cx="81062" cy="159874"/>
              </a:xfrm>
            </p:grpSpPr>
            <p:sp>
              <p:nvSpPr>
                <p:cNvPr id="5282" name="667 - Έλλειψη"/>
                <p:cNvSpPr>
                  <a:spLocks noChangeAspect="1"/>
                </p:cNvSpPr>
                <p:nvPr/>
              </p:nvSpPr>
              <p:spPr>
                <a:xfrm>
                  <a:off x="4346922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83" name="66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0" name="678 - Ομάδα"/>
              <p:cNvGrpSpPr/>
              <p:nvPr/>
            </p:nvGrpSpPr>
            <p:grpSpPr>
              <a:xfrm rot="5554571">
                <a:off x="1325465" y="3685175"/>
                <a:ext cx="43312" cy="172275"/>
                <a:chOff x="4351449" y="1560082"/>
                <a:chExt cx="76535" cy="159874"/>
              </a:xfrm>
            </p:grpSpPr>
            <p:sp>
              <p:nvSpPr>
                <p:cNvPr id="5280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81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1" name="681 - Ομάδα"/>
              <p:cNvGrpSpPr/>
              <p:nvPr/>
            </p:nvGrpSpPr>
            <p:grpSpPr>
              <a:xfrm rot="5124672">
                <a:off x="1287974" y="4426946"/>
                <a:ext cx="42047" cy="169094"/>
                <a:chOff x="4358930" y="1560742"/>
                <a:chExt cx="74299" cy="156922"/>
              </a:xfrm>
            </p:grpSpPr>
            <p:sp>
              <p:nvSpPr>
                <p:cNvPr id="5278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79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2" name="684 - Ομάδα"/>
              <p:cNvGrpSpPr/>
              <p:nvPr/>
            </p:nvGrpSpPr>
            <p:grpSpPr>
              <a:xfrm rot="5169957">
                <a:off x="1272957" y="4384910"/>
                <a:ext cx="42237" cy="171956"/>
                <a:chOff x="4353349" y="1560082"/>
                <a:chExt cx="74635" cy="159578"/>
              </a:xfrm>
            </p:grpSpPr>
            <p:sp>
              <p:nvSpPr>
                <p:cNvPr id="5276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77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3" name="854 - Ομάδα"/>
              <p:cNvGrpSpPr/>
              <p:nvPr/>
            </p:nvGrpSpPr>
            <p:grpSpPr>
              <a:xfrm rot="5124672">
                <a:off x="1314621" y="4511763"/>
                <a:ext cx="42787" cy="169891"/>
                <a:chOff x="4361221" y="1560742"/>
                <a:chExt cx="75608" cy="157662"/>
              </a:xfrm>
            </p:grpSpPr>
            <p:sp>
              <p:nvSpPr>
                <p:cNvPr id="5274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75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4" name="857 - Ομάδα"/>
              <p:cNvGrpSpPr/>
              <p:nvPr/>
            </p:nvGrpSpPr>
            <p:grpSpPr>
              <a:xfrm rot="5169957">
                <a:off x="1300116" y="4468447"/>
                <a:ext cx="42237" cy="171956"/>
                <a:chOff x="4353349" y="1560082"/>
                <a:chExt cx="74635" cy="159578"/>
              </a:xfrm>
            </p:grpSpPr>
            <p:sp>
              <p:nvSpPr>
                <p:cNvPr id="5272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73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5" name="860 - Ομάδα"/>
              <p:cNvGrpSpPr/>
              <p:nvPr/>
            </p:nvGrpSpPr>
            <p:grpSpPr>
              <a:xfrm rot="5124672">
                <a:off x="1341795" y="4596985"/>
                <a:ext cx="42787" cy="169891"/>
                <a:chOff x="4361221" y="1560742"/>
                <a:chExt cx="75608" cy="157662"/>
              </a:xfrm>
            </p:grpSpPr>
            <p:sp>
              <p:nvSpPr>
                <p:cNvPr id="5270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71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6" name="863 - Ομάδα"/>
              <p:cNvGrpSpPr/>
              <p:nvPr/>
            </p:nvGrpSpPr>
            <p:grpSpPr>
              <a:xfrm rot="5169957">
                <a:off x="1320860" y="4551484"/>
                <a:ext cx="42603" cy="172670"/>
                <a:chOff x="4355976" y="1560082"/>
                <a:chExt cx="75282" cy="160241"/>
              </a:xfrm>
            </p:grpSpPr>
            <p:sp>
              <p:nvSpPr>
                <p:cNvPr id="5268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69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7" name="866 - Ομάδα"/>
              <p:cNvGrpSpPr/>
              <p:nvPr/>
            </p:nvGrpSpPr>
            <p:grpSpPr>
              <a:xfrm rot="5124672">
                <a:off x="1499952" y="5104695"/>
                <a:ext cx="42787" cy="169891"/>
                <a:chOff x="4361221" y="1560742"/>
                <a:chExt cx="75608" cy="157662"/>
              </a:xfrm>
            </p:grpSpPr>
            <p:sp>
              <p:nvSpPr>
                <p:cNvPr id="5266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67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8" name="869 - Ομάδα"/>
              <p:cNvGrpSpPr/>
              <p:nvPr/>
            </p:nvGrpSpPr>
            <p:grpSpPr>
              <a:xfrm rot="5124672">
                <a:off x="1361681" y="4639968"/>
                <a:ext cx="42047" cy="169094"/>
                <a:chOff x="4358930" y="1560742"/>
                <a:chExt cx="74299" cy="156922"/>
              </a:xfrm>
            </p:grpSpPr>
            <p:sp>
              <p:nvSpPr>
                <p:cNvPr id="5264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65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79" name="872 - Ομάδα"/>
              <p:cNvGrpSpPr/>
              <p:nvPr/>
            </p:nvGrpSpPr>
            <p:grpSpPr>
              <a:xfrm rot="5124672">
                <a:off x="1401111" y="4725087"/>
                <a:ext cx="42787" cy="169891"/>
                <a:chOff x="4361221" y="1560742"/>
                <a:chExt cx="75608" cy="157662"/>
              </a:xfrm>
            </p:grpSpPr>
            <p:sp>
              <p:nvSpPr>
                <p:cNvPr id="5262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63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0" name="878 - Ομάδα"/>
              <p:cNvGrpSpPr/>
              <p:nvPr/>
            </p:nvGrpSpPr>
            <p:grpSpPr>
              <a:xfrm rot="5124672">
                <a:off x="1434678" y="4810461"/>
                <a:ext cx="42787" cy="169891"/>
                <a:chOff x="4361221" y="1560742"/>
                <a:chExt cx="75608" cy="157662"/>
              </a:xfrm>
            </p:grpSpPr>
            <p:sp>
              <p:nvSpPr>
                <p:cNvPr id="5260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61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1" name="881 - Ομάδα"/>
              <p:cNvGrpSpPr/>
              <p:nvPr/>
            </p:nvGrpSpPr>
            <p:grpSpPr>
              <a:xfrm rot="5169957">
                <a:off x="1420135" y="4765110"/>
                <a:ext cx="42603" cy="172670"/>
                <a:chOff x="4355976" y="1560082"/>
                <a:chExt cx="75282" cy="160241"/>
              </a:xfrm>
            </p:grpSpPr>
            <p:sp>
              <p:nvSpPr>
                <p:cNvPr id="5258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59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2" name="884 - Ομάδα"/>
              <p:cNvGrpSpPr/>
              <p:nvPr/>
            </p:nvGrpSpPr>
            <p:grpSpPr>
              <a:xfrm rot="5124672">
                <a:off x="1464541" y="4896038"/>
                <a:ext cx="42047" cy="169094"/>
                <a:chOff x="4358930" y="1560742"/>
                <a:chExt cx="74299" cy="156921"/>
              </a:xfrm>
            </p:grpSpPr>
            <p:sp>
              <p:nvSpPr>
                <p:cNvPr id="5256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57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3" name="887 - Ομάδα"/>
              <p:cNvGrpSpPr/>
              <p:nvPr/>
            </p:nvGrpSpPr>
            <p:grpSpPr>
              <a:xfrm rot="5169957">
                <a:off x="1456202" y="4850797"/>
                <a:ext cx="42237" cy="171956"/>
                <a:chOff x="4353349" y="1560082"/>
                <a:chExt cx="74635" cy="159578"/>
              </a:xfrm>
            </p:grpSpPr>
            <p:sp>
              <p:nvSpPr>
                <p:cNvPr id="5254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55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4" name="890 - Ομάδα"/>
              <p:cNvGrpSpPr/>
              <p:nvPr/>
            </p:nvGrpSpPr>
            <p:grpSpPr>
              <a:xfrm rot="5124672">
                <a:off x="1485097" y="4979032"/>
                <a:ext cx="42787" cy="169891"/>
                <a:chOff x="4361221" y="1560742"/>
                <a:chExt cx="75608" cy="157662"/>
              </a:xfrm>
            </p:grpSpPr>
            <p:sp>
              <p:nvSpPr>
                <p:cNvPr id="5252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53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5" name="893 - Ομάδα"/>
              <p:cNvGrpSpPr/>
              <p:nvPr/>
            </p:nvGrpSpPr>
            <p:grpSpPr>
              <a:xfrm rot="5169957">
                <a:off x="1470268" y="4937039"/>
                <a:ext cx="42603" cy="172670"/>
                <a:chOff x="4355976" y="1560082"/>
                <a:chExt cx="75282" cy="160241"/>
              </a:xfrm>
            </p:grpSpPr>
            <p:sp>
              <p:nvSpPr>
                <p:cNvPr id="5250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51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6" name="896 - Ομάδα"/>
              <p:cNvGrpSpPr/>
              <p:nvPr/>
            </p:nvGrpSpPr>
            <p:grpSpPr>
              <a:xfrm rot="5124672">
                <a:off x="1505712" y="5062488"/>
                <a:ext cx="42787" cy="169891"/>
                <a:chOff x="4361221" y="1560742"/>
                <a:chExt cx="75608" cy="157662"/>
              </a:xfrm>
            </p:grpSpPr>
            <p:sp>
              <p:nvSpPr>
                <p:cNvPr id="5248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49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7" name="899 - Ομάδα"/>
              <p:cNvGrpSpPr/>
              <p:nvPr/>
            </p:nvGrpSpPr>
            <p:grpSpPr>
              <a:xfrm rot="5169957">
                <a:off x="1490881" y="5020494"/>
                <a:ext cx="42603" cy="172670"/>
                <a:chOff x="4355976" y="1560082"/>
                <a:chExt cx="75282" cy="160241"/>
              </a:xfrm>
            </p:grpSpPr>
            <p:sp>
              <p:nvSpPr>
                <p:cNvPr id="5246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47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8" name="905 - Ομάδα"/>
              <p:cNvGrpSpPr/>
              <p:nvPr/>
            </p:nvGrpSpPr>
            <p:grpSpPr>
              <a:xfrm rot="5124672">
                <a:off x="1510111" y="5145116"/>
                <a:ext cx="42787" cy="169891"/>
                <a:chOff x="4361221" y="1560742"/>
                <a:chExt cx="75608" cy="157662"/>
              </a:xfrm>
            </p:grpSpPr>
            <p:sp>
              <p:nvSpPr>
                <p:cNvPr id="5244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45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89" name="908 - Ομάδα"/>
              <p:cNvGrpSpPr/>
              <p:nvPr/>
            </p:nvGrpSpPr>
            <p:grpSpPr>
              <a:xfrm rot="5124672">
                <a:off x="1522424" y="5226560"/>
                <a:ext cx="42047" cy="169094"/>
                <a:chOff x="4358930" y="1560742"/>
                <a:chExt cx="74299" cy="156921"/>
              </a:xfrm>
            </p:grpSpPr>
            <p:sp>
              <p:nvSpPr>
                <p:cNvPr id="5242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43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0" name="911 - Ομάδα"/>
              <p:cNvGrpSpPr/>
              <p:nvPr/>
            </p:nvGrpSpPr>
            <p:grpSpPr>
              <a:xfrm rot="5169957">
                <a:off x="1519215" y="5183894"/>
                <a:ext cx="42237" cy="171956"/>
                <a:chOff x="4353349" y="1560082"/>
                <a:chExt cx="74635" cy="159578"/>
              </a:xfrm>
            </p:grpSpPr>
            <p:sp>
              <p:nvSpPr>
                <p:cNvPr id="5240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41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1" name="917 - Ομάδα"/>
              <p:cNvGrpSpPr/>
              <p:nvPr/>
            </p:nvGrpSpPr>
            <p:grpSpPr>
              <a:xfrm rot="5169957">
                <a:off x="1529886" y="5268038"/>
                <a:ext cx="42237" cy="171956"/>
                <a:chOff x="4353349" y="1560082"/>
                <a:chExt cx="74635" cy="159578"/>
              </a:xfrm>
            </p:grpSpPr>
            <p:sp>
              <p:nvSpPr>
                <p:cNvPr id="5238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39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2" name="926 - Ομάδα"/>
              <p:cNvGrpSpPr/>
              <p:nvPr/>
            </p:nvGrpSpPr>
            <p:grpSpPr>
              <a:xfrm rot="5169957">
                <a:off x="1520377" y="5310417"/>
                <a:ext cx="42237" cy="171956"/>
                <a:chOff x="4353349" y="1560082"/>
                <a:chExt cx="74635" cy="159578"/>
              </a:xfrm>
            </p:grpSpPr>
            <p:sp>
              <p:nvSpPr>
                <p:cNvPr id="5236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37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3" name="929 - Ομάδα"/>
              <p:cNvGrpSpPr/>
              <p:nvPr/>
            </p:nvGrpSpPr>
            <p:grpSpPr>
              <a:xfrm rot="5169957">
                <a:off x="1524119" y="5350965"/>
                <a:ext cx="42237" cy="171956"/>
                <a:chOff x="4353349" y="1560082"/>
                <a:chExt cx="74635" cy="159578"/>
              </a:xfrm>
            </p:grpSpPr>
            <p:sp>
              <p:nvSpPr>
                <p:cNvPr id="5234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35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4" name="941 - Ομάδα"/>
              <p:cNvGrpSpPr/>
              <p:nvPr/>
            </p:nvGrpSpPr>
            <p:grpSpPr>
              <a:xfrm rot="5169957">
                <a:off x="1524600" y="5469792"/>
                <a:ext cx="42237" cy="171956"/>
                <a:chOff x="4353349" y="1560082"/>
                <a:chExt cx="74635" cy="159578"/>
              </a:xfrm>
            </p:grpSpPr>
            <p:sp>
              <p:nvSpPr>
                <p:cNvPr id="5232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33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5" name="944 - Ομάδα"/>
              <p:cNvGrpSpPr/>
              <p:nvPr/>
            </p:nvGrpSpPr>
            <p:grpSpPr>
              <a:xfrm rot="5169957">
                <a:off x="1515091" y="5512170"/>
                <a:ext cx="42237" cy="171956"/>
                <a:chOff x="4353349" y="1560082"/>
                <a:chExt cx="74635" cy="159578"/>
              </a:xfrm>
            </p:grpSpPr>
            <p:sp>
              <p:nvSpPr>
                <p:cNvPr id="5230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31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6" name="950 - Ομάδα"/>
              <p:cNvGrpSpPr/>
              <p:nvPr/>
            </p:nvGrpSpPr>
            <p:grpSpPr>
              <a:xfrm rot="5169957">
                <a:off x="1527057" y="5391399"/>
                <a:ext cx="42237" cy="171956"/>
                <a:chOff x="4353349" y="1560082"/>
                <a:chExt cx="74635" cy="159578"/>
              </a:xfrm>
            </p:grpSpPr>
            <p:sp>
              <p:nvSpPr>
                <p:cNvPr id="5228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29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7" name="953 - Ομάδα"/>
              <p:cNvGrpSpPr/>
              <p:nvPr/>
            </p:nvGrpSpPr>
            <p:grpSpPr>
              <a:xfrm rot="5169957">
                <a:off x="1517181" y="5431956"/>
                <a:ext cx="42237" cy="171956"/>
                <a:chOff x="4353349" y="1560082"/>
                <a:chExt cx="74635" cy="159578"/>
              </a:xfrm>
            </p:grpSpPr>
            <p:sp>
              <p:nvSpPr>
                <p:cNvPr id="5226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27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8" name="860 - Ομάδα"/>
              <p:cNvGrpSpPr/>
              <p:nvPr/>
            </p:nvGrpSpPr>
            <p:grpSpPr>
              <a:xfrm rot="5124672">
                <a:off x="1353887" y="4683603"/>
                <a:ext cx="42787" cy="169891"/>
                <a:chOff x="4361221" y="1560742"/>
                <a:chExt cx="75608" cy="157662"/>
              </a:xfrm>
            </p:grpSpPr>
            <p:sp>
              <p:nvSpPr>
                <p:cNvPr id="5224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25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999" name="486 - Ομάδα"/>
              <p:cNvGrpSpPr/>
              <p:nvPr/>
            </p:nvGrpSpPr>
            <p:grpSpPr>
              <a:xfrm rot="5554571" flipH="1" flipV="1">
                <a:off x="1491274" y="4222214"/>
                <a:ext cx="40750" cy="172275"/>
                <a:chOff x="4355976" y="1560082"/>
                <a:chExt cx="72008" cy="159874"/>
              </a:xfrm>
            </p:grpSpPr>
            <p:sp>
              <p:nvSpPr>
                <p:cNvPr id="5222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23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0" name="489 - Ομάδα"/>
              <p:cNvGrpSpPr/>
              <p:nvPr/>
            </p:nvGrpSpPr>
            <p:grpSpPr>
              <a:xfrm rot="5554571" flipH="1" flipV="1">
                <a:off x="1486632" y="4262896"/>
                <a:ext cx="40750" cy="172275"/>
                <a:chOff x="4355976" y="1560082"/>
                <a:chExt cx="72008" cy="159874"/>
              </a:xfrm>
            </p:grpSpPr>
            <p:sp>
              <p:nvSpPr>
                <p:cNvPr id="5220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21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1" name="492 - Ομάδα"/>
              <p:cNvGrpSpPr/>
              <p:nvPr/>
            </p:nvGrpSpPr>
            <p:grpSpPr>
              <a:xfrm rot="4942809" flipH="1" flipV="1">
                <a:off x="1491863" y="4138951"/>
                <a:ext cx="45166" cy="170761"/>
                <a:chOff x="4348173" y="1560082"/>
                <a:chExt cx="79811" cy="158470"/>
              </a:xfrm>
            </p:grpSpPr>
            <p:sp>
              <p:nvSpPr>
                <p:cNvPr id="5218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19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2" name="495 - Ομάδα"/>
              <p:cNvGrpSpPr/>
              <p:nvPr/>
            </p:nvGrpSpPr>
            <p:grpSpPr>
              <a:xfrm rot="5554571" flipH="1" flipV="1">
                <a:off x="1497065" y="4179805"/>
                <a:ext cx="40750" cy="172275"/>
                <a:chOff x="4355976" y="1560082"/>
                <a:chExt cx="72008" cy="159874"/>
              </a:xfrm>
            </p:grpSpPr>
            <p:sp>
              <p:nvSpPr>
                <p:cNvPr id="5216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17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3" name="498 - Ομάδα"/>
              <p:cNvGrpSpPr/>
              <p:nvPr/>
            </p:nvGrpSpPr>
            <p:grpSpPr>
              <a:xfrm rot="4942809" flipH="1" flipV="1">
                <a:off x="1493130" y="4098149"/>
                <a:ext cx="45166" cy="170761"/>
                <a:chOff x="4346646" y="1568572"/>
                <a:chExt cx="79811" cy="158470"/>
              </a:xfrm>
            </p:grpSpPr>
            <p:sp>
              <p:nvSpPr>
                <p:cNvPr id="5214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15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4" name="501 - Ομάδα"/>
              <p:cNvGrpSpPr/>
              <p:nvPr/>
            </p:nvGrpSpPr>
            <p:grpSpPr>
              <a:xfrm rot="4942809" flipH="1" flipV="1">
                <a:off x="1492435" y="4058838"/>
                <a:ext cx="45166" cy="170761"/>
                <a:chOff x="4348173" y="1560082"/>
                <a:chExt cx="79811" cy="158470"/>
              </a:xfrm>
            </p:grpSpPr>
            <p:sp>
              <p:nvSpPr>
                <p:cNvPr id="5212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13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5" name="504 - Ομάδα"/>
              <p:cNvGrpSpPr/>
              <p:nvPr/>
            </p:nvGrpSpPr>
            <p:grpSpPr>
              <a:xfrm rot="5124672" flipH="1" flipV="1">
                <a:off x="1463743" y="3977256"/>
                <a:ext cx="42047" cy="169092"/>
                <a:chOff x="4358930" y="1560742"/>
                <a:chExt cx="74299" cy="156922"/>
              </a:xfrm>
            </p:grpSpPr>
            <p:sp>
              <p:nvSpPr>
                <p:cNvPr id="5210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11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6" name="507 - Ομάδα"/>
              <p:cNvGrpSpPr/>
              <p:nvPr/>
            </p:nvGrpSpPr>
            <p:grpSpPr>
              <a:xfrm rot="5169957" flipH="1" flipV="1">
                <a:off x="1478569" y="4016428"/>
                <a:ext cx="42237" cy="171956"/>
                <a:chOff x="4353349" y="1560082"/>
                <a:chExt cx="74635" cy="159578"/>
              </a:xfrm>
            </p:grpSpPr>
            <p:sp>
              <p:nvSpPr>
                <p:cNvPr id="5208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09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7" name="510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84618" y="4305836"/>
                <a:ext cx="40750" cy="172275"/>
                <a:chOff x="4355976" y="1560082"/>
                <a:chExt cx="72008" cy="159874"/>
              </a:xfrm>
            </p:grpSpPr>
            <p:sp>
              <p:nvSpPr>
                <p:cNvPr id="5206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07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8" name="513 - Ομάδα"/>
              <p:cNvGrpSpPr/>
              <p:nvPr/>
            </p:nvGrpSpPr>
            <p:grpSpPr>
              <a:xfrm rot="5554571" flipH="1" flipV="1">
                <a:off x="1477218" y="4345752"/>
                <a:ext cx="40750" cy="172275"/>
                <a:chOff x="4355976" y="1560082"/>
                <a:chExt cx="72008" cy="159874"/>
              </a:xfrm>
            </p:grpSpPr>
            <p:sp>
              <p:nvSpPr>
                <p:cNvPr id="5204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05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09" name="516 - Ομάδα"/>
              <p:cNvGrpSpPr/>
              <p:nvPr/>
            </p:nvGrpSpPr>
            <p:grpSpPr>
              <a:xfrm rot="5554571" flipH="1" flipV="1">
                <a:off x="1468310" y="4386334"/>
                <a:ext cx="40750" cy="172275"/>
                <a:chOff x="4355976" y="1560082"/>
                <a:chExt cx="72008" cy="159874"/>
              </a:xfrm>
            </p:grpSpPr>
            <p:sp>
              <p:nvSpPr>
                <p:cNvPr id="5202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03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10" name="519 - Ομάδα"/>
              <p:cNvGrpSpPr/>
              <p:nvPr/>
            </p:nvGrpSpPr>
            <p:grpSpPr>
              <a:xfrm rot="5554571" flipH="1" flipV="1">
                <a:off x="1460209" y="4426351"/>
                <a:ext cx="40750" cy="172275"/>
                <a:chOff x="4355976" y="1560082"/>
                <a:chExt cx="72008" cy="159874"/>
              </a:xfrm>
            </p:grpSpPr>
            <p:sp>
              <p:nvSpPr>
                <p:cNvPr id="5200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201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11" name="525 - Ομάδα"/>
              <p:cNvGrpSpPr/>
              <p:nvPr/>
            </p:nvGrpSpPr>
            <p:grpSpPr>
              <a:xfrm rot="5554571" flipH="1" flipV="1">
                <a:off x="1392156" y="4676588"/>
                <a:ext cx="43312" cy="172275"/>
                <a:chOff x="4351449" y="1560082"/>
                <a:chExt cx="76535" cy="159874"/>
              </a:xfrm>
            </p:grpSpPr>
            <p:sp>
              <p:nvSpPr>
                <p:cNvPr id="5198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99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12" name="555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55295" y="4465853"/>
                <a:ext cx="40750" cy="172275"/>
                <a:chOff x="4355976" y="1560082"/>
                <a:chExt cx="72008" cy="159874"/>
              </a:xfrm>
            </p:grpSpPr>
            <p:sp>
              <p:nvSpPr>
                <p:cNvPr id="5196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97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13" name="558 - Ομάδα"/>
              <p:cNvGrpSpPr/>
              <p:nvPr/>
            </p:nvGrpSpPr>
            <p:grpSpPr>
              <a:xfrm rot="5554571" flipH="1" flipV="1">
                <a:off x="1449795" y="4508269"/>
                <a:ext cx="40750" cy="172275"/>
                <a:chOff x="4355976" y="1560082"/>
                <a:chExt cx="72008" cy="159874"/>
              </a:xfrm>
            </p:grpSpPr>
            <p:sp>
              <p:nvSpPr>
                <p:cNvPr id="5194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95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14" name="561 - Ομάδα"/>
              <p:cNvGrpSpPr/>
              <p:nvPr/>
            </p:nvGrpSpPr>
            <p:grpSpPr>
              <a:xfrm rot="5554571" flipH="1" flipV="1">
                <a:off x="1438825" y="4548220"/>
                <a:ext cx="40750" cy="172275"/>
                <a:chOff x="4355976" y="1560082"/>
                <a:chExt cx="72008" cy="159874"/>
              </a:xfrm>
            </p:grpSpPr>
            <p:sp>
              <p:nvSpPr>
                <p:cNvPr id="5192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93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15" name="564 - Ομάδα"/>
              <p:cNvGrpSpPr/>
              <p:nvPr/>
            </p:nvGrpSpPr>
            <p:grpSpPr>
              <a:xfrm rot="5554571" flipH="1" flipV="1">
                <a:off x="1421181" y="4590469"/>
                <a:ext cx="40750" cy="172275"/>
                <a:chOff x="4355976" y="1560082"/>
                <a:chExt cx="72008" cy="159874"/>
              </a:xfrm>
            </p:grpSpPr>
            <p:sp>
              <p:nvSpPr>
                <p:cNvPr id="5190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91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16" name="609 - Ομάδα"/>
              <p:cNvGrpSpPr/>
              <p:nvPr/>
            </p:nvGrpSpPr>
            <p:grpSpPr>
              <a:xfrm rot="5938774" flipH="1" flipV="1">
                <a:off x="1171866" y="4833668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5166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88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89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67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86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87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68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84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85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69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82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83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70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80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81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71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78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79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72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76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77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73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74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75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5017" name="610 - Ομάδα"/>
              <p:cNvGrpSpPr/>
              <p:nvPr/>
            </p:nvGrpSpPr>
            <p:grpSpPr>
              <a:xfrm rot="5938774" flipH="1" flipV="1">
                <a:off x="1021950" y="5142218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5142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5164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65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43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5162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63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44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5160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61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45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5158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59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46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5156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57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47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54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55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48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52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53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49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50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51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5018" name="635 - Ομάδα"/>
              <p:cNvGrpSpPr/>
              <p:nvPr/>
            </p:nvGrpSpPr>
            <p:grpSpPr>
              <a:xfrm rot="5938774" flipH="1" flipV="1">
                <a:off x="880343" y="5460576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5118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40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41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19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38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39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20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36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37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21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34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35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22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32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33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23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30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31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24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28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29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5125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5126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127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5019" name="678 - Ομάδα"/>
              <p:cNvGrpSpPr/>
              <p:nvPr/>
            </p:nvGrpSpPr>
            <p:grpSpPr>
              <a:xfrm rot="5554571" flipH="1" flipV="1">
                <a:off x="1403921" y="4634130"/>
                <a:ext cx="43312" cy="172275"/>
                <a:chOff x="4351449" y="1560082"/>
                <a:chExt cx="76535" cy="159874"/>
              </a:xfrm>
            </p:grpSpPr>
            <p:sp>
              <p:nvSpPr>
                <p:cNvPr id="5116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17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0" name="681 - Ομάδα"/>
              <p:cNvGrpSpPr/>
              <p:nvPr/>
            </p:nvGrpSpPr>
            <p:grpSpPr>
              <a:xfrm rot="5124672" flipH="1" flipV="1">
                <a:off x="1442676" y="3895540"/>
                <a:ext cx="42047" cy="169092"/>
                <a:chOff x="4358930" y="1560742"/>
                <a:chExt cx="74299" cy="156922"/>
              </a:xfrm>
            </p:grpSpPr>
            <p:sp>
              <p:nvSpPr>
                <p:cNvPr id="5114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15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1" name="684 - Ομάδα"/>
              <p:cNvGrpSpPr/>
              <p:nvPr/>
            </p:nvGrpSpPr>
            <p:grpSpPr>
              <a:xfrm rot="5169957" flipH="1" flipV="1">
                <a:off x="1457507" y="3934712"/>
                <a:ext cx="42237" cy="171956"/>
                <a:chOff x="4353349" y="1560082"/>
                <a:chExt cx="74635" cy="159578"/>
              </a:xfrm>
            </p:grpSpPr>
            <p:sp>
              <p:nvSpPr>
                <p:cNvPr id="5112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13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2" name="854 - Ομάδα"/>
              <p:cNvGrpSpPr/>
              <p:nvPr/>
            </p:nvGrpSpPr>
            <p:grpSpPr>
              <a:xfrm rot="5124672" flipH="1" flipV="1">
                <a:off x="1415296" y="3809924"/>
                <a:ext cx="42787" cy="169891"/>
                <a:chOff x="4361221" y="1560742"/>
                <a:chExt cx="75608" cy="157662"/>
              </a:xfrm>
            </p:grpSpPr>
            <p:sp>
              <p:nvSpPr>
                <p:cNvPr id="5110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11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3" name="857 - Ομάδα"/>
              <p:cNvGrpSpPr/>
              <p:nvPr/>
            </p:nvGrpSpPr>
            <p:grpSpPr>
              <a:xfrm rot="5169957" flipH="1" flipV="1">
                <a:off x="1430343" y="3851176"/>
                <a:ext cx="42237" cy="171956"/>
                <a:chOff x="4353349" y="1560082"/>
                <a:chExt cx="74635" cy="159578"/>
              </a:xfrm>
            </p:grpSpPr>
            <p:sp>
              <p:nvSpPr>
                <p:cNvPr id="5108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09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4" name="860 - Ομάδα"/>
              <p:cNvGrpSpPr/>
              <p:nvPr/>
            </p:nvGrpSpPr>
            <p:grpSpPr>
              <a:xfrm rot="5124672" flipH="1" flipV="1">
                <a:off x="1388116" y="3724703"/>
                <a:ext cx="42787" cy="169891"/>
                <a:chOff x="4361221" y="1560742"/>
                <a:chExt cx="75608" cy="157662"/>
              </a:xfrm>
            </p:grpSpPr>
            <p:sp>
              <p:nvSpPr>
                <p:cNvPr id="5106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07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5" name="863 - Ομάδα"/>
              <p:cNvGrpSpPr/>
              <p:nvPr/>
            </p:nvGrpSpPr>
            <p:grpSpPr>
              <a:xfrm rot="5169957" flipH="1" flipV="1">
                <a:off x="1409232" y="3767425"/>
                <a:ext cx="42603" cy="172670"/>
                <a:chOff x="4355976" y="1560082"/>
                <a:chExt cx="75282" cy="160241"/>
              </a:xfrm>
            </p:grpSpPr>
            <p:sp>
              <p:nvSpPr>
                <p:cNvPr id="5104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05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6" name="866 - Ομάδα"/>
              <p:cNvGrpSpPr/>
              <p:nvPr/>
            </p:nvGrpSpPr>
            <p:grpSpPr>
              <a:xfrm rot="5124672" flipH="1" flipV="1">
                <a:off x="1229958" y="3216993"/>
                <a:ext cx="42787" cy="169891"/>
                <a:chOff x="4361221" y="1560742"/>
                <a:chExt cx="75608" cy="157662"/>
              </a:xfrm>
            </p:grpSpPr>
            <p:sp>
              <p:nvSpPr>
                <p:cNvPr id="5102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03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7" name="869 - Ομάδα"/>
              <p:cNvGrpSpPr/>
              <p:nvPr/>
            </p:nvGrpSpPr>
            <p:grpSpPr>
              <a:xfrm rot="5124672" flipH="1" flipV="1">
                <a:off x="1368967" y="3682519"/>
                <a:ext cx="42047" cy="169092"/>
                <a:chOff x="4358930" y="1560742"/>
                <a:chExt cx="74299" cy="156922"/>
              </a:xfrm>
            </p:grpSpPr>
            <p:sp>
              <p:nvSpPr>
                <p:cNvPr id="5100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01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8" name="872 - Ομάδα"/>
              <p:cNvGrpSpPr/>
              <p:nvPr/>
            </p:nvGrpSpPr>
            <p:grpSpPr>
              <a:xfrm rot="5124672" flipH="1" flipV="1">
                <a:off x="1328798" y="3596601"/>
                <a:ext cx="42787" cy="169891"/>
                <a:chOff x="4361221" y="1560742"/>
                <a:chExt cx="75608" cy="157662"/>
              </a:xfrm>
            </p:grpSpPr>
            <p:sp>
              <p:nvSpPr>
                <p:cNvPr id="5098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99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29" name="878 - Ομάδα"/>
              <p:cNvGrpSpPr/>
              <p:nvPr/>
            </p:nvGrpSpPr>
            <p:grpSpPr>
              <a:xfrm rot="5124672" flipH="1" flipV="1">
                <a:off x="1295230" y="3511227"/>
                <a:ext cx="42787" cy="169891"/>
                <a:chOff x="4361221" y="1560742"/>
                <a:chExt cx="75608" cy="157662"/>
              </a:xfrm>
            </p:grpSpPr>
            <p:sp>
              <p:nvSpPr>
                <p:cNvPr id="5096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97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0" name="881 - Ομάδα"/>
              <p:cNvGrpSpPr/>
              <p:nvPr/>
            </p:nvGrpSpPr>
            <p:grpSpPr>
              <a:xfrm rot="5169957" flipH="1" flipV="1">
                <a:off x="1309957" y="3553799"/>
                <a:ext cx="42603" cy="172670"/>
                <a:chOff x="4355976" y="1560082"/>
                <a:chExt cx="75282" cy="160241"/>
              </a:xfrm>
            </p:grpSpPr>
            <p:sp>
              <p:nvSpPr>
                <p:cNvPr id="5094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95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1" name="884 - Ομάδα"/>
              <p:cNvGrpSpPr/>
              <p:nvPr/>
            </p:nvGrpSpPr>
            <p:grpSpPr>
              <a:xfrm rot="5124672" flipH="1" flipV="1">
                <a:off x="1266107" y="3426448"/>
                <a:ext cx="42047" cy="169092"/>
                <a:chOff x="4358930" y="1560742"/>
                <a:chExt cx="74299" cy="156921"/>
              </a:xfrm>
            </p:grpSpPr>
            <p:sp>
              <p:nvSpPr>
                <p:cNvPr id="5092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93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2" name="887 - Ομάδα"/>
              <p:cNvGrpSpPr/>
              <p:nvPr/>
            </p:nvGrpSpPr>
            <p:grpSpPr>
              <a:xfrm rot="5169957" flipH="1" flipV="1">
                <a:off x="1274255" y="3468827"/>
                <a:ext cx="42237" cy="171956"/>
                <a:chOff x="4353349" y="1560082"/>
                <a:chExt cx="74635" cy="159578"/>
              </a:xfrm>
            </p:grpSpPr>
            <p:sp>
              <p:nvSpPr>
                <p:cNvPr id="5090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91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3" name="890 - Ομάδα"/>
              <p:cNvGrpSpPr/>
              <p:nvPr/>
            </p:nvGrpSpPr>
            <p:grpSpPr>
              <a:xfrm rot="5124672" flipH="1" flipV="1">
                <a:off x="1244811" y="3342656"/>
                <a:ext cx="42787" cy="169891"/>
                <a:chOff x="4361221" y="1560742"/>
                <a:chExt cx="75608" cy="157662"/>
              </a:xfrm>
            </p:grpSpPr>
            <p:sp>
              <p:nvSpPr>
                <p:cNvPr id="5088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89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4" name="893 - Ομάδα"/>
              <p:cNvGrpSpPr/>
              <p:nvPr/>
            </p:nvGrpSpPr>
            <p:grpSpPr>
              <a:xfrm rot="5169957" flipH="1" flipV="1">
                <a:off x="1259826" y="3381870"/>
                <a:ext cx="42603" cy="172670"/>
                <a:chOff x="4355976" y="1560082"/>
                <a:chExt cx="75282" cy="160241"/>
              </a:xfrm>
            </p:grpSpPr>
            <p:sp>
              <p:nvSpPr>
                <p:cNvPr id="5086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87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5" name="896 - Ομάδα"/>
              <p:cNvGrpSpPr/>
              <p:nvPr/>
            </p:nvGrpSpPr>
            <p:grpSpPr>
              <a:xfrm rot="5124672" flipH="1" flipV="1">
                <a:off x="1224197" y="3259200"/>
                <a:ext cx="42787" cy="169891"/>
                <a:chOff x="4361221" y="1560742"/>
                <a:chExt cx="75608" cy="157662"/>
              </a:xfrm>
            </p:grpSpPr>
            <p:sp>
              <p:nvSpPr>
                <p:cNvPr id="5084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85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6" name="899 - Ομάδα"/>
              <p:cNvGrpSpPr/>
              <p:nvPr/>
            </p:nvGrpSpPr>
            <p:grpSpPr>
              <a:xfrm rot="5169957" flipH="1" flipV="1">
                <a:off x="1239211" y="3298415"/>
                <a:ext cx="42603" cy="172670"/>
                <a:chOff x="4355976" y="1560082"/>
                <a:chExt cx="75282" cy="160241"/>
              </a:xfrm>
            </p:grpSpPr>
            <p:sp>
              <p:nvSpPr>
                <p:cNvPr id="5082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83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7" name="905 - Ομάδα"/>
              <p:cNvGrpSpPr/>
              <p:nvPr/>
            </p:nvGrpSpPr>
            <p:grpSpPr>
              <a:xfrm rot="5124672" flipH="1" flipV="1">
                <a:off x="1219800" y="3176572"/>
                <a:ext cx="42787" cy="169891"/>
                <a:chOff x="4361221" y="1560742"/>
                <a:chExt cx="75608" cy="157662"/>
              </a:xfrm>
            </p:grpSpPr>
            <p:sp>
              <p:nvSpPr>
                <p:cNvPr id="5080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81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8" name="908 - Ομάδα"/>
              <p:cNvGrpSpPr/>
              <p:nvPr/>
            </p:nvGrpSpPr>
            <p:grpSpPr>
              <a:xfrm rot="5124672" flipH="1" flipV="1">
                <a:off x="1208222" y="3095926"/>
                <a:ext cx="42047" cy="169092"/>
                <a:chOff x="4358930" y="1560742"/>
                <a:chExt cx="74299" cy="156921"/>
              </a:xfrm>
            </p:grpSpPr>
            <p:sp>
              <p:nvSpPr>
                <p:cNvPr id="5078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79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39" name="911 - Ομάδα"/>
              <p:cNvGrpSpPr/>
              <p:nvPr/>
            </p:nvGrpSpPr>
            <p:grpSpPr>
              <a:xfrm rot="5169957" flipH="1" flipV="1">
                <a:off x="1211241" y="3135729"/>
                <a:ext cx="42237" cy="171956"/>
                <a:chOff x="4353349" y="1560082"/>
                <a:chExt cx="74635" cy="159578"/>
              </a:xfrm>
            </p:grpSpPr>
            <p:sp>
              <p:nvSpPr>
                <p:cNvPr id="5076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77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0" name="917 - Ομάδα"/>
              <p:cNvGrpSpPr/>
              <p:nvPr/>
            </p:nvGrpSpPr>
            <p:grpSpPr>
              <a:xfrm rot="5169957" flipH="1" flipV="1">
                <a:off x="1200578" y="3051585"/>
                <a:ext cx="42237" cy="171956"/>
                <a:chOff x="4353349" y="1560082"/>
                <a:chExt cx="74635" cy="159578"/>
              </a:xfrm>
            </p:grpSpPr>
            <p:sp>
              <p:nvSpPr>
                <p:cNvPr id="5074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75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1" name="926 - Ομάδα"/>
              <p:cNvGrpSpPr/>
              <p:nvPr/>
            </p:nvGrpSpPr>
            <p:grpSpPr>
              <a:xfrm rot="5169957" flipH="1" flipV="1">
                <a:off x="1210088" y="3009206"/>
                <a:ext cx="42237" cy="171956"/>
                <a:chOff x="4353349" y="1560082"/>
                <a:chExt cx="74635" cy="159578"/>
              </a:xfrm>
            </p:grpSpPr>
            <p:sp>
              <p:nvSpPr>
                <p:cNvPr id="5072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73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2" name="929 - Ομάδα"/>
              <p:cNvGrpSpPr/>
              <p:nvPr/>
            </p:nvGrpSpPr>
            <p:grpSpPr>
              <a:xfrm rot="5169957" flipH="1" flipV="1">
                <a:off x="1206345" y="2968659"/>
                <a:ext cx="42237" cy="171956"/>
                <a:chOff x="4353349" y="1560082"/>
                <a:chExt cx="74635" cy="159578"/>
              </a:xfrm>
            </p:grpSpPr>
            <p:sp>
              <p:nvSpPr>
                <p:cNvPr id="5070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71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3" name="932 - Ομάδα"/>
              <p:cNvGrpSpPr/>
              <p:nvPr/>
            </p:nvGrpSpPr>
            <p:grpSpPr>
              <a:xfrm rot="5169957" flipH="1" flipV="1">
                <a:off x="1221984" y="2726985"/>
                <a:ext cx="42237" cy="171956"/>
                <a:chOff x="4353349" y="1560082"/>
                <a:chExt cx="74635" cy="159578"/>
              </a:xfrm>
            </p:grpSpPr>
            <p:sp>
              <p:nvSpPr>
                <p:cNvPr id="5068" name="933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69" name="93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4" name="935 - Ομάδα"/>
              <p:cNvGrpSpPr/>
              <p:nvPr/>
            </p:nvGrpSpPr>
            <p:grpSpPr>
              <a:xfrm rot="5169957" flipH="1" flipV="1">
                <a:off x="1231493" y="2684608"/>
                <a:ext cx="42237" cy="171956"/>
                <a:chOff x="4353349" y="1560082"/>
                <a:chExt cx="74635" cy="159578"/>
              </a:xfrm>
            </p:grpSpPr>
            <p:sp>
              <p:nvSpPr>
                <p:cNvPr id="5066" name="936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67" name="93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5" name="938 - Ομάδα"/>
              <p:cNvGrpSpPr/>
              <p:nvPr/>
            </p:nvGrpSpPr>
            <p:grpSpPr>
              <a:xfrm rot="5169957" flipH="1" flipV="1">
                <a:off x="1227750" y="2644059"/>
                <a:ext cx="42237" cy="171956"/>
                <a:chOff x="4353349" y="1560082"/>
                <a:chExt cx="74635" cy="159578"/>
              </a:xfrm>
            </p:grpSpPr>
            <p:sp>
              <p:nvSpPr>
                <p:cNvPr id="5064" name="939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65" name="94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6" name="941 - Ομάδα"/>
              <p:cNvGrpSpPr/>
              <p:nvPr/>
            </p:nvGrpSpPr>
            <p:grpSpPr>
              <a:xfrm rot="5169957" flipH="1" flipV="1">
                <a:off x="1205865" y="2849830"/>
                <a:ext cx="42237" cy="171956"/>
                <a:chOff x="4353349" y="1560082"/>
                <a:chExt cx="74635" cy="159578"/>
              </a:xfrm>
            </p:grpSpPr>
            <p:sp>
              <p:nvSpPr>
                <p:cNvPr id="5062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63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7" name="944 - Ομάδα"/>
              <p:cNvGrpSpPr/>
              <p:nvPr/>
            </p:nvGrpSpPr>
            <p:grpSpPr>
              <a:xfrm rot="5169957" flipH="1" flipV="1">
                <a:off x="1215374" y="2807452"/>
                <a:ext cx="42237" cy="171956"/>
                <a:chOff x="4353349" y="1560082"/>
                <a:chExt cx="74635" cy="159578"/>
              </a:xfrm>
            </p:grpSpPr>
            <p:sp>
              <p:nvSpPr>
                <p:cNvPr id="5060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61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8" name="947 - Ομάδα"/>
              <p:cNvGrpSpPr/>
              <p:nvPr/>
            </p:nvGrpSpPr>
            <p:grpSpPr>
              <a:xfrm rot="5169957" flipH="1" flipV="1">
                <a:off x="1211631" y="2766905"/>
                <a:ext cx="42237" cy="171956"/>
                <a:chOff x="4353349" y="1560082"/>
                <a:chExt cx="74635" cy="159578"/>
              </a:xfrm>
            </p:grpSpPr>
            <p:sp>
              <p:nvSpPr>
                <p:cNvPr id="5058" name="94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59" name="9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49" name="950 - Ομάδα"/>
              <p:cNvGrpSpPr/>
              <p:nvPr/>
            </p:nvGrpSpPr>
            <p:grpSpPr>
              <a:xfrm rot="5169957" flipH="1" flipV="1">
                <a:off x="1203400" y="2928224"/>
                <a:ext cx="42237" cy="171956"/>
                <a:chOff x="4353349" y="1560082"/>
                <a:chExt cx="74635" cy="159578"/>
              </a:xfrm>
            </p:grpSpPr>
            <p:sp>
              <p:nvSpPr>
                <p:cNvPr id="5056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57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50" name="953 - Ομάδα"/>
              <p:cNvGrpSpPr/>
              <p:nvPr/>
            </p:nvGrpSpPr>
            <p:grpSpPr>
              <a:xfrm rot="5169957" flipH="1" flipV="1">
                <a:off x="1213282" y="2887668"/>
                <a:ext cx="42237" cy="171956"/>
                <a:chOff x="4353349" y="1560082"/>
                <a:chExt cx="74635" cy="159578"/>
              </a:xfrm>
            </p:grpSpPr>
            <p:sp>
              <p:nvSpPr>
                <p:cNvPr id="5054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55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051" name="860 - Ομάδα"/>
              <p:cNvGrpSpPr/>
              <p:nvPr/>
            </p:nvGrpSpPr>
            <p:grpSpPr>
              <a:xfrm rot="5124672" flipH="1" flipV="1">
                <a:off x="1376017" y="3638093"/>
                <a:ext cx="42787" cy="169891"/>
                <a:chOff x="4361221" y="1560742"/>
                <a:chExt cx="75608" cy="157662"/>
              </a:xfrm>
            </p:grpSpPr>
            <p:sp>
              <p:nvSpPr>
                <p:cNvPr id="5052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053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4507" name="Group 2103"/>
            <p:cNvGrpSpPr/>
            <p:nvPr/>
          </p:nvGrpSpPr>
          <p:grpSpPr>
            <a:xfrm>
              <a:off x="1078271" y="2861318"/>
              <a:ext cx="973449" cy="3024339"/>
              <a:chOff x="934254" y="2708918"/>
              <a:chExt cx="973449" cy="3024339"/>
            </a:xfrm>
          </p:grpSpPr>
          <p:grpSp>
            <p:nvGrpSpPr>
              <p:cNvPr id="4508" name="486 - Ομάδα"/>
              <p:cNvGrpSpPr/>
              <p:nvPr/>
            </p:nvGrpSpPr>
            <p:grpSpPr>
              <a:xfrm rot="5554571">
                <a:off x="1240670" y="4097090"/>
                <a:ext cx="40750" cy="172275"/>
                <a:chOff x="4355976" y="1560082"/>
                <a:chExt cx="72008" cy="159874"/>
              </a:xfrm>
            </p:grpSpPr>
            <p:sp>
              <p:nvSpPr>
                <p:cNvPr id="4947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48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09" name="489 - Ομάδα"/>
              <p:cNvGrpSpPr/>
              <p:nvPr/>
            </p:nvGrpSpPr>
            <p:grpSpPr>
              <a:xfrm rot="5554571">
                <a:off x="1245312" y="4056409"/>
                <a:ext cx="40750" cy="172275"/>
                <a:chOff x="4355976" y="1560082"/>
                <a:chExt cx="72008" cy="159874"/>
              </a:xfrm>
            </p:grpSpPr>
            <p:sp>
              <p:nvSpPr>
                <p:cNvPr id="4945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46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0" name="492 - Ομάδα"/>
              <p:cNvGrpSpPr/>
              <p:nvPr/>
            </p:nvGrpSpPr>
            <p:grpSpPr>
              <a:xfrm rot="4942809">
                <a:off x="1235668" y="4181868"/>
                <a:ext cx="45166" cy="170761"/>
                <a:chOff x="4348173" y="1560082"/>
                <a:chExt cx="79811" cy="158470"/>
              </a:xfrm>
            </p:grpSpPr>
            <p:sp>
              <p:nvSpPr>
                <p:cNvPr id="4943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44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1" name="495 - Ομάδα"/>
              <p:cNvGrpSpPr/>
              <p:nvPr/>
            </p:nvGrpSpPr>
            <p:grpSpPr>
              <a:xfrm rot="5554571">
                <a:off x="1234885" y="4139499"/>
                <a:ext cx="40750" cy="172275"/>
                <a:chOff x="4355976" y="1560082"/>
                <a:chExt cx="72008" cy="159874"/>
              </a:xfrm>
            </p:grpSpPr>
            <p:sp>
              <p:nvSpPr>
                <p:cNvPr id="4941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42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2" name="498 - Ομάδα"/>
              <p:cNvGrpSpPr/>
              <p:nvPr/>
            </p:nvGrpSpPr>
            <p:grpSpPr>
              <a:xfrm rot="4942809">
                <a:off x="1234403" y="4222670"/>
                <a:ext cx="45166" cy="170761"/>
                <a:chOff x="4346646" y="1568572"/>
                <a:chExt cx="79811" cy="158470"/>
              </a:xfrm>
            </p:grpSpPr>
            <p:sp>
              <p:nvSpPr>
                <p:cNvPr id="4939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40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3" name="501 - Ομάδα"/>
              <p:cNvGrpSpPr/>
              <p:nvPr/>
            </p:nvGrpSpPr>
            <p:grpSpPr>
              <a:xfrm rot="4942809">
                <a:off x="1235097" y="4261981"/>
                <a:ext cx="45166" cy="170761"/>
                <a:chOff x="4348173" y="1560082"/>
                <a:chExt cx="79811" cy="158470"/>
              </a:xfrm>
            </p:grpSpPr>
            <p:sp>
              <p:nvSpPr>
                <p:cNvPr id="4937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38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4" name="504 - Ομάδα"/>
              <p:cNvGrpSpPr/>
              <p:nvPr/>
            </p:nvGrpSpPr>
            <p:grpSpPr>
              <a:xfrm rot="5124672">
                <a:off x="1266908" y="4345232"/>
                <a:ext cx="42047" cy="169092"/>
                <a:chOff x="4358930" y="1560742"/>
                <a:chExt cx="74299" cy="156922"/>
              </a:xfrm>
            </p:grpSpPr>
            <p:sp>
              <p:nvSpPr>
                <p:cNvPr id="4935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36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5" name="507 - Ομάδα"/>
              <p:cNvGrpSpPr/>
              <p:nvPr/>
            </p:nvGrpSpPr>
            <p:grpSpPr>
              <a:xfrm rot="5169957">
                <a:off x="1251890" y="4303195"/>
                <a:ext cx="42237" cy="171956"/>
                <a:chOff x="4353349" y="1560082"/>
                <a:chExt cx="74635" cy="159578"/>
              </a:xfrm>
            </p:grpSpPr>
            <p:sp>
              <p:nvSpPr>
                <p:cNvPr id="4933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34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6" name="510 - Ομάδα"/>
              <p:cNvGrpSpPr>
                <a:grpSpLocks noChangeAspect="1"/>
              </p:cNvGrpSpPr>
              <p:nvPr/>
            </p:nvGrpSpPr>
            <p:grpSpPr>
              <a:xfrm rot="5554571">
                <a:off x="1247328" y="4013468"/>
                <a:ext cx="40750" cy="172275"/>
                <a:chOff x="4355976" y="1560082"/>
                <a:chExt cx="72008" cy="159874"/>
              </a:xfrm>
            </p:grpSpPr>
            <p:sp>
              <p:nvSpPr>
                <p:cNvPr id="4931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32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7" name="513 - Ομάδα"/>
              <p:cNvGrpSpPr/>
              <p:nvPr/>
            </p:nvGrpSpPr>
            <p:grpSpPr>
              <a:xfrm rot="5554571">
                <a:off x="1254733" y="3973553"/>
                <a:ext cx="40750" cy="172275"/>
                <a:chOff x="4355976" y="1560082"/>
                <a:chExt cx="72008" cy="159874"/>
              </a:xfrm>
            </p:grpSpPr>
            <p:sp>
              <p:nvSpPr>
                <p:cNvPr id="4929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30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8" name="516 - Ομάδα"/>
              <p:cNvGrpSpPr/>
              <p:nvPr/>
            </p:nvGrpSpPr>
            <p:grpSpPr>
              <a:xfrm rot="5554571">
                <a:off x="1263639" y="3932971"/>
                <a:ext cx="40750" cy="172275"/>
                <a:chOff x="4355976" y="1560082"/>
                <a:chExt cx="72008" cy="159874"/>
              </a:xfrm>
            </p:grpSpPr>
            <p:sp>
              <p:nvSpPr>
                <p:cNvPr id="4927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28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19" name="519 - Ομάδα"/>
              <p:cNvGrpSpPr/>
              <p:nvPr/>
            </p:nvGrpSpPr>
            <p:grpSpPr>
              <a:xfrm rot="5554571">
                <a:off x="1271743" y="3892953"/>
                <a:ext cx="40750" cy="172275"/>
                <a:chOff x="4355976" y="1560082"/>
                <a:chExt cx="72008" cy="159874"/>
              </a:xfrm>
            </p:grpSpPr>
            <p:sp>
              <p:nvSpPr>
                <p:cNvPr id="4925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26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20" name="525 - Ομάδα"/>
              <p:cNvGrpSpPr/>
              <p:nvPr/>
            </p:nvGrpSpPr>
            <p:grpSpPr>
              <a:xfrm rot="5554571">
                <a:off x="1337233" y="3642716"/>
                <a:ext cx="43312" cy="172275"/>
                <a:chOff x="4351449" y="1560082"/>
                <a:chExt cx="76535" cy="159874"/>
              </a:xfrm>
            </p:grpSpPr>
            <p:sp>
              <p:nvSpPr>
                <p:cNvPr id="4923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24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21" name="555 - Ομάδα"/>
              <p:cNvGrpSpPr>
                <a:grpSpLocks noChangeAspect="1"/>
              </p:cNvGrpSpPr>
              <p:nvPr/>
            </p:nvGrpSpPr>
            <p:grpSpPr>
              <a:xfrm rot="5554571">
                <a:off x="1276657" y="3853451"/>
                <a:ext cx="40750" cy="172275"/>
                <a:chOff x="4355976" y="1560082"/>
                <a:chExt cx="72008" cy="159874"/>
              </a:xfrm>
            </p:grpSpPr>
            <p:sp>
              <p:nvSpPr>
                <p:cNvPr id="4921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22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22" name="558 - Ομάδα"/>
              <p:cNvGrpSpPr/>
              <p:nvPr/>
            </p:nvGrpSpPr>
            <p:grpSpPr>
              <a:xfrm rot="5554571">
                <a:off x="1282157" y="3811035"/>
                <a:ext cx="40750" cy="172275"/>
                <a:chOff x="4355976" y="1560082"/>
                <a:chExt cx="72008" cy="159874"/>
              </a:xfrm>
            </p:grpSpPr>
            <p:sp>
              <p:nvSpPr>
                <p:cNvPr id="4919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20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23" name="561 - Ομάδα"/>
              <p:cNvGrpSpPr/>
              <p:nvPr/>
            </p:nvGrpSpPr>
            <p:grpSpPr>
              <a:xfrm rot="5554571">
                <a:off x="1293127" y="3771084"/>
                <a:ext cx="40750" cy="172275"/>
                <a:chOff x="4355976" y="1560082"/>
                <a:chExt cx="72008" cy="159874"/>
              </a:xfrm>
            </p:grpSpPr>
            <p:sp>
              <p:nvSpPr>
                <p:cNvPr id="4917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18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24" name="564 - Ομάδα"/>
              <p:cNvGrpSpPr/>
              <p:nvPr/>
            </p:nvGrpSpPr>
            <p:grpSpPr>
              <a:xfrm rot="5554571">
                <a:off x="1310772" y="3728835"/>
                <a:ext cx="40750" cy="172275"/>
                <a:chOff x="4355976" y="1560082"/>
                <a:chExt cx="72008" cy="159874"/>
              </a:xfrm>
            </p:grpSpPr>
            <p:sp>
              <p:nvSpPr>
                <p:cNvPr id="4915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916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25" name="609 - Ομάδα"/>
              <p:cNvGrpSpPr/>
              <p:nvPr/>
            </p:nvGrpSpPr>
            <p:grpSpPr>
              <a:xfrm rot="5938774">
                <a:off x="1274245" y="3439142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4891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913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914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92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911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912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93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909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910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94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907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908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95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905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906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96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903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904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97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901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902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98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99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900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526" name="610 - Ομάδα"/>
              <p:cNvGrpSpPr/>
              <p:nvPr/>
            </p:nvGrpSpPr>
            <p:grpSpPr>
              <a:xfrm rot="5938774">
                <a:off x="1423874" y="3125745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4867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4889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90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68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4887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88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69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4885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86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70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4883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84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71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4881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82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72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79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80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73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77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78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74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75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76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527" name="635 - Ομάδα"/>
              <p:cNvGrpSpPr/>
              <p:nvPr/>
            </p:nvGrpSpPr>
            <p:grpSpPr>
              <a:xfrm rot="5938774">
                <a:off x="1565765" y="2812235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4843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65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66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44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63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64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45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61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62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46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59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60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47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57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58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48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55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56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49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53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54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850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851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852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528" name="666 - Ομάδα"/>
              <p:cNvGrpSpPr/>
              <p:nvPr/>
            </p:nvGrpSpPr>
            <p:grpSpPr>
              <a:xfrm rot="5554571">
                <a:off x="1798629" y="2655907"/>
                <a:ext cx="45874" cy="172275"/>
                <a:chOff x="4346922" y="1560082"/>
                <a:chExt cx="81062" cy="159874"/>
              </a:xfrm>
            </p:grpSpPr>
            <p:sp>
              <p:nvSpPr>
                <p:cNvPr id="4841" name="667 - Έλλειψη"/>
                <p:cNvSpPr>
                  <a:spLocks noChangeAspect="1"/>
                </p:cNvSpPr>
                <p:nvPr/>
              </p:nvSpPr>
              <p:spPr>
                <a:xfrm>
                  <a:off x="4346922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42" name="66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29" name="678 - Ομάδα"/>
              <p:cNvGrpSpPr/>
              <p:nvPr/>
            </p:nvGrpSpPr>
            <p:grpSpPr>
              <a:xfrm rot="5554571">
                <a:off x="1325465" y="3685175"/>
                <a:ext cx="43312" cy="172275"/>
                <a:chOff x="4351449" y="1560082"/>
                <a:chExt cx="76535" cy="159874"/>
              </a:xfrm>
            </p:grpSpPr>
            <p:sp>
              <p:nvSpPr>
                <p:cNvPr id="4839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40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0" name="681 - Ομάδα"/>
              <p:cNvGrpSpPr/>
              <p:nvPr/>
            </p:nvGrpSpPr>
            <p:grpSpPr>
              <a:xfrm rot="5124672">
                <a:off x="1287974" y="4426946"/>
                <a:ext cx="42047" cy="169094"/>
                <a:chOff x="4358930" y="1560742"/>
                <a:chExt cx="74299" cy="156922"/>
              </a:xfrm>
            </p:grpSpPr>
            <p:sp>
              <p:nvSpPr>
                <p:cNvPr id="4837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38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1" name="684 - Ομάδα"/>
              <p:cNvGrpSpPr/>
              <p:nvPr/>
            </p:nvGrpSpPr>
            <p:grpSpPr>
              <a:xfrm rot="5169957">
                <a:off x="1272957" y="4384910"/>
                <a:ext cx="42237" cy="171956"/>
                <a:chOff x="4353349" y="1560082"/>
                <a:chExt cx="74635" cy="159578"/>
              </a:xfrm>
            </p:grpSpPr>
            <p:sp>
              <p:nvSpPr>
                <p:cNvPr id="4835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36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2" name="854 - Ομάδα"/>
              <p:cNvGrpSpPr/>
              <p:nvPr/>
            </p:nvGrpSpPr>
            <p:grpSpPr>
              <a:xfrm rot="5124672">
                <a:off x="1314621" y="4511763"/>
                <a:ext cx="42787" cy="169891"/>
                <a:chOff x="4361221" y="1560742"/>
                <a:chExt cx="75608" cy="157662"/>
              </a:xfrm>
            </p:grpSpPr>
            <p:sp>
              <p:nvSpPr>
                <p:cNvPr id="4833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34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3" name="857 - Ομάδα"/>
              <p:cNvGrpSpPr/>
              <p:nvPr/>
            </p:nvGrpSpPr>
            <p:grpSpPr>
              <a:xfrm rot="5169957">
                <a:off x="1300116" y="4468447"/>
                <a:ext cx="42237" cy="171956"/>
                <a:chOff x="4353349" y="1560082"/>
                <a:chExt cx="74635" cy="159578"/>
              </a:xfrm>
            </p:grpSpPr>
            <p:sp>
              <p:nvSpPr>
                <p:cNvPr id="4831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32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4" name="860 - Ομάδα"/>
              <p:cNvGrpSpPr/>
              <p:nvPr/>
            </p:nvGrpSpPr>
            <p:grpSpPr>
              <a:xfrm rot="5124672">
                <a:off x="1341795" y="4596985"/>
                <a:ext cx="42787" cy="169891"/>
                <a:chOff x="4361221" y="1560742"/>
                <a:chExt cx="75608" cy="157662"/>
              </a:xfrm>
            </p:grpSpPr>
            <p:sp>
              <p:nvSpPr>
                <p:cNvPr id="4829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30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5" name="863 - Ομάδα"/>
              <p:cNvGrpSpPr/>
              <p:nvPr/>
            </p:nvGrpSpPr>
            <p:grpSpPr>
              <a:xfrm rot="5169957">
                <a:off x="1320860" y="4551484"/>
                <a:ext cx="42603" cy="172670"/>
                <a:chOff x="4355976" y="1560082"/>
                <a:chExt cx="75282" cy="160241"/>
              </a:xfrm>
            </p:grpSpPr>
            <p:sp>
              <p:nvSpPr>
                <p:cNvPr id="4827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28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6" name="866 - Ομάδα"/>
              <p:cNvGrpSpPr/>
              <p:nvPr/>
            </p:nvGrpSpPr>
            <p:grpSpPr>
              <a:xfrm rot="5124672">
                <a:off x="1499952" y="5104695"/>
                <a:ext cx="42787" cy="169891"/>
                <a:chOff x="4361221" y="1560742"/>
                <a:chExt cx="75608" cy="157662"/>
              </a:xfrm>
            </p:grpSpPr>
            <p:sp>
              <p:nvSpPr>
                <p:cNvPr id="4825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26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7" name="869 - Ομάδα"/>
              <p:cNvGrpSpPr/>
              <p:nvPr/>
            </p:nvGrpSpPr>
            <p:grpSpPr>
              <a:xfrm rot="5124672">
                <a:off x="1361681" y="4639968"/>
                <a:ext cx="42047" cy="169094"/>
                <a:chOff x="4358930" y="1560742"/>
                <a:chExt cx="74299" cy="156922"/>
              </a:xfrm>
            </p:grpSpPr>
            <p:sp>
              <p:nvSpPr>
                <p:cNvPr id="4823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24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8" name="872 - Ομάδα"/>
              <p:cNvGrpSpPr/>
              <p:nvPr/>
            </p:nvGrpSpPr>
            <p:grpSpPr>
              <a:xfrm rot="5124672">
                <a:off x="1401111" y="4725087"/>
                <a:ext cx="42787" cy="169891"/>
                <a:chOff x="4361221" y="1560742"/>
                <a:chExt cx="75608" cy="157662"/>
              </a:xfrm>
            </p:grpSpPr>
            <p:sp>
              <p:nvSpPr>
                <p:cNvPr id="4821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22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39" name="878 - Ομάδα"/>
              <p:cNvGrpSpPr/>
              <p:nvPr/>
            </p:nvGrpSpPr>
            <p:grpSpPr>
              <a:xfrm rot="5124672">
                <a:off x="1434678" y="4810461"/>
                <a:ext cx="42787" cy="169891"/>
                <a:chOff x="4361221" y="1560742"/>
                <a:chExt cx="75608" cy="157662"/>
              </a:xfrm>
            </p:grpSpPr>
            <p:sp>
              <p:nvSpPr>
                <p:cNvPr id="4819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20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0" name="881 - Ομάδα"/>
              <p:cNvGrpSpPr/>
              <p:nvPr/>
            </p:nvGrpSpPr>
            <p:grpSpPr>
              <a:xfrm rot="5169957">
                <a:off x="1420135" y="4765110"/>
                <a:ext cx="42603" cy="172670"/>
                <a:chOff x="4355976" y="1560082"/>
                <a:chExt cx="75282" cy="160241"/>
              </a:xfrm>
            </p:grpSpPr>
            <p:sp>
              <p:nvSpPr>
                <p:cNvPr id="4817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18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1" name="884 - Ομάδα"/>
              <p:cNvGrpSpPr/>
              <p:nvPr/>
            </p:nvGrpSpPr>
            <p:grpSpPr>
              <a:xfrm rot="5124672">
                <a:off x="1464541" y="4896038"/>
                <a:ext cx="42047" cy="169094"/>
                <a:chOff x="4358930" y="1560742"/>
                <a:chExt cx="74299" cy="156921"/>
              </a:xfrm>
            </p:grpSpPr>
            <p:sp>
              <p:nvSpPr>
                <p:cNvPr id="4815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16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2" name="887 - Ομάδα"/>
              <p:cNvGrpSpPr/>
              <p:nvPr/>
            </p:nvGrpSpPr>
            <p:grpSpPr>
              <a:xfrm rot="5169957">
                <a:off x="1456202" y="4850797"/>
                <a:ext cx="42237" cy="171956"/>
                <a:chOff x="4353349" y="1560082"/>
                <a:chExt cx="74635" cy="159578"/>
              </a:xfrm>
            </p:grpSpPr>
            <p:sp>
              <p:nvSpPr>
                <p:cNvPr id="4813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14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3" name="890 - Ομάδα"/>
              <p:cNvGrpSpPr/>
              <p:nvPr/>
            </p:nvGrpSpPr>
            <p:grpSpPr>
              <a:xfrm rot="5124672">
                <a:off x="1485097" y="4979032"/>
                <a:ext cx="42787" cy="169891"/>
                <a:chOff x="4361221" y="1560742"/>
                <a:chExt cx="75608" cy="157662"/>
              </a:xfrm>
            </p:grpSpPr>
            <p:sp>
              <p:nvSpPr>
                <p:cNvPr id="4811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12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4" name="893 - Ομάδα"/>
              <p:cNvGrpSpPr/>
              <p:nvPr/>
            </p:nvGrpSpPr>
            <p:grpSpPr>
              <a:xfrm rot="5169957">
                <a:off x="1470268" y="4937039"/>
                <a:ext cx="42603" cy="172670"/>
                <a:chOff x="4355976" y="1560082"/>
                <a:chExt cx="75282" cy="160241"/>
              </a:xfrm>
            </p:grpSpPr>
            <p:sp>
              <p:nvSpPr>
                <p:cNvPr id="4809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10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5" name="896 - Ομάδα"/>
              <p:cNvGrpSpPr/>
              <p:nvPr/>
            </p:nvGrpSpPr>
            <p:grpSpPr>
              <a:xfrm rot="5124672">
                <a:off x="1505712" y="5062488"/>
                <a:ext cx="42787" cy="169891"/>
                <a:chOff x="4361221" y="1560742"/>
                <a:chExt cx="75608" cy="157662"/>
              </a:xfrm>
            </p:grpSpPr>
            <p:sp>
              <p:nvSpPr>
                <p:cNvPr id="4807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08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6" name="899 - Ομάδα"/>
              <p:cNvGrpSpPr/>
              <p:nvPr/>
            </p:nvGrpSpPr>
            <p:grpSpPr>
              <a:xfrm rot="5169957">
                <a:off x="1490881" y="5020494"/>
                <a:ext cx="42603" cy="172670"/>
                <a:chOff x="4355976" y="1560082"/>
                <a:chExt cx="75282" cy="160241"/>
              </a:xfrm>
            </p:grpSpPr>
            <p:sp>
              <p:nvSpPr>
                <p:cNvPr id="4805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06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7" name="905 - Ομάδα"/>
              <p:cNvGrpSpPr/>
              <p:nvPr/>
            </p:nvGrpSpPr>
            <p:grpSpPr>
              <a:xfrm rot="5124672">
                <a:off x="1510111" y="5145116"/>
                <a:ext cx="42787" cy="169891"/>
                <a:chOff x="4361221" y="1560742"/>
                <a:chExt cx="75608" cy="157662"/>
              </a:xfrm>
            </p:grpSpPr>
            <p:sp>
              <p:nvSpPr>
                <p:cNvPr id="4803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04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8" name="908 - Ομάδα"/>
              <p:cNvGrpSpPr/>
              <p:nvPr/>
            </p:nvGrpSpPr>
            <p:grpSpPr>
              <a:xfrm rot="5124672">
                <a:off x="1522424" y="5226560"/>
                <a:ext cx="42047" cy="169094"/>
                <a:chOff x="4358930" y="1560742"/>
                <a:chExt cx="74299" cy="156921"/>
              </a:xfrm>
            </p:grpSpPr>
            <p:sp>
              <p:nvSpPr>
                <p:cNvPr id="4801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02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49" name="911 - Ομάδα"/>
              <p:cNvGrpSpPr/>
              <p:nvPr/>
            </p:nvGrpSpPr>
            <p:grpSpPr>
              <a:xfrm rot="5169957">
                <a:off x="1519215" y="5183894"/>
                <a:ext cx="42237" cy="171956"/>
                <a:chOff x="4353349" y="1560082"/>
                <a:chExt cx="74635" cy="159578"/>
              </a:xfrm>
            </p:grpSpPr>
            <p:sp>
              <p:nvSpPr>
                <p:cNvPr id="4799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800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0" name="917 - Ομάδα"/>
              <p:cNvGrpSpPr/>
              <p:nvPr/>
            </p:nvGrpSpPr>
            <p:grpSpPr>
              <a:xfrm rot="5169957">
                <a:off x="1529886" y="5268038"/>
                <a:ext cx="42237" cy="171956"/>
                <a:chOff x="4353349" y="1560082"/>
                <a:chExt cx="74635" cy="159578"/>
              </a:xfrm>
            </p:grpSpPr>
            <p:sp>
              <p:nvSpPr>
                <p:cNvPr id="4797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98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1" name="926 - Ομάδα"/>
              <p:cNvGrpSpPr/>
              <p:nvPr/>
            </p:nvGrpSpPr>
            <p:grpSpPr>
              <a:xfrm rot="5169957">
                <a:off x="1520377" y="5310417"/>
                <a:ext cx="42237" cy="171956"/>
                <a:chOff x="4353349" y="1560082"/>
                <a:chExt cx="74635" cy="159578"/>
              </a:xfrm>
            </p:grpSpPr>
            <p:sp>
              <p:nvSpPr>
                <p:cNvPr id="4795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96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2" name="929 - Ομάδα"/>
              <p:cNvGrpSpPr/>
              <p:nvPr/>
            </p:nvGrpSpPr>
            <p:grpSpPr>
              <a:xfrm rot="5169957">
                <a:off x="1524119" y="5350965"/>
                <a:ext cx="42237" cy="171956"/>
                <a:chOff x="4353349" y="1560082"/>
                <a:chExt cx="74635" cy="159578"/>
              </a:xfrm>
            </p:grpSpPr>
            <p:sp>
              <p:nvSpPr>
                <p:cNvPr id="4793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94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3" name="941 - Ομάδα"/>
              <p:cNvGrpSpPr/>
              <p:nvPr/>
            </p:nvGrpSpPr>
            <p:grpSpPr>
              <a:xfrm rot="5169957">
                <a:off x="1524600" y="5469792"/>
                <a:ext cx="42237" cy="171956"/>
                <a:chOff x="4353349" y="1560082"/>
                <a:chExt cx="74635" cy="159578"/>
              </a:xfrm>
            </p:grpSpPr>
            <p:sp>
              <p:nvSpPr>
                <p:cNvPr id="4791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92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4" name="944 - Ομάδα"/>
              <p:cNvGrpSpPr/>
              <p:nvPr/>
            </p:nvGrpSpPr>
            <p:grpSpPr>
              <a:xfrm rot="5169957">
                <a:off x="1515091" y="5512170"/>
                <a:ext cx="42237" cy="171956"/>
                <a:chOff x="4353349" y="1560082"/>
                <a:chExt cx="74635" cy="159578"/>
              </a:xfrm>
            </p:grpSpPr>
            <p:sp>
              <p:nvSpPr>
                <p:cNvPr id="4789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90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5" name="950 - Ομάδα"/>
              <p:cNvGrpSpPr/>
              <p:nvPr/>
            </p:nvGrpSpPr>
            <p:grpSpPr>
              <a:xfrm rot="5169957">
                <a:off x="1527057" y="5391399"/>
                <a:ext cx="42237" cy="171956"/>
                <a:chOff x="4353349" y="1560082"/>
                <a:chExt cx="74635" cy="159578"/>
              </a:xfrm>
            </p:grpSpPr>
            <p:sp>
              <p:nvSpPr>
                <p:cNvPr id="4787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88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6" name="953 - Ομάδα"/>
              <p:cNvGrpSpPr/>
              <p:nvPr/>
            </p:nvGrpSpPr>
            <p:grpSpPr>
              <a:xfrm rot="5169957">
                <a:off x="1517181" y="5431956"/>
                <a:ext cx="42237" cy="171956"/>
                <a:chOff x="4353349" y="1560082"/>
                <a:chExt cx="74635" cy="159578"/>
              </a:xfrm>
            </p:grpSpPr>
            <p:sp>
              <p:nvSpPr>
                <p:cNvPr id="4785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86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7" name="860 - Ομάδα"/>
              <p:cNvGrpSpPr/>
              <p:nvPr/>
            </p:nvGrpSpPr>
            <p:grpSpPr>
              <a:xfrm rot="5124672">
                <a:off x="1353887" y="4683603"/>
                <a:ext cx="42787" cy="169891"/>
                <a:chOff x="4361221" y="1560742"/>
                <a:chExt cx="75608" cy="157662"/>
              </a:xfrm>
            </p:grpSpPr>
            <p:sp>
              <p:nvSpPr>
                <p:cNvPr id="4783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84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8" name="486 - Ομάδα"/>
              <p:cNvGrpSpPr/>
              <p:nvPr/>
            </p:nvGrpSpPr>
            <p:grpSpPr>
              <a:xfrm rot="5554571" flipH="1" flipV="1">
                <a:off x="1491274" y="4222214"/>
                <a:ext cx="40750" cy="172275"/>
                <a:chOff x="4355976" y="1560082"/>
                <a:chExt cx="72008" cy="159874"/>
              </a:xfrm>
            </p:grpSpPr>
            <p:sp>
              <p:nvSpPr>
                <p:cNvPr id="4781" name="48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82" name="48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59" name="489 - Ομάδα"/>
              <p:cNvGrpSpPr/>
              <p:nvPr/>
            </p:nvGrpSpPr>
            <p:grpSpPr>
              <a:xfrm rot="5554571" flipH="1" flipV="1">
                <a:off x="1486632" y="4262896"/>
                <a:ext cx="40750" cy="172275"/>
                <a:chOff x="4355976" y="1560082"/>
                <a:chExt cx="72008" cy="159874"/>
              </a:xfrm>
            </p:grpSpPr>
            <p:sp>
              <p:nvSpPr>
                <p:cNvPr id="4779" name="49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80" name="49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0" name="492 - Ομάδα"/>
              <p:cNvGrpSpPr/>
              <p:nvPr/>
            </p:nvGrpSpPr>
            <p:grpSpPr>
              <a:xfrm rot="4942809" flipH="1" flipV="1">
                <a:off x="1491863" y="4138951"/>
                <a:ext cx="45166" cy="170761"/>
                <a:chOff x="4348173" y="1560082"/>
                <a:chExt cx="79811" cy="158470"/>
              </a:xfrm>
            </p:grpSpPr>
            <p:sp>
              <p:nvSpPr>
                <p:cNvPr id="4777" name="493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78" name="49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1" name="495 - Ομάδα"/>
              <p:cNvGrpSpPr/>
              <p:nvPr/>
            </p:nvGrpSpPr>
            <p:grpSpPr>
              <a:xfrm rot="5554571" flipH="1" flipV="1">
                <a:off x="1497065" y="4179805"/>
                <a:ext cx="40750" cy="172275"/>
                <a:chOff x="4355976" y="1560082"/>
                <a:chExt cx="72008" cy="159874"/>
              </a:xfrm>
            </p:grpSpPr>
            <p:sp>
              <p:nvSpPr>
                <p:cNvPr id="4775" name="49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76" name="49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2" name="498 - Ομάδα"/>
              <p:cNvGrpSpPr/>
              <p:nvPr/>
            </p:nvGrpSpPr>
            <p:grpSpPr>
              <a:xfrm rot="4942809" flipH="1" flipV="1">
                <a:off x="1493130" y="4098149"/>
                <a:ext cx="45166" cy="170761"/>
                <a:chOff x="4346646" y="1568572"/>
                <a:chExt cx="79811" cy="158470"/>
              </a:xfrm>
            </p:grpSpPr>
            <p:sp>
              <p:nvSpPr>
                <p:cNvPr id="4773" name="499 - Έλλειψη"/>
                <p:cNvSpPr>
                  <a:spLocks noChangeAspect="1"/>
                </p:cNvSpPr>
                <p:nvPr/>
              </p:nvSpPr>
              <p:spPr>
                <a:xfrm>
                  <a:off x="4346646" y="165503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74" name="500 - Έλλειψη"/>
                <p:cNvSpPr>
                  <a:spLocks noChangeAspect="1"/>
                </p:cNvSpPr>
                <p:nvPr/>
              </p:nvSpPr>
              <p:spPr>
                <a:xfrm>
                  <a:off x="4354449" y="156857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3" name="501 - Ομάδα"/>
              <p:cNvGrpSpPr/>
              <p:nvPr/>
            </p:nvGrpSpPr>
            <p:grpSpPr>
              <a:xfrm rot="4942809" flipH="1" flipV="1">
                <a:off x="1492435" y="4058838"/>
                <a:ext cx="45166" cy="170761"/>
                <a:chOff x="4348173" y="1560082"/>
                <a:chExt cx="79811" cy="158470"/>
              </a:xfrm>
            </p:grpSpPr>
            <p:sp>
              <p:nvSpPr>
                <p:cNvPr id="4771" name="502 - Έλλειψη"/>
                <p:cNvSpPr>
                  <a:spLocks noChangeAspect="1"/>
                </p:cNvSpPr>
                <p:nvPr/>
              </p:nvSpPr>
              <p:spPr>
                <a:xfrm>
                  <a:off x="4348173" y="1646544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72" name="50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4" name="504 - Ομάδα"/>
              <p:cNvGrpSpPr/>
              <p:nvPr/>
            </p:nvGrpSpPr>
            <p:grpSpPr>
              <a:xfrm rot="5124672" flipH="1" flipV="1">
                <a:off x="1463743" y="3977256"/>
                <a:ext cx="42047" cy="169092"/>
                <a:chOff x="4358930" y="1560742"/>
                <a:chExt cx="74299" cy="156922"/>
              </a:xfrm>
            </p:grpSpPr>
            <p:sp>
              <p:nvSpPr>
                <p:cNvPr id="4769" name="505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70" name="50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5" name="507 - Ομάδα"/>
              <p:cNvGrpSpPr/>
              <p:nvPr/>
            </p:nvGrpSpPr>
            <p:grpSpPr>
              <a:xfrm rot="5169957" flipH="1" flipV="1">
                <a:off x="1478569" y="4016428"/>
                <a:ext cx="42237" cy="171956"/>
                <a:chOff x="4353349" y="1560082"/>
                <a:chExt cx="74635" cy="159578"/>
              </a:xfrm>
            </p:grpSpPr>
            <p:sp>
              <p:nvSpPr>
                <p:cNvPr id="4767" name="50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68" name="50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6" name="510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84618" y="4305836"/>
                <a:ext cx="40750" cy="172275"/>
                <a:chOff x="4355976" y="1560082"/>
                <a:chExt cx="72008" cy="159874"/>
              </a:xfrm>
            </p:grpSpPr>
            <p:sp>
              <p:nvSpPr>
                <p:cNvPr id="4765" name="51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66" name="51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7" name="513 - Ομάδα"/>
              <p:cNvGrpSpPr/>
              <p:nvPr/>
            </p:nvGrpSpPr>
            <p:grpSpPr>
              <a:xfrm rot="5554571" flipH="1" flipV="1">
                <a:off x="1477218" y="4345752"/>
                <a:ext cx="40750" cy="172275"/>
                <a:chOff x="4355976" y="1560082"/>
                <a:chExt cx="72008" cy="159874"/>
              </a:xfrm>
            </p:grpSpPr>
            <p:sp>
              <p:nvSpPr>
                <p:cNvPr id="4763" name="51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64" name="51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8" name="516 - Ομάδα"/>
              <p:cNvGrpSpPr/>
              <p:nvPr/>
            </p:nvGrpSpPr>
            <p:grpSpPr>
              <a:xfrm rot="5554571" flipH="1" flipV="1">
                <a:off x="1468310" y="4386334"/>
                <a:ext cx="40750" cy="172275"/>
                <a:chOff x="4355976" y="1560082"/>
                <a:chExt cx="72008" cy="159874"/>
              </a:xfrm>
            </p:grpSpPr>
            <p:sp>
              <p:nvSpPr>
                <p:cNvPr id="4761" name="51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62" name="51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69" name="519 - Ομάδα"/>
              <p:cNvGrpSpPr/>
              <p:nvPr/>
            </p:nvGrpSpPr>
            <p:grpSpPr>
              <a:xfrm rot="5554571" flipH="1" flipV="1">
                <a:off x="1460209" y="4426351"/>
                <a:ext cx="40750" cy="172275"/>
                <a:chOff x="4355976" y="1560082"/>
                <a:chExt cx="72008" cy="159874"/>
              </a:xfrm>
            </p:grpSpPr>
            <p:sp>
              <p:nvSpPr>
                <p:cNvPr id="4759" name="52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60" name="52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70" name="525 - Ομάδα"/>
              <p:cNvGrpSpPr/>
              <p:nvPr/>
            </p:nvGrpSpPr>
            <p:grpSpPr>
              <a:xfrm rot="5554571" flipH="1" flipV="1">
                <a:off x="1392156" y="4676588"/>
                <a:ext cx="43312" cy="172275"/>
                <a:chOff x="4351449" y="1560082"/>
                <a:chExt cx="76535" cy="159874"/>
              </a:xfrm>
            </p:grpSpPr>
            <p:sp>
              <p:nvSpPr>
                <p:cNvPr id="4757" name="526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58" name="52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71" name="555 - Ομάδα"/>
              <p:cNvGrpSpPr>
                <a:grpSpLocks noChangeAspect="1"/>
              </p:cNvGrpSpPr>
              <p:nvPr/>
            </p:nvGrpSpPr>
            <p:grpSpPr>
              <a:xfrm rot="5554571" flipH="1" flipV="1">
                <a:off x="1455295" y="4465853"/>
                <a:ext cx="40750" cy="172275"/>
                <a:chOff x="4355976" y="1560082"/>
                <a:chExt cx="72008" cy="159874"/>
              </a:xfrm>
            </p:grpSpPr>
            <p:sp>
              <p:nvSpPr>
                <p:cNvPr id="4755" name="5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56" name="5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72" name="558 - Ομάδα"/>
              <p:cNvGrpSpPr/>
              <p:nvPr/>
            </p:nvGrpSpPr>
            <p:grpSpPr>
              <a:xfrm rot="5554571" flipH="1" flipV="1">
                <a:off x="1449795" y="4508269"/>
                <a:ext cx="40750" cy="172275"/>
                <a:chOff x="4355976" y="1560082"/>
                <a:chExt cx="72008" cy="159874"/>
              </a:xfrm>
            </p:grpSpPr>
            <p:sp>
              <p:nvSpPr>
                <p:cNvPr id="4753" name="55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54" name="56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73" name="561 - Ομάδα"/>
              <p:cNvGrpSpPr/>
              <p:nvPr/>
            </p:nvGrpSpPr>
            <p:grpSpPr>
              <a:xfrm rot="5554571" flipH="1" flipV="1">
                <a:off x="1438825" y="4548220"/>
                <a:ext cx="40750" cy="172275"/>
                <a:chOff x="4355976" y="1560082"/>
                <a:chExt cx="72008" cy="159874"/>
              </a:xfrm>
            </p:grpSpPr>
            <p:sp>
              <p:nvSpPr>
                <p:cNvPr id="4751" name="56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52" name="56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74" name="564 - Ομάδα"/>
              <p:cNvGrpSpPr/>
              <p:nvPr/>
            </p:nvGrpSpPr>
            <p:grpSpPr>
              <a:xfrm rot="5554571" flipH="1" flipV="1">
                <a:off x="1421181" y="4590469"/>
                <a:ext cx="40750" cy="172275"/>
                <a:chOff x="4355976" y="1560082"/>
                <a:chExt cx="72008" cy="159874"/>
              </a:xfrm>
            </p:grpSpPr>
            <p:sp>
              <p:nvSpPr>
                <p:cNvPr id="4749" name="56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750" name="56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75" name="609 - Ομάδα"/>
              <p:cNvGrpSpPr/>
              <p:nvPr/>
            </p:nvGrpSpPr>
            <p:grpSpPr>
              <a:xfrm rot="5938774" flipH="1" flipV="1">
                <a:off x="1171866" y="4833668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4725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47" name="58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48" name="58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26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45" name="58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46" name="59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27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43" name="59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44" name="59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28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41" name="59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42" name="59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29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39" name="59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40" name="59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30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37" name="60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38" name="60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31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35" name="60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36" name="60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32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33" name="60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34" name="60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576" name="610 - Ομάδα"/>
              <p:cNvGrpSpPr/>
              <p:nvPr/>
            </p:nvGrpSpPr>
            <p:grpSpPr>
              <a:xfrm rot="5938774" flipH="1" flipV="1">
                <a:off x="1021950" y="5142218"/>
                <a:ext cx="326878" cy="223617"/>
                <a:chOff x="3239281" y="5544864"/>
                <a:chExt cx="577616" cy="207521"/>
              </a:xfrm>
            </p:grpSpPr>
            <p:grpSp>
              <p:nvGrpSpPr>
                <p:cNvPr id="4701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888" y="5585573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4723" name="633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24" name="634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02" name="588 - Ομάδα"/>
                <p:cNvGrpSpPr/>
                <p:nvPr/>
              </p:nvGrpSpPr>
              <p:grpSpPr>
                <a:xfrm>
                  <a:off x="3674116" y="5592511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4721" name="631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22" name="632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03" name="591 - Ομάδα"/>
                <p:cNvGrpSpPr/>
                <p:nvPr/>
              </p:nvGrpSpPr>
              <p:grpSpPr>
                <a:xfrm>
                  <a:off x="3602108" y="5576845"/>
                  <a:ext cx="72009" cy="159874"/>
                  <a:chOff x="4356481" y="1564581"/>
                  <a:chExt cx="72009" cy="159874"/>
                </a:xfrm>
              </p:grpSpPr>
              <p:sp>
                <p:nvSpPr>
                  <p:cNvPr id="4719" name="629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20" name="630 - Έλλειψη"/>
                  <p:cNvSpPr>
                    <a:spLocks noChangeAspect="1"/>
                  </p:cNvSpPr>
                  <p:nvPr/>
                </p:nvSpPr>
                <p:spPr>
                  <a:xfrm>
                    <a:off x="4356482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04" name="594 - Ομάδα"/>
                <p:cNvGrpSpPr/>
                <p:nvPr/>
              </p:nvGrpSpPr>
              <p:grpSpPr>
                <a:xfrm>
                  <a:off x="3531125" y="5572511"/>
                  <a:ext cx="72009" cy="159874"/>
                  <a:chOff x="4356480" y="1564581"/>
                  <a:chExt cx="72009" cy="159874"/>
                </a:xfrm>
              </p:grpSpPr>
              <p:sp>
                <p:nvSpPr>
                  <p:cNvPr id="4717" name="627 - Έλλειψη"/>
                  <p:cNvSpPr>
                    <a:spLocks noChangeAspect="1"/>
                  </p:cNvSpPr>
                  <p:nvPr/>
                </p:nvSpPr>
                <p:spPr>
                  <a:xfrm>
                    <a:off x="4356480" y="1652447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18" name="628 - Έλλειψη"/>
                  <p:cNvSpPr>
                    <a:spLocks noChangeAspect="1"/>
                  </p:cNvSpPr>
                  <p:nvPr/>
                </p:nvSpPr>
                <p:spPr>
                  <a:xfrm>
                    <a:off x="4356481" y="1564581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05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56691" y="5571597"/>
                  <a:ext cx="76002" cy="154871"/>
                  <a:chOff x="4351982" y="1565085"/>
                  <a:chExt cx="76002" cy="154871"/>
                </a:xfrm>
              </p:grpSpPr>
              <p:sp>
                <p:nvSpPr>
                  <p:cNvPr id="4715" name="62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16" name="626 - Έλλειψη"/>
                  <p:cNvSpPr>
                    <a:spLocks noChangeAspect="1"/>
                  </p:cNvSpPr>
                  <p:nvPr/>
                </p:nvSpPr>
                <p:spPr>
                  <a:xfrm>
                    <a:off x="4351982" y="1565085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06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13" name="62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14" name="62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07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11" name="62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12" name="62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708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709" name="61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10" name="62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577" name="635 - Ομάδα"/>
              <p:cNvGrpSpPr/>
              <p:nvPr/>
            </p:nvGrpSpPr>
            <p:grpSpPr>
              <a:xfrm rot="5938774" flipH="1" flipV="1">
                <a:off x="880343" y="5460576"/>
                <a:ext cx="326592" cy="218769"/>
                <a:chOff x="3239281" y="5544864"/>
                <a:chExt cx="577110" cy="203022"/>
              </a:xfrm>
            </p:grpSpPr>
            <p:grpSp>
              <p:nvGrpSpPr>
                <p:cNvPr id="4677" name="585 - Ομάδα"/>
                <p:cNvGrpSpPr>
                  <a:grpSpLocks noChangeAspect="1"/>
                </p:cNvGrpSpPr>
                <p:nvPr/>
              </p:nvGrpSpPr>
              <p:grpSpPr>
                <a:xfrm>
                  <a:off x="3744383" y="558107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699" name="65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700" name="65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678" name="588 - Ομάδα"/>
                <p:cNvGrpSpPr/>
                <p:nvPr/>
              </p:nvGrpSpPr>
              <p:grpSpPr>
                <a:xfrm>
                  <a:off x="3673611" y="558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697" name="65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698" name="65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679" name="591 - Ομάδα"/>
                <p:cNvGrpSpPr/>
                <p:nvPr/>
              </p:nvGrpSpPr>
              <p:grpSpPr>
                <a:xfrm>
                  <a:off x="3601603" y="557234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695" name="65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696" name="65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680" name="594 - Ομάδα"/>
                <p:cNvGrpSpPr/>
                <p:nvPr/>
              </p:nvGrpSpPr>
              <p:grpSpPr>
                <a:xfrm>
                  <a:off x="3530621" y="5568012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693" name="652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694" name="653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681" name="597 - Ομάδα"/>
                <p:cNvGrpSpPr>
                  <a:grpSpLocks noChangeAspect="1"/>
                </p:cNvGrpSpPr>
                <p:nvPr/>
              </p:nvGrpSpPr>
              <p:grpSpPr>
                <a:xfrm>
                  <a:off x="3460685" y="556659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691" name="650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692" name="651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682" name="600 - Ομάδα"/>
                <p:cNvGrpSpPr/>
                <p:nvPr/>
              </p:nvGrpSpPr>
              <p:grpSpPr>
                <a:xfrm>
                  <a:off x="3385579" y="556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689" name="648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690" name="649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683" name="603 - Ομάδα"/>
                <p:cNvGrpSpPr/>
                <p:nvPr/>
              </p:nvGrpSpPr>
              <p:grpSpPr>
                <a:xfrm>
                  <a:off x="3314597" y="5557866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687" name="646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688" name="647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4684" name="606 - Ομάδα"/>
                <p:cNvGrpSpPr/>
                <p:nvPr/>
              </p:nvGrpSpPr>
              <p:grpSpPr>
                <a:xfrm>
                  <a:off x="3239281" y="5544864"/>
                  <a:ext cx="72008" cy="159874"/>
                  <a:chOff x="4355976" y="1560082"/>
                  <a:chExt cx="72008" cy="159874"/>
                </a:xfrm>
              </p:grpSpPr>
              <p:sp>
                <p:nvSpPr>
                  <p:cNvPr id="4685" name="644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647948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686" name="645 - Έλλειψη"/>
                  <p:cNvSpPr>
                    <a:spLocks noChangeAspect="1"/>
                  </p:cNvSpPr>
                  <p:nvPr/>
                </p:nvSpPr>
                <p:spPr>
                  <a:xfrm>
                    <a:off x="4355976" y="1560082"/>
                    <a:ext cx="72008" cy="72008"/>
                  </a:xfrm>
                  <a:prstGeom prst="ellipse">
                    <a:avLst/>
                  </a:prstGeom>
                  <a:ln/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4578" name="678 - Ομάδα"/>
              <p:cNvGrpSpPr/>
              <p:nvPr/>
            </p:nvGrpSpPr>
            <p:grpSpPr>
              <a:xfrm rot="5554571" flipH="1" flipV="1">
                <a:off x="1403921" y="4634130"/>
                <a:ext cx="43312" cy="172275"/>
                <a:chOff x="4351449" y="1560082"/>
                <a:chExt cx="76535" cy="159874"/>
              </a:xfrm>
            </p:grpSpPr>
            <p:sp>
              <p:nvSpPr>
                <p:cNvPr id="4675" name="679 - Έλλειψη"/>
                <p:cNvSpPr>
                  <a:spLocks noChangeAspect="1"/>
                </p:cNvSpPr>
                <p:nvPr/>
              </p:nvSpPr>
              <p:spPr>
                <a:xfrm>
                  <a:off x="4351449" y="1647948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76" name="68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79" name="681 - Ομάδα"/>
              <p:cNvGrpSpPr/>
              <p:nvPr/>
            </p:nvGrpSpPr>
            <p:grpSpPr>
              <a:xfrm rot="5124672" flipH="1" flipV="1">
                <a:off x="1442676" y="3895540"/>
                <a:ext cx="42047" cy="169092"/>
                <a:chOff x="4358930" y="1560742"/>
                <a:chExt cx="74299" cy="156922"/>
              </a:xfrm>
            </p:grpSpPr>
            <p:sp>
              <p:nvSpPr>
                <p:cNvPr id="4673" name="682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74" name="683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0" name="684 - Ομάδα"/>
              <p:cNvGrpSpPr/>
              <p:nvPr/>
            </p:nvGrpSpPr>
            <p:grpSpPr>
              <a:xfrm rot="5169957" flipH="1" flipV="1">
                <a:off x="1457507" y="3934712"/>
                <a:ext cx="42237" cy="171956"/>
                <a:chOff x="4353349" y="1560082"/>
                <a:chExt cx="74635" cy="159578"/>
              </a:xfrm>
            </p:grpSpPr>
            <p:sp>
              <p:nvSpPr>
                <p:cNvPr id="4671" name="68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72" name="68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1" name="854 - Ομάδα"/>
              <p:cNvGrpSpPr/>
              <p:nvPr/>
            </p:nvGrpSpPr>
            <p:grpSpPr>
              <a:xfrm rot="5124672" flipH="1" flipV="1">
                <a:off x="1415296" y="3809924"/>
                <a:ext cx="42787" cy="169891"/>
                <a:chOff x="4361221" y="1560742"/>
                <a:chExt cx="75608" cy="157662"/>
              </a:xfrm>
            </p:grpSpPr>
            <p:sp>
              <p:nvSpPr>
                <p:cNvPr id="4669" name="855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70" name="85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2" name="857 - Ομάδα"/>
              <p:cNvGrpSpPr/>
              <p:nvPr/>
            </p:nvGrpSpPr>
            <p:grpSpPr>
              <a:xfrm rot="5169957" flipH="1" flipV="1">
                <a:off x="1430343" y="3851176"/>
                <a:ext cx="42237" cy="171956"/>
                <a:chOff x="4353349" y="1560082"/>
                <a:chExt cx="74635" cy="159578"/>
              </a:xfrm>
            </p:grpSpPr>
            <p:sp>
              <p:nvSpPr>
                <p:cNvPr id="4667" name="85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68" name="8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3" name="860 - Ομάδα"/>
              <p:cNvGrpSpPr/>
              <p:nvPr/>
            </p:nvGrpSpPr>
            <p:grpSpPr>
              <a:xfrm rot="5124672" flipH="1" flipV="1">
                <a:off x="1388116" y="3724703"/>
                <a:ext cx="42787" cy="169891"/>
                <a:chOff x="4361221" y="1560742"/>
                <a:chExt cx="75608" cy="157662"/>
              </a:xfrm>
            </p:grpSpPr>
            <p:sp>
              <p:nvSpPr>
                <p:cNvPr id="4665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66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4" name="863 - Ομάδα"/>
              <p:cNvGrpSpPr/>
              <p:nvPr/>
            </p:nvGrpSpPr>
            <p:grpSpPr>
              <a:xfrm rot="5169957" flipH="1" flipV="1">
                <a:off x="1409232" y="3767425"/>
                <a:ext cx="42603" cy="172670"/>
                <a:chOff x="4355976" y="1560082"/>
                <a:chExt cx="75282" cy="160241"/>
              </a:xfrm>
            </p:grpSpPr>
            <p:sp>
              <p:nvSpPr>
                <p:cNvPr id="4663" name="86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64" name="86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5" name="866 - Ομάδα"/>
              <p:cNvGrpSpPr/>
              <p:nvPr/>
            </p:nvGrpSpPr>
            <p:grpSpPr>
              <a:xfrm rot="5124672" flipH="1" flipV="1">
                <a:off x="1229958" y="3216993"/>
                <a:ext cx="42787" cy="169891"/>
                <a:chOff x="4361221" y="1560742"/>
                <a:chExt cx="75608" cy="157662"/>
              </a:xfrm>
            </p:grpSpPr>
            <p:sp>
              <p:nvSpPr>
                <p:cNvPr id="4661" name="86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62" name="86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6" name="869 - Ομάδα"/>
              <p:cNvGrpSpPr/>
              <p:nvPr/>
            </p:nvGrpSpPr>
            <p:grpSpPr>
              <a:xfrm rot="5124672" flipH="1" flipV="1">
                <a:off x="1368967" y="3682519"/>
                <a:ext cx="42047" cy="169092"/>
                <a:chOff x="4358930" y="1560742"/>
                <a:chExt cx="74299" cy="156922"/>
              </a:xfrm>
            </p:grpSpPr>
            <p:sp>
              <p:nvSpPr>
                <p:cNvPr id="4659" name="870 - Έλλειψη"/>
                <p:cNvSpPr>
                  <a:spLocks noChangeAspect="1"/>
                </p:cNvSpPr>
                <p:nvPr/>
              </p:nvSpPr>
              <p:spPr>
                <a:xfrm>
                  <a:off x="4358930" y="164565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60" name="871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7" name="872 - Ομάδα"/>
              <p:cNvGrpSpPr/>
              <p:nvPr/>
            </p:nvGrpSpPr>
            <p:grpSpPr>
              <a:xfrm rot="5124672" flipH="1" flipV="1">
                <a:off x="1328798" y="3596601"/>
                <a:ext cx="42787" cy="169891"/>
                <a:chOff x="4361221" y="1560742"/>
                <a:chExt cx="75608" cy="157662"/>
              </a:xfrm>
            </p:grpSpPr>
            <p:sp>
              <p:nvSpPr>
                <p:cNvPr id="4657" name="873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58" name="874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8" name="878 - Ομάδα"/>
              <p:cNvGrpSpPr/>
              <p:nvPr/>
            </p:nvGrpSpPr>
            <p:grpSpPr>
              <a:xfrm rot="5124672" flipH="1" flipV="1">
                <a:off x="1295230" y="3511227"/>
                <a:ext cx="42787" cy="169891"/>
                <a:chOff x="4361221" y="1560742"/>
                <a:chExt cx="75608" cy="157662"/>
              </a:xfrm>
            </p:grpSpPr>
            <p:sp>
              <p:nvSpPr>
                <p:cNvPr id="4655" name="879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56" name="88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89" name="881 - Ομάδα"/>
              <p:cNvGrpSpPr/>
              <p:nvPr/>
            </p:nvGrpSpPr>
            <p:grpSpPr>
              <a:xfrm rot="5169957" flipH="1" flipV="1">
                <a:off x="1309957" y="3553799"/>
                <a:ext cx="42603" cy="172670"/>
                <a:chOff x="4355976" y="1560082"/>
                <a:chExt cx="75282" cy="160241"/>
              </a:xfrm>
            </p:grpSpPr>
            <p:sp>
              <p:nvSpPr>
                <p:cNvPr id="4653" name="882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54" name="88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0" name="884 - Ομάδα"/>
              <p:cNvGrpSpPr/>
              <p:nvPr/>
            </p:nvGrpSpPr>
            <p:grpSpPr>
              <a:xfrm rot="5124672" flipH="1" flipV="1">
                <a:off x="1266107" y="3426448"/>
                <a:ext cx="42047" cy="169092"/>
                <a:chOff x="4358930" y="1560742"/>
                <a:chExt cx="74299" cy="156921"/>
              </a:xfrm>
            </p:grpSpPr>
            <p:sp>
              <p:nvSpPr>
                <p:cNvPr id="4651" name="885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52" name="886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1" name="887 - Ομάδα"/>
              <p:cNvGrpSpPr/>
              <p:nvPr/>
            </p:nvGrpSpPr>
            <p:grpSpPr>
              <a:xfrm rot="5169957" flipH="1" flipV="1">
                <a:off x="1274255" y="3468827"/>
                <a:ext cx="42237" cy="171956"/>
                <a:chOff x="4353349" y="1560082"/>
                <a:chExt cx="74635" cy="159578"/>
              </a:xfrm>
            </p:grpSpPr>
            <p:sp>
              <p:nvSpPr>
                <p:cNvPr id="4649" name="88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50" name="88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2" name="890 - Ομάδα"/>
              <p:cNvGrpSpPr/>
              <p:nvPr/>
            </p:nvGrpSpPr>
            <p:grpSpPr>
              <a:xfrm rot="5124672" flipH="1" flipV="1">
                <a:off x="1244811" y="3342656"/>
                <a:ext cx="42787" cy="169891"/>
                <a:chOff x="4361221" y="1560742"/>
                <a:chExt cx="75608" cy="157662"/>
              </a:xfrm>
            </p:grpSpPr>
            <p:sp>
              <p:nvSpPr>
                <p:cNvPr id="4647" name="89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48" name="89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3" name="893 - Ομάδα"/>
              <p:cNvGrpSpPr/>
              <p:nvPr/>
            </p:nvGrpSpPr>
            <p:grpSpPr>
              <a:xfrm rot="5169957" flipH="1" flipV="1">
                <a:off x="1259826" y="3381870"/>
                <a:ext cx="42603" cy="172670"/>
                <a:chOff x="4355976" y="1560082"/>
                <a:chExt cx="75282" cy="160241"/>
              </a:xfrm>
            </p:grpSpPr>
            <p:sp>
              <p:nvSpPr>
                <p:cNvPr id="4645" name="894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46" name="89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4" name="896 - Ομάδα"/>
              <p:cNvGrpSpPr/>
              <p:nvPr/>
            </p:nvGrpSpPr>
            <p:grpSpPr>
              <a:xfrm rot="5124672" flipH="1" flipV="1">
                <a:off x="1224197" y="3259200"/>
                <a:ext cx="42787" cy="169891"/>
                <a:chOff x="4361221" y="1560742"/>
                <a:chExt cx="75608" cy="157662"/>
              </a:xfrm>
            </p:grpSpPr>
            <p:sp>
              <p:nvSpPr>
                <p:cNvPr id="4643" name="897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44" name="898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5" name="899 - Ομάδα"/>
              <p:cNvGrpSpPr/>
              <p:nvPr/>
            </p:nvGrpSpPr>
            <p:grpSpPr>
              <a:xfrm rot="5169957" flipH="1" flipV="1">
                <a:off x="1239211" y="3298415"/>
                <a:ext cx="42603" cy="172670"/>
                <a:chOff x="4355976" y="1560082"/>
                <a:chExt cx="75282" cy="160241"/>
              </a:xfrm>
            </p:grpSpPr>
            <p:sp>
              <p:nvSpPr>
                <p:cNvPr id="4641" name="900 - Έλλειψη"/>
                <p:cNvSpPr>
                  <a:spLocks noChangeAspect="1"/>
                </p:cNvSpPr>
                <p:nvPr/>
              </p:nvSpPr>
              <p:spPr>
                <a:xfrm>
                  <a:off x="4359250" y="164831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42" name="90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6" name="905 - Ομάδα"/>
              <p:cNvGrpSpPr/>
              <p:nvPr/>
            </p:nvGrpSpPr>
            <p:grpSpPr>
              <a:xfrm rot="5124672" flipH="1" flipV="1">
                <a:off x="1219800" y="3176572"/>
                <a:ext cx="42787" cy="169891"/>
                <a:chOff x="4361221" y="1560742"/>
                <a:chExt cx="75608" cy="157662"/>
              </a:xfrm>
            </p:grpSpPr>
            <p:sp>
              <p:nvSpPr>
                <p:cNvPr id="4639" name="906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40" name="907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7" name="908 - Ομάδα"/>
              <p:cNvGrpSpPr/>
              <p:nvPr/>
            </p:nvGrpSpPr>
            <p:grpSpPr>
              <a:xfrm rot="5124672" flipH="1" flipV="1">
                <a:off x="1208222" y="3095926"/>
                <a:ext cx="42047" cy="169092"/>
                <a:chOff x="4358930" y="1560742"/>
                <a:chExt cx="74299" cy="156921"/>
              </a:xfrm>
            </p:grpSpPr>
            <p:sp>
              <p:nvSpPr>
                <p:cNvPr id="4637" name="909 - Έλλειψη"/>
                <p:cNvSpPr>
                  <a:spLocks noChangeAspect="1"/>
                </p:cNvSpPr>
                <p:nvPr/>
              </p:nvSpPr>
              <p:spPr>
                <a:xfrm>
                  <a:off x="4358930" y="1645655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38" name="910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8" name="911 - Ομάδα"/>
              <p:cNvGrpSpPr/>
              <p:nvPr/>
            </p:nvGrpSpPr>
            <p:grpSpPr>
              <a:xfrm rot="5169957" flipH="1" flipV="1">
                <a:off x="1211241" y="3135729"/>
                <a:ext cx="42237" cy="171956"/>
                <a:chOff x="4353349" y="1560082"/>
                <a:chExt cx="74635" cy="159578"/>
              </a:xfrm>
            </p:grpSpPr>
            <p:sp>
              <p:nvSpPr>
                <p:cNvPr id="4635" name="91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36" name="91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99" name="917 - Ομάδα"/>
              <p:cNvGrpSpPr/>
              <p:nvPr/>
            </p:nvGrpSpPr>
            <p:grpSpPr>
              <a:xfrm rot="5169957" flipH="1" flipV="1">
                <a:off x="1200578" y="3051585"/>
                <a:ext cx="42237" cy="171956"/>
                <a:chOff x="4353349" y="1560082"/>
                <a:chExt cx="74635" cy="159578"/>
              </a:xfrm>
            </p:grpSpPr>
            <p:sp>
              <p:nvSpPr>
                <p:cNvPr id="4633" name="91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34" name="91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0" name="926 - Ομάδα"/>
              <p:cNvGrpSpPr/>
              <p:nvPr/>
            </p:nvGrpSpPr>
            <p:grpSpPr>
              <a:xfrm rot="5169957" flipH="1" flipV="1">
                <a:off x="1210088" y="3009206"/>
                <a:ext cx="42237" cy="171956"/>
                <a:chOff x="4353349" y="1560082"/>
                <a:chExt cx="74635" cy="159578"/>
              </a:xfrm>
            </p:grpSpPr>
            <p:sp>
              <p:nvSpPr>
                <p:cNvPr id="4631" name="927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32" name="92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1" name="929 - Ομάδα"/>
              <p:cNvGrpSpPr/>
              <p:nvPr/>
            </p:nvGrpSpPr>
            <p:grpSpPr>
              <a:xfrm rot="5169957" flipH="1" flipV="1">
                <a:off x="1206345" y="2968659"/>
                <a:ext cx="42237" cy="171956"/>
                <a:chOff x="4353349" y="1560082"/>
                <a:chExt cx="74635" cy="159578"/>
              </a:xfrm>
            </p:grpSpPr>
            <p:sp>
              <p:nvSpPr>
                <p:cNvPr id="4629" name="930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30" name="93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2" name="932 - Ομάδα"/>
              <p:cNvGrpSpPr/>
              <p:nvPr/>
            </p:nvGrpSpPr>
            <p:grpSpPr>
              <a:xfrm rot="5169957" flipH="1" flipV="1">
                <a:off x="1221984" y="2726985"/>
                <a:ext cx="42237" cy="171956"/>
                <a:chOff x="4353349" y="1560082"/>
                <a:chExt cx="74635" cy="159578"/>
              </a:xfrm>
            </p:grpSpPr>
            <p:sp>
              <p:nvSpPr>
                <p:cNvPr id="4627" name="933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28" name="93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3" name="935 - Ομάδα"/>
              <p:cNvGrpSpPr/>
              <p:nvPr/>
            </p:nvGrpSpPr>
            <p:grpSpPr>
              <a:xfrm rot="5169957" flipH="1" flipV="1">
                <a:off x="1231493" y="2684608"/>
                <a:ext cx="42237" cy="171956"/>
                <a:chOff x="4353349" y="1560082"/>
                <a:chExt cx="74635" cy="159578"/>
              </a:xfrm>
            </p:grpSpPr>
            <p:sp>
              <p:nvSpPr>
                <p:cNvPr id="4625" name="936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26" name="93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4" name="938 - Ομάδα"/>
              <p:cNvGrpSpPr/>
              <p:nvPr/>
            </p:nvGrpSpPr>
            <p:grpSpPr>
              <a:xfrm rot="5169957" flipH="1" flipV="1">
                <a:off x="1227750" y="2644059"/>
                <a:ext cx="42237" cy="171956"/>
                <a:chOff x="4353349" y="1560082"/>
                <a:chExt cx="74635" cy="159578"/>
              </a:xfrm>
            </p:grpSpPr>
            <p:sp>
              <p:nvSpPr>
                <p:cNvPr id="4623" name="939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24" name="94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5" name="941 - Ομάδα"/>
              <p:cNvGrpSpPr/>
              <p:nvPr/>
            </p:nvGrpSpPr>
            <p:grpSpPr>
              <a:xfrm rot="5169957" flipH="1" flipV="1">
                <a:off x="1205865" y="2849830"/>
                <a:ext cx="42237" cy="171956"/>
                <a:chOff x="4353349" y="1560082"/>
                <a:chExt cx="74635" cy="159578"/>
              </a:xfrm>
            </p:grpSpPr>
            <p:sp>
              <p:nvSpPr>
                <p:cNvPr id="4621" name="942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22" name="94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6" name="944 - Ομάδα"/>
              <p:cNvGrpSpPr/>
              <p:nvPr/>
            </p:nvGrpSpPr>
            <p:grpSpPr>
              <a:xfrm rot="5169957" flipH="1" flipV="1">
                <a:off x="1215374" y="2807452"/>
                <a:ext cx="42237" cy="171956"/>
                <a:chOff x="4353349" y="1560082"/>
                <a:chExt cx="74635" cy="159578"/>
              </a:xfrm>
            </p:grpSpPr>
            <p:sp>
              <p:nvSpPr>
                <p:cNvPr id="4619" name="945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20" name="94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7" name="947 - Ομάδα"/>
              <p:cNvGrpSpPr/>
              <p:nvPr/>
            </p:nvGrpSpPr>
            <p:grpSpPr>
              <a:xfrm rot="5169957" flipH="1" flipV="1">
                <a:off x="1211631" y="2766905"/>
                <a:ext cx="42237" cy="171956"/>
                <a:chOff x="4353349" y="1560082"/>
                <a:chExt cx="74635" cy="159578"/>
              </a:xfrm>
            </p:grpSpPr>
            <p:sp>
              <p:nvSpPr>
                <p:cNvPr id="4617" name="948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18" name="9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8" name="950 - Ομάδα"/>
              <p:cNvGrpSpPr/>
              <p:nvPr/>
            </p:nvGrpSpPr>
            <p:grpSpPr>
              <a:xfrm rot="5169957" flipH="1" flipV="1">
                <a:off x="1203400" y="2928224"/>
                <a:ext cx="42237" cy="171956"/>
                <a:chOff x="4353349" y="1560082"/>
                <a:chExt cx="74635" cy="159578"/>
              </a:xfrm>
            </p:grpSpPr>
            <p:sp>
              <p:nvSpPr>
                <p:cNvPr id="4615" name="951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16" name="95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09" name="953 - Ομάδα"/>
              <p:cNvGrpSpPr/>
              <p:nvPr/>
            </p:nvGrpSpPr>
            <p:grpSpPr>
              <a:xfrm rot="5169957" flipH="1" flipV="1">
                <a:off x="1213282" y="2887668"/>
                <a:ext cx="42237" cy="171956"/>
                <a:chOff x="4353349" y="1560082"/>
                <a:chExt cx="74635" cy="159578"/>
              </a:xfrm>
            </p:grpSpPr>
            <p:sp>
              <p:nvSpPr>
                <p:cNvPr id="4613" name="954 - Έλλειψη"/>
                <p:cNvSpPr>
                  <a:spLocks noChangeAspect="1"/>
                </p:cNvSpPr>
                <p:nvPr/>
              </p:nvSpPr>
              <p:spPr>
                <a:xfrm>
                  <a:off x="4353349" y="164765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14" name="9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610" name="860 - Ομάδα"/>
              <p:cNvGrpSpPr/>
              <p:nvPr/>
            </p:nvGrpSpPr>
            <p:grpSpPr>
              <a:xfrm rot="5124672" flipH="1" flipV="1">
                <a:off x="1376017" y="3638093"/>
                <a:ext cx="42787" cy="169891"/>
                <a:chOff x="4361221" y="1560742"/>
                <a:chExt cx="75608" cy="157662"/>
              </a:xfrm>
            </p:grpSpPr>
            <p:sp>
              <p:nvSpPr>
                <p:cNvPr id="4611" name="861 - Έλλειψη"/>
                <p:cNvSpPr>
                  <a:spLocks noChangeAspect="1"/>
                </p:cNvSpPr>
                <p:nvPr/>
              </p:nvSpPr>
              <p:spPr>
                <a:xfrm>
                  <a:off x="4364821" y="1646396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612" name="862 - Έλλειψη"/>
                <p:cNvSpPr>
                  <a:spLocks noChangeAspect="1"/>
                </p:cNvSpPr>
                <p:nvPr/>
              </p:nvSpPr>
              <p:spPr>
                <a:xfrm>
                  <a:off x="4361221" y="1560742"/>
                  <a:ext cx="72008" cy="72008"/>
                </a:xfrm>
                <a:prstGeom prst="ellipse">
                  <a:avLst/>
                </a:prstGeom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sp>
        <p:nvSpPr>
          <p:cNvPr id="5390" name="Right Brace 5389"/>
          <p:cNvSpPr/>
          <p:nvPr/>
        </p:nvSpPr>
        <p:spPr>
          <a:xfrm>
            <a:off x="7740352" y="836712"/>
            <a:ext cx="144016" cy="2304256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391" name="Right Brace 5390"/>
          <p:cNvSpPr/>
          <p:nvPr/>
        </p:nvSpPr>
        <p:spPr>
          <a:xfrm>
            <a:off x="7740352" y="3284984"/>
            <a:ext cx="216024" cy="2232248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392" name="TextBox 5391"/>
          <p:cNvSpPr txBox="1"/>
          <p:nvPr/>
        </p:nvSpPr>
        <p:spPr>
          <a:xfrm>
            <a:off x="7884368" y="1844824"/>
            <a:ext cx="1187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desmosome</a:t>
            </a:r>
            <a:endParaRPr lang="el-GR" sz="1400" b="1" dirty="0"/>
          </a:p>
        </p:txBody>
      </p:sp>
      <p:sp>
        <p:nvSpPr>
          <p:cNvPr id="5393" name="TextBox 5392"/>
          <p:cNvSpPr txBox="1"/>
          <p:nvPr/>
        </p:nvSpPr>
        <p:spPr>
          <a:xfrm>
            <a:off x="7884368" y="4293096"/>
            <a:ext cx="1187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EDASC</a:t>
            </a:r>
            <a:endParaRPr lang="el-GR" sz="1400" b="1" dirty="0"/>
          </a:p>
        </p:txBody>
      </p:sp>
      <p:grpSp>
        <p:nvGrpSpPr>
          <p:cNvPr id="5394" name="Group 175"/>
          <p:cNvGrpSpPr/>
          <p:nvPr/>
        </p:nvGrpSpPr>
        <p:grpSpPr>
          <a:xfrm>
            <a:off x="6586555" y="3573016"/>
            <a:ext cx="289701" cy="1872208"/>
            <a:chOff x="3238509" y="1117046"/>
            <a:chExt cx="903385" cy="4819264"/>
          </a:xfrm>
        </p:grpSpPr>
        <p:grpSp>
          <p:nvGrpSpPr>
            <p:cNvPr id="5395" name="486 - Ομάδα"/>
            <p:cNvGrpSpPr/>
            <p:nvPr/>
          </p:nvGrpSpPr>
          <p:grpSpPr>
            <a:xfrm rot="16354571">
              <a:off x="3806154" y="3507071"/>
              <a:ext cx="64935" cy="159874"/>
              <a:chOff x="4355976" y="1560082"/>
              <a:chExt cx="72008" cy="159874"/>
            </a:xfrm>
          </p:grpSpPr>
          <p:sp>
            <p:nvSpPr>
              <p:cNvPr id="5834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35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396" name="489 - Ομάδα"/>
            <p:cNvGrpSpPr/>
            <p:nvPr/>
          </p:nvGrpSpPr>
          <p:grpSpPr>
            <a:xfrm rot="16354571">
              <a:off x="3801846" y="3571897"/>
              <a:ext cx="64935" cy="159874"/>
              <a:chOff x="4355976" y="1560082"/>
              <a:chExt cx="72008" cy="159874"/>
            </a:xfrm>
          </p:grpSpPr>
          <p:sp>
            <p:nvSpPr>
              <p:cNvPr id="5832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33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397" name="492 - Ομάδα"/>
            <p:cNvGrpSpPr/>
            <p:nvPr/>
          </p:nvGrpSpPr>
          <p:grpSpPr>
            <a:xfrm rot="15742809">
              <a:off x="3805230" y="3373888"/>
              <a:ext cx="71971" cy="158470"/>
              <a:chOff x="4348173" y="1560082"/>
              <a:chExt cx="79811" cy="158470"/>
            </a:xfrm>
          </p:grpSpPr>
          <p:sp>
            <p:nvSpPr>
              <p:cNvPr id="5830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31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398" name="495 - Ομάδα"/>
            <p:cNvGrpSpPr/>
            <p:nvPr/>
          </p:nvGrpSpPr>
          <p:grpSpPr>
            <a:xfrm rot="16354571">
              <a:off x="3811524" y="3439492"/>
              <a:ext cx="64935" cy="159874"/>
              <a:chOff x="4355976" y="1560082"/>
              <a:chExt cx="72008" cy="159874"/>
            </a:xfrm>
          </p:grpSpPr>
          <p:sp>
            <p:nvSpPr>
              <p:cNvPr id="5828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29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399" name="498 - Ομάδα"/>
            <p:cNvGrpSpPr/>
            <p:nvPr/>
          </p:nvGrpSpPr>
          <p:grpSpPr>
            <a:xfrm rot="15742809">
              <a:off x="3806403" y="3308869"/>
              <a:ext cx="71971" cy="158470"/>
              <a:chOff x="4346646" y="1568572"/>
              <a:chExt cx="79811" cy="158470"/>
            </a:xfrm>
          </p:grpSpPr>
          <p:sp>
            <p:nvSpPr>
              <p:cNvPr id="5826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27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0" name="501 - Ομάδα"/>
            <p:cNvGrpSpPr/>
            <p:nvPr/>
          </p:nvGrpSpPr>
          <p:grpSpPr>
            <a:xfrm rot="15742809">
              <a:off x="3805759" y="3246227"/>
              <a:ext cx="71971" cy="158470"/>
              <a:chOff x="4348173" y="1560082"/>
              <a:chExt cx="79811" cy="158470"/>
            </a:xfrm>
          </p:grpSpPr>
          <p:sp>
            <p:nvSpPr>
              <p:cNvPr id="5824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25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1" name="504 - Ομάδα"/>
            <p:cNvGrpSpPr/>
            <p:nvPr/>
          </p:nvGrpSpPr>
          <p:grpSpPr>
            <a:xfrm rot="15924672">
              <a:off x="3780171" y="3115671"/>
              <a:ext cx="67001" cy="156922"/>
              <a:chOff x="4358930" y="1560742"/>
              <a:chExt cx="74299" cy="156922"/>
            </a:xfrm>
          </p:grpSpPr>
          <p:sp>
            <p:nvSpPr>
              <p:cNvPr id="5822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23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2" name="507 - Ομάδα"/>
            <p:cNvGrpSpPr/>
            <p:nvPr/>
          </p:nvGrpSpPr>
          <p:grpSpPr>
            <a:xfrm rot="15969957">
              <a:off x="3793868" y="3179046"/>
              <a:ext cx="67304" cy="159578"/>
              <a:chOff x="4353349" y="1560082"/>
              <a:chExt cx="74635" cy="159578"/>
            </a:xfrm>
          </p:grpSpPr>
          <p:sp>
            <p:nvSpPr>
              <p:cNvPr id="5820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21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3" name="510 - Ομάδα"/>
            <p:cNvGrpSpPr>
              <a:grpSpLocks noChangeAspect="1"/>
            </p:cNvGrpSpPr>
            <p:nvPr/>
          </p:nvGrpSpPr>
          <p:grpSpPr>
            <a:xfrm rot="16354571">
              <a:off x="3799976" y="3640323"/>
              <a:ext cx="64935" cy="159874"/>
              <a:chOff x="4355976" y="1560082"/>
              <a:chExt cx="72008" cy="159874"/>
            </a:xfrm>
          </p:grpSpPr>
          <p:sp>
            <p:nvSpPr>
              <p:cNvPr id="5818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19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4" name="513 - Ομάδα"/>
            <p:cNvGrpSpPr/>
            <p:nvPr/>
          </p:nvGrpSpPr>
          <p:grpSpPr>
            <a:xfrm rot="16354571">
              <a:off x="3793104" y="3703929"/>
              <a:ext cx="64935" cy="159874"/>
              <a:chOff x="4355976" y="1560082"/>
              <a:chExt cx="72008" cy="159874"/>
            </a:xfrm>
          </p:grpSpPr>
          <p:sp>
            <p:nvSpPr>
              <p:cNvPr id="5816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17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5" name="516 - Ομάδα"/>
            <p:cNvGrpSpPr/>
            <p:nvPr/>
          </p:nvGrpSpPr>
          <p:grpSpPr>
            <a:xfrm rot="16354571">
              <a:off x="3784839" y="3768594"/>
              <a:ext cx="64935" cy="159874"/>
              <a:chOff x="4355976" y="1560082"/>
              <a:chExt cx="72008" cy="159874"/>
            </a:xfrm>
          </p:grpSpPr>
          <p:sp>
            <p:nvSpPr>
              <p:cNvPr id="5814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15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6" name="519 - Ομάδα"/>
            <p:cNvGrpSpPr/>
            <p:nvPr/>
          </p:nvGrpSpPr>
          <p:grpSpPr>
            <a:xfrm rot="16354571">
              <a:off x="3777319" y="3832363"/>
              <a:ext cx="64935" cy="159874"/>
              <a:chOff x="4355976" y="1560082"/>
              <a:chExt cx="72008" cy="159874"/>
            </a:xfrm>
          </p:grpSpPr>
          <p:sp>
            <p:nvSpPr>
              <p:cNvPr id="5812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13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7" name="525 - Ομάδα"/>
            <p:cNvGrpSpPr/>
            <p:nvPr/>
          </p:nvGrpSpPr>
          <p:grpSpPr>
            <a:xfrm rot="16354571">
              <a:off x="3713312" y="4231114"/>
              <a:ext cx="69017" cy="159874"/>
              <a:chOff x="4351449" y="1560082"/>
              <a:chExt cx="76535" cy="159874"/>
            </a:xfrm>
          </p:grpSpPr>
          <p:sp>
            <p:nvSpPr>
              <p:cNvPr id="5810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11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8" name="555 - Ομάδα"/>
            <p:cNvGrpSpPr>
              <a:grpSpLocks noChangeAspect="1"/>
            </p:cNvGrpSpPr>
            <p:nvPr/>
          </p:nvGrpSpPr>
          <p:grpSpPr>
            <a:xfrm rot="16354571">
              <a:off x="3772759" y="3895309"/>
              <a:ext cx="64935" cy="159874"/>
              <a:chOff x="4355976" y="1560082"/>
              <a:chExt cx="72008" cy="159874"/>
            </a:xfrm>
          </p:grpSpPr>
          <p:sp>
            <p:nvSpPr>
              <p:cNvPr id="5808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09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09" name="558 - Ομάδα"/>
            <p:cNvGrpSpPr/>
            <p:nvPr/>
          </p:nvGrpSpPr>
          <p:grpSpPr>
            <a:xfrm rot="16354571">
              <a:off x="3767655" y="3962898"/>
              <a:ext cx="64935" cy="159874"/>
              <a:chOff x="4355976" y="1560082"/>
              <a:chExt cx="72008" cy="159874"/>
            </a:xfrm>
          </p:grpSpPr>
          <p:sp>
            <p:nvSpPr>
              <p:cNvPr id="5806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07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10" name="561 - Ομάδα"/>
            <p:cNvGrpSpPr/>
            <p:nvPr/>
          </p:nvGrpSpPr>
          <p:grpSpPr>
            <a:xfrm rot="16354571">
              <a:off x="3757473" y="4026560"/>
              <a:ext cx="64935" cy="159874"/>
              <a:chOff x="4355976" y="1560082"/>
              <a:chExt cx="72008" cy="159874"/>
            </a:xfrm>
          </p:grpSpPr>
          <p:sp>
            <p:nvSpPr>
              <p:cNvPr id="5804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05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11" name="564 - Ομάδα"/>
            <p:cNvGrpSpPr/>
            <p:nvPr/>
          </p:nvGrpSpPr>
          <p:grpSpPr>
            <a:xfrm rot="16354571">
              <a:off x="3741099" y="4093883"/>
              <a:ext cx="64935" cy="159874"/>
              <a:chOff x="4355976" y="1560082"/>
              <a:chExt cx="72008" cy="159874"/>
            </a:xfrm>
          </p:grpSpPr>
          <p:sp>
            <p:nvSpPr>
              <p:cNvPr id="5802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03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12" name="609 - Ομάδα"/>
            <p:cNvGrpSpPr/>
            <p:nvPr/>
          </p:nvGrpSpPr>
          <p:grpSpPr>
            <a:xfrm rot="16738774">
              <a:off x="3414619" y="4496890"/>
              <a:ext cx="520422" cy="203022"/>
              <a:chOff x="3239281" y="5544864"/>
              <a:chExt cx="577110" cy="203022"/>
            </a:xfrm>
          </p:grpSpPr>
          <p:grpSp>
            <p:nvGrpSpPr>
              <p:cNvPr id="5778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5800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801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79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5798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99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80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5796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97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81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5794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95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82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5792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93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83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790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91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84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5788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89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85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786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87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413" name="610 - Ομάδα"/>
            <p:cNvGrpSpPr/>
            <p:nvPr/>
          </p:nvGrpSpPr>
          <p:grpSpPr>
            <a:xfrm rot="16738774">
              <a:off x="3275399" y="4990176"/>
              <a:ext cx="520879" cy="207521"/>
              <a:chOff x="3239281" y="5544864"/>
              <a:chExt cx="577616" cy="207521"/>
            </a:xfrm>
          </p:grpSpPr>
          <p:grpSp>
            <p:nvGrpSpPr>
              <p:cNvPr id="5754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5776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77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55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5774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75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56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5772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73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57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5770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71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58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5768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69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59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766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67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60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5764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65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61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762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63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414" name="635 - Ομάδα"/>
            <p:cNvGrpSpPr/>
            <p:nvPr/>
          </p:nvGrpSpPr>
          <p:grpSpPr>
            <a:xfrm rot="16738774">
              <a:off x="3144082" y="5495864"/>
              <a:ext cx="520422" cy="203022"/>
              <a:chOff x="3239281" y="5544864"/>
              <a:chExt cx="577110" cy="203022"/>
            </a:xfrm>
          </p:grpSpPr>
          <p:grpSp>
            <p:nvGrpSpPr>
              <p:cNvPr id="5730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5752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53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31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5750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51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32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5748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49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33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5746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47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34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5744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45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35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742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43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36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5740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41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737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738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39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415" name="666 - Ομάδα"/>
            <p:cNvGrpSpPr/>
            <p:nvPr/>
          </p:nvGrpSpPr>
          <p:grpSpPr>
            <a:xfrm rot="16354571">
              <a:off x="3281896" y="5803590"/>
              <a:ext cx="73100" cy="159874"/>
              <a:chOff x="4346922" y="1560082"/>
              <a:chExt cx="81062" cy="159874"/>
            </a:xfrm>
          </p:grpSpPr>
          <p:sp>
            <p:nvSpPr>
              <p:cNvPr id="5728" name="667 - Έλλειψη"/>
              <p:cNvSpPr>
                <a:spLocks noChangeAspect="1"/>
              </p:cNvSpPr>
              <p:nvPr/>
            </p:nvSpPr>
            <p:spPr>
              <a:xfrm>
                <a:off x="4346922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29" name="66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16" name="678 - Ομάδα"/>
            <p:cNvGrpSpPr/>
            <p:nvPr/>
          </p:nvGrpSpPr>
          <p:grpSpPr>
            <a:xfrm rot="16354571">
              <a:off x="3724231" y="4163458"/>
              <a:ext cx="69017" cy="159874"/>
              <a:chOff x="4351449" y="1560082"/>
              <a:chExt cx="76535" cy="159874"/>
            </a:xfrm>
          </p:grpSpPr>
          <p:sp>
            <p:nvSpPr>
              <p:cNvPr id="5726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27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17" name="681 - Ομάδα"/>
            <p:cNvGrpSpPr/>
            <p:nvPr/>
          </p:nvGrpSpPr>
          <p:grpSpPr>
            <a:xfrm rot="15924672">
              <a:off x="3760617" y="2985459"/>
              <a:ext cx="67001" cy="156922"/>
              <a:chOff x="4358930" y="1560742"/>
              <a:chExt cx="74299" cy="156922"/>
            </a:xfrm>
          </p:grpSpPr>
          <p:sp>
            <p:nvSpPr>
              <p:cNvPr id="5724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25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18" name="684 - Ομάδα"/>
            <p:cNvGrpSpPr/>
            <p:nvPr/>
          </p:nvGrpSpPr>
          <p:grpSpPr>
            <a:xfrm rot="15969957">
              <a:off x="3774314" y="3048834"/>
              <a:ext cx="67304" cy="159578"/>
              <a:chOff x="4353349" y="1560082"/>
              <a:chExt cx="74635" cy="159578"/>
            </a:xfrm>
          </p:grpSpPr>
          <p:sp>
            <p:nvSpPr>
              <p:cNvPr id="5722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23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19" name="854 - Ομάδα"/>
            <p:cNvGrpSpPr/>
            <p:nvPr/>
          </p:nvGrpSpPr>
          <p:grpSpPr>
            <a:xfrm rot="15924672">
              <a:off x="3734956" y="2849298"/>
              <a:ext cx="68181" cy="157662"/>
              <a:chOff x="4361221" y="1560742"/>
              <a:chExt cx="75608" cy="157662"/>
            </a:xfrm>
          </p:grpSpPr>
          <p:sp>
            <p:nvSpPr>
              <p:cNvPr id="5720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21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0" name="857 - Ομάδα"/>
            <p:cNvGrpSpPr/>
            <p:nvPr/>
          </p:nvGrpSpPr>
          <p:grpSpPr>
            <a:xfrm rot="15969957">
              <a:off x="3749110" y="2915718"/>
              <a:ext cx="67304" cy="159578"/>
              <a:chOff x="4353349" y="1560082"/>
              <a:chExt cx="74635" cy="159578"/>
            </a:xfrm>
          </p:grpSpPr>
          <p:sp>
            <p:nvSpPr>
              <p:cNvPr id="5718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19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1" name="860 - Ομάδα"/>
            <p:cNvGrpSpPr/>
            <p:nvPr/>
          </p:nvGrpSpPr>
          <p:grpSpPr>
            <a:xfrm rot="15924672">
              <a:off x="3709737" y="2713496"/>
              <a:ext cx="68181" cy="157662"/>
              <a:chOff x="4361221" y="1560742"/>
              <a:chExt cx="75608" cy="157662"/>
            </a:xfrm>
          </p:grpSpPr>
          <p:sp>
            <p:nvSpPr>
              <p:cNvPr id="5716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17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2" name="863 - Ομάδα"/>
            <p:cNvGrpSpPr/>
            <p:nvPr/>
          </p:nvGrpSpPr>
          <p:grpSpPr>
            <a:xfrm rot="15969957">
              <a:off x="3729398" y="2782499"/>
              <a:ext cx="67887" cy="160241"/>
              <a:chOff x="4355976" y="1560082"/>
              <a:chExt cx="75282" cy="160241"/>
            </a:xfrm>
          </p:grpSpPr>
          <p:sp>
            <p:nvSpPr>
              <p:cNvPr id="5714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15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3" name="866 - Ομάδα"/>
            <p:cNvGrpSpPr/>
            <p:nvPr/>
          </p:nvGrpSpPr>
          <p:grpSpPr>
            <a:xfrm rot="15924672">
              <a:off x="3562965" y="1904463"/>
              <a:ext cx="68181" cy="157662"/>
              <a:chOff x="4361221" y="1560742"/>
              <a:chExt cx="75608" cy="157662"/>
            </a:xfrm>
          </p:grpSpPr>
          <p:sp>
            <p:nvSpPr>
              <p:cNvPr id="5712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13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4" name="869 - Ομάδα"/>
            <p:cNvGrpSpPr/>
            <p:nvPr/>
          </p:nvGrpSpPr>
          <p:grpSpPr>
            <a:xfrm rot="15924672">
              <a:off x="3692216" y="2646009"/>
              <a:ext cx="67001" cy="156922"/>
              <a:chOff x="4358930" y="1560742"/>
              <a:chExt cx="74299" cy="156922"/>
            </a:xfrm>
          </p:grpSpPr>
          <p:sp>
            <p:nvSpPr>
              <p:cNvPr id="5710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11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5" name="872 - Ομάδα"/>
            <p:cNvGrpSpPr/>
            <p:nvPr/>
          </p:nvGrpSpPr>
          <p:grpSpPr>
            <a:xfrm rot="15924672">
              <a:off x="3654691" y="2509367"/>
              <a:ext cx="68181" cy="157662"/>
              <a:chOff x="4361221" y="1560742"/>
              <a:chExt cx="75608" cy="157662"/>
            </a:xfrm>
          </p:grpSpPr>
          <p:sp>
            <p:nvSpPr>
              <p:cNvPr id="5708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09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6" name="878 - Ομάδα"/>
            <p:cNvGrpSpPr/>
            <p:nvPr/>
          </p:nvGrpSpPr>
          <p:grpSpPr>
            <a:xfrm rot="15924672">
              <a:off x="3623540" y="2373324"/>
              <a:ext cx="68181" cy="157662"/>
              <a:chOff x="4361221" y="1560742"/>
              <a:chExt cx="75608" cy="157662"/>
            </a:xfrm>
          </p:grpSpPr>
          <p:sp>
            <p:nvSpPr>
              <p:cNvPr id="5706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07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7" name="881 - Ομάδα"/>
            <p:cNvGrpSpPr/>
            <p:nvPr/>
          </p:nvGrpSpPr>
          <p:grpSpPr>
            <a:xfrm rot="15969957">
              <a:off x="3637269" y="2442086"/>
              <a:ext cx="67887" cy="160241"/>
              <a:chOff x="4355976" y="1560082"/>
              <a:chExt cx="75282" cy="160241"/>
            </a:xfrm>
          </p:grpSpPr>
          <p:sp>
            <p:nvSpPr>
              <p:cNvPr id="5704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05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8" name="884 - Ομάδα"/>
            <p:cNvGrpSpPr/>
            <p:nvPr/>
          </p:nvGrpSpPr>
          <p:grpSpPr>
            <a:xfrm rot="15924672">
              <a:off x="3596760" y="2237963"/>
              <a:ext cx="67001" cy="156921"/>
              <a:chOff x="4358930" y="1560742"/>
              <a:chExt cx="74299" cy="156921"/>
            </a:xfrm>
          </p:grpSpPr>
          <p:sp>
            <p:nvSpPr>
              <p:cNvPr id="5702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03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29" name="887 - Ομάδα"/>
            <p:cNvGrpSpPr/>
            <p:nvPr/>
          </p:nvGrpSpPr>
          <p:grpSpPr>
            <a:xfrm rot="15969957">
              <a:off x="3604259" y="2306446"/>
              <a:ext cx="67304" cy="159578"/>
              <a:chOff x="4353349" y="1560082"/>
              <a:chExt cx="74635" cy="159578"/>
            </a:xfrm>
          </p:grpSpPr>
          <p:sp>
            <p:nvSpPr>
              <p:cNvPr id="5700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01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0" name="890 - Ομάδα"/>
            <p:cNvGrpSpPr/>
            <p:nvPr/>
          </p:nvGrpSpPr>
          <p:grpSpPr>
            <a:xfrm rot="15924672">
              <a:off x="3576750" y="2104706"/>
              <a:ext cx="68181" cy="157662"/>
              <a:chOff x="4361221" y="1560742"/>
              <a:chExt cx="75608" cy="157662"/>
            </a:xfrm>
          </p:grpSpPr>
          <p:sp>
            <p:nvSpPr>
              <p:cNvPr id="5698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99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1" name="893 - Ομάδα"/>
            <p:cNvGrpSpPr/>
            <p:nvPr/>
          </p:nvGrpSpPr>
          <p:grpSpPr>
            <a:xfrm rot="15969957">
              <a:off x="3590745" y="2168118"/>
              <a:ext cx="67887" cy="160241"/>
              <a:chOff x="4355976" y="1560082"/>
              <a:chExt cx="75282" cy="160241"/>
            </a:xfrm>
          </p:grpSpPr>
          <p:sp>
            <p:nvSpPr>
              <p:cNvPr id="5696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97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2" name="896 - Ομάδα"/>
            <p:cNvGrpSpPr/>
            <p:nvPr/>
          </p:nvGrpSpPr>
          <p:grpSpPr>
            <a:xfrm rot="15924672">
              <a:off x="3557619" y="1971720"/>
              <a:ext cx="68181" cy="157662"/>
              <a:chOff x="4361221" y="1560742"/>
              <a:chExt cx="75608" cy="157662"/>
            </a:xfrm>
          </p:grpSpPr>
          <p:sp>
            <p:nvSpPr>
              <p:cNvPr id="5694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95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3" name="899 - Ομάδα"/>
            <p:cNvGrpSpPr/>
            <p:nvPr/>
          </p:nvGrpSpPr>
          <p:grpSpPr>
            <a:xfrm rot="15969957">
              <a:off x="3571615" y="2035133"/>
              <a:ext cx="67887" cy="160241"/>
              <a:chOff x="4355976" y="1560082"/>
              <a:chExt cx="75282" cy="160241"/>
            </a:xfrm>
          </p:grpSpPr>
          <p:sp>
            <p:nvSpPr>
              <p:cNvPr id="5692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93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4" name="905 - Ομάδα"/>
            <p:cNvGrpSpPr/>
            <p:nvPr/>
          </p:nvGrpSpPr>
          <p:grpSpPr>
            <a:xfrm rot="15924672">
              <a:off x="3553538" y="1840052"/>
              <a:ext cx="68181" cy="157662"/>
              <a:chOff x="4361221" y="1560742"/>
              <a:chExt cx="75608" cy="157662"/>
            </a:xfrm>
          </p:grpSpPr>
          <p:sp>
            <p:nvSpPr>
              <p:cNvPr id="5690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91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5" name="908 - Ομάδα"/>
            <p:cNvGrpSpPr/>
            <p:nvPr/>
          </p:nvGrpSpPr>
          <p:grpSpPr>
            <a:xfrm rot="15924672">
              <a:off x="3543043" y="1711278"/>
              <a:ext cx="67001" cy="156921"/>
              <a:chOff x="4358930" y="1560742"/>
              <a:chExt cx="74299" cy="156921"/>
            </a:xfrm>
          </p:grpSpPr>
          <p:sp>
            <p:nvSpPr>
              <p:cNvPr id="5688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89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6" name="911 - Ομάδα"/>
            <p:cNvGrpSpPr/>
            <p:nvPr/>
          </p:nvGrpSpPr>
          <p:grpSpPr>
            <a:xfrm rot="15969957">
              <a:off x="3545781" y="1775657"/>
              <a:ext cx="67304" cy="159578"/>
              <a:chOff x="4353349" y="1560082"/>
              <a:chExt cx="74635" cy="159578"/>
            </a:xfrm>
          </p:grpSpPr>
          <p:sp>
            <p:nvSpPr>
              <p:cNvPr id="5686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87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7" name="917 - Ομάδα"/>
            <p:cNvGrpSpPr/>
            <p:nvPr/>
          </p:nvGrpSpPr>
          <p:grpSpPr>
            <a:xfrm rot="15969957">
              <a:off x="3535880" y="1641573"/>
              <a:ext cx="67304" cy="159578"/>
              <a:chOff x="4353349" y="1560082"/>
              <a:chExt cx="74635" cy="159578"/>
            </a:xfrm>
          </p:grpSpPr>
          <p:sp>
            <p:nvSpPr>
              <p:cNvPr id="5684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85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8" name="926 - Ομάδα"/>
            <p:cNvGrpSpPr/>
            <p:nvPr/>
          </p:nvGrpSpPr>
          <p:grpSpPr>
            <a:xfrm rot="15969957">
              <a:off x="3544705" y="1574043"/>
              <a:ext cx="67304" cy="159578"/>
              <a:chOff x="4353349" y="1560082"/>
              <a:chExt cx="74635" cy="159578"/>
            </a:xfrm>
          </p:grpSpPr>
          <p:sp>
            <p:nvSpPr>
              <p:cNvPr id="5682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83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39" name="929 - Ομάδα"/>
            <p:cNvGrpSpPr/>
            <p:nvPr/>
          </p:nvGrpSpPr>
          <p:grpSpPr>
            <a:xfrm rot="15969957">
              <a:off x="3541232" y="1509431"/>
              <a:ext cx="67304" cy="159578"/>
              <a:chOff x="4353349" y="1560082"/>
              <a:chExt cx="74635" cy="159578"/>
            </a:xfrm>
          </p:grpSpPr>
          <p:sp>
            <p:nvSpPr>
              <p:cNvPr id="5680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81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0" name="941 - Ομάδα"/>
            <p:cNvGrpSpPr/>
            <p:nvPr/>
          </p:nvGrpSpPr>
          <p:grpSpPr>
            <a:xfrm rot="15969957">
              <a:off x="3540786" y="1320079"/>
              <a:ext cx="67304" cy="159578"/>
              <a:chOff x="4353349" y="1560082"/>
              <a:chExt cx="74635" cy="159578"/>
            </a:xfrm>
          </p:grpSpPr>
          <p:sp>
            <p:nvSpPr>
              <p:cNvPr id="5678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79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1" name="944 - Ομάδα"/>
            <p:cNvGrpSpPr/>
            <p:nvPr/>
          </p:nvGrpSpPr>
          <p:grpSpPr>
            <a:xfrm rot="15969957">
              <a:off x="3549610" y="1252550"/>
              <a:ext cx="67304" cy="159578"/>
              <a:chOff x="4353349" y="1560082"/>
              <a:chExt cx="74635" cy="159578"/>
            </a:xfrm>
          </p:grpSpPr>
          <p:sp>
            <p:nvSpPr>
              <p:cNvPr id="5676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77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2" name="950 - Ομάδα"/>
            <p:cNvGrpSpPr/>
            <p:nvPr/>
          </p:nvGrpSpPr>
          <p:grpSpPr>
            <a:xfrm rot="15969957">
              <a:off x="3538507" y="1444999"/>
              <a:ext cx="67304" cy="159578"/>
              <a:chOff x="4353349" y="1560082"/>
              <a:chExt cx="74635" cy="159578"/>
            </a:xfrm>
          </p:grpSpPr>
          <p:sp>
            <p:nvSpPr>
              <p:cNvPr id="5674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75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3" name="953 - Ομάδα"/>
            <p:cNvGrpSpPr/>
            <p:nvPr/>
          </p:nvGrpSpPr>
          <p:grpSpPr>
            <a:xfrm rot="15969957">
              <a:off x="3547671" y="1380371"/>
              <a:ext cx="67304" cy="159578"/>
              <a:chOff x="4353349" y="1560082"/>
              <a:chExt cx="74635" cy="159578"/>
            </a:xfrm>
          </p:grpSpPr>
          <p:sp>
            <p:nvSpPr>
              <p:cNvPr id="5672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73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4" name="860 - Ομάδα"/>
            <p:cNvGrpSpPr/>
            <p:nvPr/>
          </p:nvGrpSpPr>
          <p:grpSpPr>
            <a:xfrm rot="15924672">
              <a:off x="3698518" y="2575472"/>
              <a:ext cx="68181" cy="157662"/>
              <a:chOff x="4361221" y="1560742"/>
              <a:chExt cx="75608" cy="157662"/>
            </a:xfrm>
          </p:grpSpPr>
          <p:sp>
            <p:nvSpPr>
              <p:cNvPr id="5670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71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5" name="486 - Ομάδα"/>
            <p:cNvGrpSpPr/>
            <p:nvPr/>
          </p:nvGrpSpPr>
          <p:grpSpPr>
            <a:xfrm rot="16354571" flipH="1" flipV="1">
              <a:off x="3573588" y="3307687"/>
              <a:ext cx="64935" cy="159874"/>
              <a:chOff x="4355976" y="1560082"/>
              <a:chExt cx="72008" cy="159874"/>
            </a:xfrm>
          </p:grpSpPr>
          <p:sp>
            <p:nvSpPr>
              <p:cNvPr id="5668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69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6" name="489 - Ομάδα"/>
            <p:cNvGrpSpPr/>
            <p:nvPr/>
          </p:nvGrpSpPr>
          <p:grpSpPr>
            <a:xfrm rot="16354571" flipH="1" flipV="1">
              <a:off x="3577896" y="3242861"/>
              <a:ext cx="64935" cy="159874"/>
              <a:chOff x="4355976" y="1560082"/>
              <a:chExt cx="72008" cy="159874"/>
            </a:xfrm>
          </p:grpSpPr>
          <p:sp>
            <p:nvSpPr>
              <p:cNvPr id="5666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67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7" name="492 - Ομάδα"/>
            <p:cNvGrpSpPr/>
            <p:nvPr/>
          </p:nvGrpSpPr>
          <p:grpSpPr>
            <a:xfrm rot="15742809" flipH="1" flipV="1">
              <a:off x="3567475" y="3442274"/>
              <a:ext cx="71971" cy="158470"/>
              <a:chOff x="4348173" y="1560082"/>
              <a:chExt cx="79811" cy="158470"/>
            </a:xfrm>
          </p:grpSpPr>
          <p:sp>
            <p:nvSpPr>
              <p:cNvPr id="5664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65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8" name="495 - Ομάδα"/>
            <p:cNvGrpSpPr/>
            <p:nvPr/>
          </p:nvGrpSpPr>
          <p:grpSpPr>
            <a:xfrm rot="16354571" flipH="1" flipV="1">
              <a:off x="3568218" y="3375266"/>
              <a:ext cx="64935" cy="159874"/>
              <a:chOff x="4355976" y="1560082"/>
              <a:chExt cx="72008" cy="159874"/>
            </a:xfrm>
          </p:grpSpPr>
          <p:sp>
            <p:nvSpPr>
              <p:cNvPr id="5662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63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49" name="498 - Ομάδα"/>
            <p:cNvGrpSpPr/>
            <p:nvPr/>
          </p:nvGrpSpPr>
          <p:grpSpPr>
            <a:xfrm rot="15742809" flipH="1" flipV="1">
              <a:off x="3566302" y="3507293"/>
              <a:ext cx="71971" cy="158470"/>
              <a:chOff x="4346646" y="1568572"/>
              <a:chExt cx="79811" cy="158470"/>
            </a:xfrm>
          </p:grpSpPr>
          <p:sp>
            <p:nvSpPr>
              <p:cNvPr id="5660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61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0" name="501 - Ομάδα"/>
            <p:cNvGrpSpPr/>
            <p:nvPr/>
          </p:nvGrpSpPr>
          <p:grpSpPr>
            <a:xfrm rot="15742809" flipH="1" flipV="1">
              <a:off x="3566946" y="3569935"/>
              <a:ext cx="71971" cy="158470"/>
              <a:chOff x="4348173" y="1560082"/>
              <a:chExt cx="79811" cy="158470"/>
            </a:xfrm>
          </p:grpSpPr>
          <p:sp>
            <p:nvSpPr>
              <p:cNvPr id="5658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59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1" name="504 - Ομάδα"/>
            <p:cNvGrpSpPr/>
            <p:nvPr/>
          </p:nvGrpSpPr>
          <p:grpSpPr>
            <a:xfrm rot="15924672" flipH="1" flipV="1">
              <a:off x="3597504" y="3702039"/>
              <a:ext cx="67001" cy="156922"/>
              <a:chOff x="4358930" y="1560742"/>
              <a:chExt cx="74299" cy="156922"/>
            </a:xfrm>
          </p:grpSpPr>
          <p:sp>
            <p:nvSpPr>
              <p:cNvPr id="5656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57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2" name="507 - Ομάδα"/>
            <p:cNvGrpSpPr/>
            <p:nvPr/>
          </p:nvGrpSpPr>
          <p:grpSpPr>
            <a:xfrm rot="15969957" flipH="1" flipV="1">
              <a:off x="3583505" y="3636008"/>
              <a:ext cx="67304" cy="159578"/>
              <a:chOff x="4353349" y="1560082"/>
              <a:chExt cx="74635" cy="159578"/>
            </a:xfrm>
          </p:grpSpPr>
          <p:sp>
            <p:nvSpPr>
              <p:cNvPr id="5654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55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3" name="510 - Ομάδα"/>
            <p:cNvGrpSpPr>
              <a:grpSpLocks noChangeAspect="1"/>
            </p:cNvGrpSpPr>
            <p:nvPr/>
          </p:nvGrpSpPr>
          <p:grpSpPr>
            <a:xfrm rot="16354571" flipH="1" flipV="1">
              <a:off x="3579766" y="3174435"/>
              <a:ext cx="64935" cy="159874"/>
              <a:chOff x="4355976" y="1560082"/>
              <a:chExt cx="72008" cy="159874"/>
            </a:xfrm>
          </p:grpSpPr>
          <p:sp>
            <p:nvSpPr>
              <p:cNvPr id="5652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53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4" name="513 - Ομάδα"/>
            <p:cNvGrpSpPr/>
            <p:nvPr/>
          </p:nvGrpSpPr>
          <p:grpSpPr>
            <a:xfrm rot="16354571" flipH="1" flipV="1">
              <a:off x="3586638" y="3110829"/>
              <a:ext cx="64935" cy="159874"/>
              <a:chOff x="4355976" y="1560082"/>
              <a:chExt cx="72008" cy="159874"/>
            </a:xfrm>
          </p:grpSpPr>
          <p:sp>
            <p:nvSpPr>
              <p:cNvPr id="5650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51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5" name="516 - Ομάδα"/>
            <p:cNvGrpSpPr/>
            <p:nvPr/>
          </p:nvGrpSpPr>
          <p:grpSpPr>
            <a:xfrm rot="16354571" flipH="1" flipV="1">
              <a:off x="3594903" y="3046164"/>
              <a:ext cx="64935" cy="159874"/>
              <a:chOff x="4355976" y="1560082"/>
              <a:chExt cx="72008" cy="159874"/>
            </a:xfrm>
          </p:grpSpPr>
          <p:sp>
            <p:nvSpPr>
              <p:cNvPr id="5648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49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6" name="519 - Ομάδα"/>
            <p:cNvGrpSpPr/>
            <p:nvPr/>
          </p:nvGrpSpPr>
          <p:grpSpPr>
            <a:xfrm rot="16354571" flipH="1" flipV="1">
              <a:off x="3602423" y="2982395"/>
              <a:ext cx="64935" cy="159874"/>
              <a:chOff x="4355976" y="1560082"/>
              <a:chExt cx="72008" cy="159874"/>
            </a:xfrm>
          </p:grpSpPr>
          <p:sp>
            <p:nvSpPr>
              <p:cNvPr id="5646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47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7" name="525 - Ομάδα"/>
            <p:cNvGrpSpPr/>
            <p:nvPr/>
          </p:nvGrpSpPr>
          <p:grpSpPr>
            <a:xfrm rot="16354571" flipH="1" flipV="1">
              <a:off x="3662347" y="2583644"/>
              <a:ext cx="69017" cy="159874"/>
              <a:chOff x="4351449" y="1560082"/>
              <a:chExt cx="76535" cy="159874"/>
            </a:xfrm>
          </p:grpSpPr>
          <p:sp>
            <p:nvSpPr>
              <p:cNvPr id="5644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45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8" name="555 - Ομάδα"/>
            <p:cNvGrpSpPr>
              <a:grpSpLocks noChangeAspect="1"/>
            </p:cNvGrpSpPr>
            <p:nvPr/>
          </p:nvGrpSpPr>
          <p:grpSpPr>
            <a:xfrm rot="16354571" flipH="1" flipV="1">
              <a:off x="3606983" y="2919449"/>
              <a:ext cx="64935" cy="159874"/>
              <a:chOff x="4355976" y="1560082"/>
              <a:chExt cx="72008" cy="159874"/>
            </a:xfrm>
          </p:grpSpPr>
          <p:sp>
            <p:nvSpPr>
              <p:cNvPr id="5642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43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59" name="558 - Ομάδα"/>
            <p:cNvGrpSpPr/>
            <p:nvPr/>
          </p:nvGrpSpPr>
          <p:grpSpPr>
            <a:xfrm rot="16354571" flipH="1" flipV="1">
              <a:off x="3612087" y="2851860"/>
              <a:ext cx="64935" cy="159874"/>
              <a:chOff x="4355976" y="1560082"/>
              <a:chExt cx="72008" cy="159874"/>
            </a:xfrm>
          </p:grpSpPr>
          <p:sp>
            <p:nvSpPr>
              <p:cNvPr id="5640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41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60" name="561 - Ομάδα"/>
            <p:cNvGrpSpPr/>
            <p:nvPr/>
          </p:nvGrpSpPr>
          <p:grpSpPr>
            <a:xfrm rot="16354571" flipH="1" flipV="1">
              <a:off x="3622269" y="2788198"/>
              <a:ext cx="64935" cy="159874"/>
              <a:chOff x="4355976" y="1560082"/>
              <a:chExt cx="72008" cy="159874"/>
            </a:xfrm>
          </p:grpSpPr>
          <p:sp>
            <p:nvSpPr>
              <p:cNvPr id="5638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39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61" name="564 - Ομάδα"/>
            <p:cNvGrpSpPr/>
            <p:nvPr/>
          </p:nvGrpSpPr>
          <p:grpSpPr>
            <a:xfrm rot="16354571" flipH="1" flipV="1">
              <a:off x="3638643" y="2720875"/>
              <a:ext cx="64935" cy="159874"/>
              <a:chOff x="4355976" y="1560082"/>
              <a:chExt cx="72008" cy="159874"/>
            </a:xfrm>
          </p:grpSpPr>
          <p:sp>
            <p:nvSpPr>
              <p:cNvPr id="5636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37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62" name="609 - Ομάδα"/>
            <p:cNvGrpSpPr/>
            <p:nvPr/>
          </p:nvGrpSpPr>
          <p:grpSpPr>
            <a:xfrm rot="16738774" flipH="1" flipV="1">
              <a:off x="3509635" y="2274720"/>
              <a:ext cx="520422" cy="203022"/>
              <a:chOff x="3239281" y="5544864"/>
              <a:chExt cx="577110" cy="203022"/>
            </a:xfrm>
          </p:grpSpPr>
          <p:grpSp>
            <p:nvGrpSpPr>
              <p:cNvPr id="5612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5634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35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613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5632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33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614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5630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31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615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5628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29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616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5626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27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617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624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25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618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5622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23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619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620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21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463" name="610 - Ομάδα"/>
            <p:cNvGrpSpPr/>
            <p:nvPr/>
          </p:nvGrpSpPr>
          <p:grpSpPr>
            <a:xfrm rot="16738774" flipH="1" flipV="1">
              <a:off x="3648399" y="1776935"/>
              <a:ext cx="520879" cy="207521"/>
              <a:chOff x="3239281" y="5544864"/>
              <a:chExt cx="577616" cy="207521"/>
            </a:xfrm>
          </p:grpSpPr>
          <p:grpSp>
            <p:nvGrpSpPr>
              <p:cNvPr id="5588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5610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11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89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5608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09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90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5606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07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91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5604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05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92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5602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03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93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600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601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94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5598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99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95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596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97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464" name="635 - Ομάδα"/>
            <p:cNvGrpSpPr/>
            <p:nvPr/>
          </p:nvGrpSpPr>
          <p:grpSpPr>
            <a:xfrm rot="16738774" flipH="1" flipV="1">
              <a:off x="3780172" y="1275746"/>
              <a:ext cx="520422" cy="203022"/>
              <a:chOff x="3239281" y="5544864"/>
              <a:chExt cx="577110" cy="203022"/>
            </a:xfrm>
          </p:grpSpPr>
          <p:grpSp>
            <p:nvGrpSpPr>
              <p:cNvPr id="5564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5586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87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65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5584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85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66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5582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83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67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5580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81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68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5578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79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69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576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77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70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5574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75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5571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5572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573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465" name="678 - Ομάδα"/>
            <p:cNvGrpSpPr/>
            <p:nvPr/>
          </p:nvGrpSpPr>
          <p:grpSpPr>
            <a:xfrm rot="16354571" flipH="1" flipV="1">
              <a:off x="3651428" y="2651300"/>
              <a:ext cx="69017" cy="159874"/>
              <a:chOff x="4351449" y="1560082"/>
              <a:chExt cx="76535" cy="159874"/>
            </a:xfrm>
          </p:grpSpPr>
          <p:sp>
            <p:nvSpPr>
              <p:cNvPr id="5562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63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66" name="681 - Ομάδα"/>
            <p:cNvGrpSpPr/>
            <p:nvPr/>
          </p:nvGrpSpPr>
          <p:grpSpPr>
            <a:xfrm rot="15924672" flipH="1" flipV="1">
              <a:off x="3617058" y="3832251"/>
              <a:ext cx="67001" cy="156922"/>
              <a:chOff x="4358930" y="1560742"/>
              <a:chExt cx="74299" cy="156922"/>
            </a:xfrm>
          </p:grpSpPr>
          <p:sp>
            <p:nvSpPr>
              <p:cNvPr id="5560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61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67" name="684 - Ομάδα"/>
            <p:cNvGrpSpPr/>
            <p:nvPr/>
          </p:nvGrpSpPr>
          <p:grpSpPr>
            <a:xfrm rot="15969957" flipH="1" flipV="1">
              <a:off x="3603059" y="3766220"/>
              <a:ext cx="67304" cy="159578"/>
              <a:chOff x="4353349" y="1560082"/>
              <a:chExt cx="74635" cy="159578"/>
            </a:xfrm>
          </p:grpSpPr>
          <p:sp>
            <p:nvSpPr>
              <p:cNvPr id="5558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59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68" name="854 - Ομάδα"/>
            <p:cNvGrpSpPr/>
            <p:nvPr/>
          </p:nvGrpSpPr>
          <p:grpSpPr>
            <a:xfrm rot="15924672" flipH="1" flipV="1">
              <a:off x="3641538" y="3967672"/>
              <a:ext cx="68181" cy="157662"/>
              <a:chOff x="4361221" y="1560742"/>
              <a:chExt cx="75608" cy="157662"/>
            </a:xfrm>
          </p:grpSpPr>
          <p:sp>
            <p:nvSpPr>
              <p:cNvPr id="5556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57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69" name="857 - Ομάδα"/>
            <p:cNvGrpSpPr/>
            <p:nvPr/>
          </p:nvGrpSpPr>
          <p:grpSpPr>
            <a:xfrm rot="15969957" flipH="1" flipV="1">
              <a:off x="3628263" y="3899336"/>
              <a:ext cx="67304" cy="159578"/>
              <a:chOff x="4353349" y="1560082"/>
              <a:chExt cx="74635" cy="159578"/>
            </a:xfrm>
          </p:grpSpPr>
          <p:sp>
            <p:nvSpPr>
              <p:cNvPr id="5554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55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0" name="860 - Ομάδα"/>
            <p:cNvGrpSpPr/>
            <p:nvPr/>
          </p:nvGrpSpPr>
          <p:grpSpPr>
            <a:xfrm rot="15924672" flipH="1" flipV="1">
              <a:off x="3666757" y="4103474"/>
              <a:ext cx="68181" cy="157662"/>
              <a:chOff x="4361221" y="1560742"/>
              <a:chExt cx="75608" cy="157662"/>
            </a:xfrm>
          </p:grpSpPr>
          <p:sp>
            <p:nvSpPr>
              <p:cNvPr id="5552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53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1" name="863 - Ομάδα"/>
            <p:cNvGrpSpPr/>
            <p:nvPr/>
          </p:nvGrpSpPr>
          <p:grpSpPr>
            <a:xfrm rot="15969957" flipH="1" flipV="1">
              <a:off x="3647390" y="4031892"/>
              <a:ext cx="67887" cy="160241"/>
              <a:chOff x="4355976" y="1560082"/>
              <a:chExt cx="75282" cy="160241"/>
            </a:xfrm>
          </p:grpSpPr>
          <p:sp>
            <p:nvSpPr>
              <p:cNvPr id="5550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51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2" name="866 - Ομάδα"/>
            <p:cNvGrpSpPr/>
            <p:nvPr/>
          </p:nvGrpSpPr>
          <p:grpSpPr>
            <a:xfrm rot="15924672" flipH="1" flipV="1">
              <a:off x="3813529" y="4912507"/>
              <a:ext cx="68181" cy="157662"/>
              <a:chOff x="4361221" y="1560742"/>
              <a:chExt cx="75608" cy="157662"/>
            </a:xfrm>
          </p:grpSpPr>
          <p:sp>
            <p:nvSpPr>
              <p:cNvPr id="5548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49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3" name="869 - Ομάδα"/>
            <p:cNvGrpSpPr/>
            <p:nvPr/>
          </p:nvGrpSpPr>
          <p:grpSpPr>
            <a:xfrm rot="15924672" flipH="1" flipV="1">
              <a:off x="3685459" y="4171701"/>
              <a:ext cx="67001" cy="156922"/>
              <a:chOff x="4358930" y="1560742"/>
              <a:chExt cx="74299" cy="156922"/>
            </a:xfrm>
          </p:grpSpPr>
          <p:sp>
            <p:nvSpPr>
              <p:cNvPr id="5546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47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4" name="872 - Ομάδα"/>
            <p:cNvGrpSpPr/>
            <p:nvPr/>
          </p:nvGrpSpPr>
          <p:grpSpPr>
            <a:xfrm rot="15924672" flipH="1" flipV="1">
              <a:off x="3721803" y="4307603"/>
              <a:ext cx="68181" cy="157662"/>
              <a:chOff x="4361221" y="1560742"/>
              <a:chExt cx="75608" cy="157662"/>
            </a:xfrm>
          </p:grpSpPr>
          <p:sp>
            <p:nvSpPr>
              <p:cNvPr id="5544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45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5" name="878 - Ομάδα"/>
            <p:cNvGrpSpPr/>
            <p:nvPr/>
          </p:nvGrpSpPr>
          <p:grpSpPr>
            <a:xfrm rot="15924672" flipH="1" flipV="1">
              <a:off x="3752954" y="4443646"/>
              <a:ext cx="68181" cy="157662"/>
              <a:chOff x="4361221" y="1560742"/>
              <a:chExt cx="75608" cy="157662"/>
            </a:xfrm>
          </p:grpSpPr>
          <p:sp>
            <p:nvSpPr>
              <p:cNvPr id="5542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43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6" name="881 - Ομάδα"/>
            <p:cNvGrpSpPr/>
            <p:nvPr/>
          </p:nvGrpSpPr>
          <p:grpSpPr>
            <a:xfrm rot="15969957" flipH="1" flipV="1">
              <a:off x="3739519" y="4372305"/>
              <a:ext cx="67887" cy="160241"/>
              <a:chOff x="4355976" y="1560082"/>
              <a:chExt cx="75282" cy="160241"/>
            </a:xfrm>
          </p:grpSpPr>
          <p:sp>
            <p:nvSpPr>
              <p:cNvPr id="5540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41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7" name="884 - Ομάδα"/>
            <p:cNvGrpSpPr/>
            <p:nvPr/>
          </p:nvGrpSpPr>
          <p:grpSpPr>
            <a:xfrm rot="15924672" flipH="1" flipV="1">
              <a:off x="3780915" y="4579748"/>
              <a:ext cx="67001" cy="156921"/>
              <a:chOff x="4358930" y="1560742"/>
              <a:chExt cx="74299" cy="156921"/>
            </a:xfrm>
          </p:grpSpPr>
          <p:sp>
            <p:nvSpPr>
              <p:cNvPr id="5538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39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8" name="887 - Ομάδα"/>
            <p:cNvGrpSpPr/>
            <p:nvPr/>
          </p:nvGrpSpPr>
          <p:grpSpPr>
            <a:xfrm rot="15969957" flipH="1" flipV="1">
              <a:off x="3773114" y="4508608"/>
              <a:ext cx="67304" cy="159578"/>
              <a:chOff x="4353349" y="1560082"/>
              <a:chExt cx="74635" cy="159578"/>
            </a:xfrm>
          </p:grpSpPr>
          <p:sp>
            <p:nvSpPr>
              <p:cNvPr id="5536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37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79" name="890 - Ομάδα"/>
            <p:cNvGrpSpPr/>
            <p:nvPr/>
          </p:nvGrpSpPr>
          <p:grpSpPr>
            <a:xfrm rot="15924672" flipH="1" flipV="1">
              <a:off x="3799744" y="4712264"/>
              <a:ext cx="68181" cy="157662"/>
              <a:chOff x="4361221" y="1560742"/>
              <a:chExt cx="75608" cy="157662"/>
            </a:xfrm>
          </p:grpSpPr>
          <p:sp>
            <p:nvSpPr>
              <p:cNvPr id="5534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35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0" name="893 - Ομάδα"/>
            <p:cNvGrpSpPr/>
            <p:nvPr/>
          </p:nvGrpSpPr>
          <p:grpSpPr>
            <a:xfrm rot="15969957" flipH="1" flipV="1">
              <a:off x="3786043" y="4646273"/>
              <a:ext cx="67887" cy="160241"/>
              <a:chOff x="4355976" y="1560082"/>
              <a:chExt cx="75282" cy="160241"/>
            </a:xfrm>
          </p:grpSpPr>
          <p:sp>
            <p:nvSpPr>
              <p:cNvPr id="5532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33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1" name="896 - Ομάδα"/>
            <p:cNvGrpSpPr/>
            <p:nvPr/>
          </p:nvGrpSpPr>
          <p:grpSpPr>
            <a:xfrm rot="15924672" flipH="1" flipV="1">
              <a:off x="3818875" y="4845250"/>
              <a:ext cx="68181" cy="157662"/>
              <a:chOff x="4361221" y="1560742"/>
              <a:chExt cx="75608" cy="157662"/>
            </a:xfrm>
          </p:grpSpPr>
          <p:sp>
            <p:nvSpPr>
              <p:cNvPr id="5530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31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2" name="899 - Ομάδα"/>
            <p:cNvGrpSpPr/>
            <p:nvPr/>
          </p:nvGrpSpPr>
          <p:grpSpPr>
            <a:xfrm rot="15969957" flipH="1" flipV="1">
              <a:off x="3805173" y="4779258"/>
              <a:ext cx="67887" cy="160241"/>
              <a:chOff x="4355976" y="1560082"/>
              <a:chExt cx="75282" cy="160241"/>
            </a:xfrm>
          </p:grpSpPr>
          <p:sp>
            <p:nvSpPr>
              <p:cNvPr id="5528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29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3" name="905 - Ομάδα"/>
            <p:cNvGrpSpPr/>
            <p:nvPr/>
          </p:nvGrpSpPr>
          <p:grpSpPr>
            <a:xfrm rot="15924672" flipH="1" flipV="1">
              <a:off x="3822956" y="4976918"/>
              <a:ext cx="68181" cy="157662"/>
              <a:chOff x="4361221" y="1560742"/>
              <a:chExt cx="75608" cy="157662"/>
            </a:xfrm>
          </p:grpSpPr>
          <p:sp>
            <p:nvSpPr>
              <p:cNvPr id="5526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27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4" name="908 - Ομάδα"/>
            <p:cNvGrpSpPr/>
            <p:nvPr/>
          </p:nvGrpSpPr>
          <p:grpSpPr>
            <a:xfrm rot="15924672" flipH="1" flipV="1">
              <a:off x="3834632" y="5106433"/>
              <a:ext cx="67001" cy="156921"/>
              <a:chOff x="4358930" y="1560742"/>
              <a:chExt cx="74299" cy="156921"/>
            </a:xfrm>
          </p:grpSpPr>
          <p:sp>
            <p:nvSpPr>
              <p:cNvPr id="5524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25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5" name="911 - Ομάδα"/>
            <p:cNvGrpSpPr/>
            <p:nvPr/>
          </p:nvGrpSpPr>
          <p:grpSpPr>
            <a:xfrm rot="15969957" flipH="1" flipV="1">
              <a:off x="3831592" y="5039397"/>
              <a:ext cx="67304" cy="159578"/>
              <a:chOff x="4353349" y="1560082"/>
              <a:chExt cx="74635" cy="159578"/>
            </a:xfrm>
          </p:grpSpPr>
          <p:sp>
            <p:nvSpPr>
              <p:cNvPr id="5522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23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6" name="917 - Ομάδα"/>
            <p:cNvGrpSpPr/>
            <p:nvPr/>
          </p:nvGrpSpPr>
          <p:grpSpPr>
            <a:xfrm rot="15969957" flipH="1" flipV="1">
              <a:off x="3841493" y="5173481"/>
              <a:ext cx="67304" cy="159578"/>
              <a:chOff x="4353349" y="1560082"/>
              <a:chExt cx="74635" cy="159578"/>
            </a:xfrm>
          </p:grpSpPr>
          <p:sp>
            <p:nvSpPr>
              <p:cNvPr id="5520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21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7" name="926 - Ομάδα"/>
            <p:cNvGrpSpPr/>
            <p:nvPr/>
          </p:nvGrpSpPr>
          <p:grpSpPr>
            <a:xfrm rot="15969957" flipH="1" flipV="1">
              <a:off x="3639046" y="5424841"/>
              <a:ext cx="455122" cy="185310"/>
              <a:chOff x="4355976" y="1560082"/>
              <a:chExt cx="504696" cy="185310"/>
            </a:xfrm>
          </p:grpSpPr>
          <p:sp>
            <p:nvSpPr>
              <p:cNvPr id="5518" name="927 - Έλλειψη"/>
              <p:cNvSpPr>
                <a:spLocks noChangeAspect="1"/>
              </p:cNvSpPr>
              <p:nvPr/>
            </p:nvSpPr>
            <p:spPr>
              <a:xfrm>
                <a:off x="4788662" y="1673383"/>
                <a:ext cx="72010" cy="72009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19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8" name="929 - Ομάδα"/>
            <p:cNvGrpSpPr/>
            <p:nvPr/>
          </p:nvGrpSpPr>
          <p:grpSpPr>
            <a:xfrm rot="15969957" flipH="1" flipV="1">
              <a:off x="3836141" y="5305623"/>
              <a:ext cx="67304" cy="159578"/>
              <a:chOff x="4353349" y="1560082"/>
              <a:chExt cx="74635" cy="159578"/>
            </a:xfrm>
          </p:grpSpPr>
          <p:sp>
            <p:nvSpPr>
              <p:cNvPr id="5516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17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89" name="932 - Ομάδα"/>
            <p:cNvGrpSpPr/>
            <p:nvPr/>
          </p:nvGrpSpPr>
          <p:grpSpPr>
            <a:xfrm rot="15969957" flipH="1" flipV="1">
              <a:off x="3821629" y="5690728"/>
              <a:ext cx="67304" cy="159578"/>
              <a:chOff x="4353349" y="1560082"/>
              <a:chExt cx="74635" cy="159578"/>
            </a:xfrm>
          </p:grpSpPr>
          <p:sp>
            <p:nvSpPr>
              <p:cNvPr id="5514" name="933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15" name="93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90" name="935 - Ομάδα"/>
            <p:cNvGrpSpPr/>
            <p:nvPr/>
          </p:nvGrpSpPr>
          <p:grpSpPr>
            <a:xfrm rot="15969957" flipH="1" flipV="1">
              <a:off x="3812804" y="5758257"/>
              <a:ext cx="67304" cy="159578"/>
              <a:chOff x="4353349" y="1560082"/>
              <a:chExt cx="74635" cy="159578"/>
            </a:xfrm>
          </p:grpSpPr>
          <p:sp>
            <p:nvSpPr>
              <p:cNvPr id="5512" name="936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13" name="93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91" name="938 - Ομάδα"/>
            <p:cNvGrpSpPr/>
            <p:nvPr/>
          </p:nvGrpSpPr>
          <p:grpSpPr>
            <a:xfrm rot="15969957" flipH="1" flipV="1">
              <a:off x="3816277" y="5822869"/>
              <a:ext cx="67304" cy="159578"/>
              <a:chOff x="4353349" y="1560082"/>
              <a:chExt cx="74635" cy="159578"/>
            </a:xfrm>
          </p:grpSpPr>
          <p:sp>
            <p:nvSpPr>
              <p:cNvPr id="5510" name="939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11" name="94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92" name="941 - Ομάδα"/>
            <p:cNvGrpSpPr/>
            <p:nvPr/>
          </p:nvGrpSpPr>
          <p:grpSpPr>
            <a:xfrm rot="15969957" flipH="1" flipV="1">
              <a:off x="3836587" y="5494975"/>
              <a:ext cx="67304" cy="159578"/>
              <a:chOff x="4353349" y="1560082"/>
              <a:chExt cx="74635" cy="159578"/>
            </a:xfrm>
          </p:grpSpPr>
          <p:sp>
            <p:nvSpPr>
              <p:cNvPr id="5508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09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93" name="944 - Ομάδα"/>
            <p:cNvGrpSpPr/>
            <p:nvPr/>
          </p:nvGrpSpPr>
          <p:grpSpPr>
            <a:xfrm rot="15969957" flipH="1" flipV="1">
              <a:off x="3827763" y="5562504"/>
              <a:ext cx="67304" cy="159578"/>
              <a:chOff x="4353349" y="1560082"/>
              <a:chExt cx="74635" cy="159578"/>
            </a:xfrm>
          </p:grpSpPr>
          <p:sp>
            <p:nvSpPr>
              <p:cNvPr id="5506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07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94" name="947 - Ομάδα"/>
            <p:cNvGrpSpPr/>
            <p:nvPr/>
          </p:nvGrpSpPr>
          <p:grpSpPr>
            <a:xfrm rot="15969957" flipH="1" flipV="1">
              <a:off x="3831236" y="5627116"/>
              <a:ext cx="67304" cy="159578"/>
              <a:chOff x="4353349" y="1560082"/>
              <a:chExt cx="74635" cy="159578"/>
            </a:xfrm>
          </p:grpSpPr>
          <p:sp>
            <p:nvSpPr>
              <p:cNvPr id="5504" name="94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05" name="94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95" name="950 - Ομάδα"/>
            <p:cNvGrpSpPr/>
            <p:nvPr/>
          </p:nvGrpSpPr>
          <p:grpSpPr>
            <a:xfrm rot="15969957" flipH="1" flipV="1">
              <a:off x="3838866" y="5370055"/>
              <a:ext cx="67304" cy="159578"/>
              <a:chOff x="4353349" y="1560082"/>
              <a:chExt cx="74635" cy="159578"/>
            </a:xfrm>
          </p:grpSpPr>
          <p:sp>
            <p:nvSpPr>
              <p:cNvPr id="5502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03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96" name="953 - Ομάδα"/>
            <p:cNvGrpSpPr/>
            <p:nvPr/>
          </p:nvGrpSpPr>
          <p:grpSpPr>
            <a:xfrm rot="15969957" flipH="1" flipV="1">
              <a:off x="3829702" y="5434683"/>
              <a:ext cx="67304" cy="159578"/>
              <a:chOff x="4353349" y="1560082"/>
              <a:chExt cx="74635" cy="159578"/>
            </a:xfrm>
          </p:grpSpPr>
          <p:sp>
            <p:nvSpPr>
              <p:cNvPr id="5500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01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497" name="860 - Ομάδα"/>
            <p:cNvGrpSpPr/>
            <p:nvPr/>
          </p:nvGrpSpPr>
          <p:grpSpPr>
            <a:xfrm rot="15924672" flipH="1" flipV="1">
              <a:off x="3677976" y="4241498"/>
              <a:ext cx="68181" cy="157662"/>
              <a:chOff x="4361221" y="1560742"/>
              <a:chExt cx="75608" cy="157662"/>
            </a:xfrm>
          </p:grpSpPr>
          <p:sp>
            <p:nvSpPr>
              <p:cNvPr id="5498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499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cxnSp>
        <p:nvCxnSpPr>
          <p:cNvPr id="5836" name="Straight Connector 5835"/>
          <p:cNvCxnSpPr/>
          <p:nvPr/>
        </p:nvCxnSpPr>
        <p:spPr>
          <a:xfrm>
            <a:off x="1124000" y="1628800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37" name="Straight Connector 5836"/>
          <p:cNvCxnSpPr/>
          <p:nvPr/>
        </p:nvCxnSpPr>
        <p:spPr>
          <a:xfrm flipH="1">
            <a:off x="1259632" y="1628800"/>
            <a:ext cx="8384" cy="157579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38" name="Straight Arrow Connector 5837"/>
          <p:cNvCxnSpPr/>
          <p:nvPr/>
        </p:nvCxnSpPr>
        <p:spPr>
          <a:xfrm flipV="1">
            <a:off x="467544" y="1700808"/>
            <a:ext cx="720080" cy="15841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839" name="Group 1672"/>
          <p:cNvGrpSpPr/>
          <p:nvPr/>
        </p:nvGrpSpPr>
        <p:grpSpPr>
          <a:xfrm>
            <a:off x="2195736" y="3131676"/>
            <a:ext cx="360041" cy="369332"/>
            <a:chOff x="5508103" y="2915652"/>
            <a:chExt cx="360041" cy="369332"/>
          </a:xfrm>
        </p:grpSpPr>
        <p:sp>
          <p:nvSpPr>
            <p:cNvPr id="5840" name="774 - Έλλειψη"/>
            <p:cNvSpPr/>
            <p:nvPr/>
          </p:nvSpPr>
          <p:spPr bwMode="auto">
            <a:xfrm>
              <a:off x="5508103" y="2924944"/>
              <a:ext cx="360041" cy="288032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1" name="TextBox 5840"/>
            <p:cNvSpPr txBox="1"/>
            <p:nvPr/>
          </p:nvSpPr>
          <p:spPr>
            <a:xfrm>
              <a:off x="5580112" y="291565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l-GR" b="1" dirty="0"/>
            </a:p>
          </p:txBody>
        </p:sp>
      </p:grpSp>
      <p:grpSp>
        <p:nvGrpSpPr>
          <p:cNvPr id="5842" name="Group 1672"/>
          <p:cNvGrpSpPr/>
          <p:nvPr/>
        </p:nvGrpSpPr>
        <p:grpSpPr>
          <a:xfrm>
            <a:off x="1259632" y="3068960"/>
            <a:ext cx="360041" cy="369332"/>
            <a:chOff x="5508103" y="2915652"/>
            <a:chExt cx="360041" cy="369332"/>
          </a:xfrm>
        </p:grpSpPr>
        <p:sp>
          <p:nvSpPr>
            <p:cNvPr id="5843" name="774 - Έλλειψη"/>
            <p:cNvSpPr/>
            <p:nvPr/>
          </p:nvSpPr>
          <p:spPr bwMode="auto">
            <a:xfrm>
              <a:off x="5508103" y="2924944"/>
              <a:ext cx="360041" cy="288032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4" name="TextBox 5843"/>
            <p:cNvSpPr txBox="1"/>
            <p:nvPr/>
          </p:nvSpPr>
          <p:spPr>
            <a:xfrm>
              <a:off x="5580112" y="291565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l-GR" b="1" dirty="0"/>
            </a:p>
          </p:txBody>
        </p:sp>
      </p:grpSp>
      <p:grpSp>
        <p:nvGrpSpPr>
          <p:cNvPr id="5845" name="Group 1672"/>
          <p:cNvGrpSpPr/>
          <p:nvPr/>
        </p:nvGrpSpPr>
        <p:grpSpPr>
          <a:xfrm>
            <a:off x="1403648" y="3717032"/>
            <a:ext cx="360041" cy="369332"/>
            <a:chOff x="5508103" y="2915652"/>
            <a:chExt cx="360041" cy="369332"/>
          </a:xfrm>
        </p:grpSpPr>
        <p:sp>
          <p:nvSpPr>
            <p:cNvPr id="5846" name="774 - Έλλειψη"/>
            <p:cNvSpPr/>
            <p:nvPr/>
          </p:nvSpPr>
          <p:spPr bwMode="auto">
            <a:xfrm>
              <a:off x="5508103" y="2924944"/>
              <a:ext cx="360041" cy="288032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accent3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sz="11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7" name="TextBox 5846"/>
            <p:cNvSpPr txBox="1"/>
            <p:nvPr/>
          </p:nvSpPr>
          <p:spPr>
            <a:xfrm>
              <a:off x="5580112" y="2915652"/>
              <a:ext cx="2880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P</a:t>
              </a:r>
              <a:endParaRPr lang="el-GR" b="1" dirty="0"/>
            </a:p>
          </p:txBody>
        </p:sp>
      </p:grpSp>
      <p:sp>
        <p:nvSpPr>
          <p:cNvPr id="5850" name="Oval 5849"/>
          <p:cNvSpPr/>
          <p:nvPr/>
        </p:nvSpPr>
        <p:spPr>
          <a:xfrm>
            <a:off x="6516216" y="5301208"/>
            <a:ext cx="1512168" cy="1080120"/>
          </a:xfrm>
          <a:prstGeom prst="ellipse">
            <a:avLst/>
          </a:prstGeom>
          <a:solidFill>
            <a:srgbClr val="FFFFCC"/>
          </a:solidFill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851" name="Oval 5850"/>
          <p:cNvSpPr/>
          <p:nvPr/>
        </p:nvSpPr>
        <p:spPr>
          <a:xfrm>
            <a:off x="2339752" y="4869160"/>
            <a:ext cx="1656184" cy="1224136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6" name="Στρογγυλεμένο ορθογώνιο 687"/>
          <p:cNvSpPr/>
          <p:nvPr/>
        </p:nvSpPr>
        <p:spPr>
          <a:xfrm rot="5400000">
            <a:off x="1727616" y="4761216"/>
            <a:ext cx="108000" cy="1332000"/>
          </a:xfrm>
          <a:prstGeom prst="roundRect">
            <a:avLst>
              <a:gd name="adj" fmla="val 41992"/>
            </a:avLst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7" name="Έλλειψη 696"/>
          <p:cNvSpPr>
            <a:spLocks noChangeAspect="1"/>
          </p:cNvSpPr>
          <p:nvPr/>
        </p:nvSpPr>
        <p:spPr>
          <a:xfrm>
            <a:off x="2663640" y="5135845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8" name="Έλλειψη 696"/>
          <p:cNvSpPr>
            <a:spLocks noChangeAspect="1"/>
          </p:cNvSpPr>
          <p:nvPr/>
        </p:nvSpPr>
        <p:spPr>
          <a:xfrm>
            <a:off x="3023680" y="5229200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569" name="Group 63"/>
          <p:cNvGrpSpPr/>
          <p:nvPr/>
        </p:nvGrpSpPr>
        <p:grpSpPr>
          <a:xfrm>
            <a:off x="2375608" y="5135845"/>
            <a:ext cx="957451" cy="381387"/>
            <a:chOff x="3707904" y="1463437"/>
            <a:chExt cx="957451" cy="381387"/>
          </a:xfr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</p:grpSpPr>
        <p:sp>
          <p:nvSpPr>
            <p:cNvPr id="1570" name="Έλλειψη 696"/>
            <p:cNvSpPr>
              <a:spLocks noChangeAspect="1"/>
            </p:cNvSpPr>
            <p:nvPr/>
          </p:nvSpPr>
          <p:spPr>
            <a:xfrm>
              <a:off x="3707904" y="1628800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71" name="Έλλειψη 696"/>
            <p:cNvSpPr>
              <a:spLocks noChangeAspect="1"/>
            </p:cNvSpPr>
            <p:nvPr/>
          </p:nvSpPr>
          <p:spPr>
            <a:xfrm>
              <a:off x="3860304" y="1535445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72" name="Έλλειψη 696"/>
            <p:cNvSpPr>
              <a:spLocks noChangeAspect="1"/>
            </p:cNvSpPr>
            <p:nvPr/>
          </p:nvSpPr>
          <p:spPr>
            <a:xfrm>
              <a:off x="4118605" y="1463437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73" name="Έλλειψη 696"/>
            <p:cNvSpPr>
              <a:spLocks noChangeAspect="1"/>
            </p:cNvSpPr>
            <p:nvPr/>
          </p:nvSpPr>
          <p:spPr>
            <a:xfrm>
              <a:off x="4262621" y="1484784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574" name="Έλλειψη 696"/>
            <p:cNvSpPr>
              <a:spLocks noChangeAspect="1"/>
            </p:cNvSpPr>
            <p:nvPr/>
          </p:nvSpPr>
          <p:spPr>
            <a:xfrm>
              <a:off x="4499992" y="1679461"/>
              <a:ext cx="165363" cy="165363"/>
            </a:xfrm>
            <a:prstGeom prst="ellipse">
              <a:avLst/>
            </a:prstGeom>
            <a:grpFill/>
            <a:ln w="0">
              <a:solidFill>
                <a:srgbClr val="FFCDC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5853" name="Straight Arrow Connector 5852"/>
          <p:cNvCxnSpPr/>
          <p:nvPr/>
        </p:nvCxnSpPr>
        <p:spPr>
          <a:xfrm>
            <a:off x="1907704" y="551723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54" name="TextBox 5853"/>
          <p:cNvSpPr txBox="1"/>
          <p:nvPr/>
        </p:nvSpPr>
        <p:spPr>
          <a:xfrm>
            <a:off x="899592" y="594928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internalization</a:t>
            </a:r>
            <a:endParaRPr lang="el-GR" dirty="0"/>
          </a:p>
        </p:txBody>
      </p:sp>
      <p:cxnSp>
        <p:nvCxnSpPr>
          <p:cNvPr id="5856" name="Straight Connector 5855"/>
          <p:cNvCxnSpPr/>
          <p:nvPr/>
        </p:nvCxnSpPr>
        <p:spPr>
          <a:xfrm>
            <a:off x="1115616" y="3861048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57" name="Straight Connector 5856"/>
          <p:cNvCxnSpPr/>
          <p:nvPr/>
        </p:nvCxnSpPr>
        <p:spPr>
          <a:xfrm>
            <a:off x="827584" y="4509120"/>
            <a:ext cx="360040" cy="1440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61" name="Straight Connector 5860"/>
          <p:cNvCxnSpPr/>
          <p:nvPr/>
        </p:nvCxnSpPr>
        <p:spPr>
          <a:xfrm flipH="1">
            <a:off x="1259632" y="3645048"/>
            <a:ext cx="0" cy="216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62" name="Straight Connector 5861"/>
          <p:cNvCxnSpPr/>
          <p:nvPr/>
        </p:nvCxnSpPr>
        <p:spPr>
          <a:xfrm flipH="1">
            <a:off x="1043608" y="4293128"/>
            <a:ext cx="152400" cy="288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65" name="Straight Connector 5864"/>
          <p:cNvCxnSpPr/>
          <p:nvPr/>
        </p:nvCxnSpPr>
        <p:spPr>
          <a:xfrm>
            <a:off x="1475656" y="3501008"/>
            <a:ext cx="576064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68" name="Straight Connector 5867"/>
          <p:cNvCxnSpPr>
            <a:stCxn id="1584" idx="3"/>
          </p:cNvCxnSpPr>
          <p:nvPr/>
        </p:nvCxnSpPr>
        <p:spPr>
          <a:xfrm>
            <a:off x="539532" y="3481009"/>
            <a:ext cx="504076" cy="19999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70" name="Straight Connector 5869"/>
          <p:cNvCxnSpPr/>
          <p:nvPr/>
        </p:nvCxnSpPr>
        <p:spPr>
          <a:xfrm flipH="1">
            <a:off x="539552" y="3284984"/>
            <a:ext cx="16768" cy="3516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873" name="Group 1669"/>
          <p:cNvGrpSpPr/>
          <p:nvPr/>
        </p:nvGrpSpPr>
        <p:grpSpPr>
          <a:xfrm>
            <a:off x="0" y="2730406"/>
            <a:ext cx="648072" cy="482570"/>
            <a:chOff x="4536504" y="6114782"/>
            <a:chExt cx="648072" cy="482570"/>
          </a:xfrm>
        </p:grpSpPr>
        <p:sp>
          <p:nvSpPr>
            <p:cNvPr id="5874" name="TextBox 5873"/>
            <p:cNvSpPr txBox="1"/>
            <p:nvPr/>
          </p:nvSpPr>
          <p:spPr>
            <a:xfrm>
              <a:off x="4536504" y="6114782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GDP</a:t>
              </a:r>
              <a:endParaRPr lang="el-GR" sz="1600" b="1" dirty="0"/>
            </a:p>
          </p:txBody>
        </p:sp>
        <p:cxnSp>
          <p:nvCxnSpPr>
            <p:cNvPr id="5875" name="Straight Connector 5874"/>
            <p:cNvCxnSpPr/>
            <p:nvPr/>
          </p:nvCxnSpPr>
          <p:spPr>
            <a:xfrm>
              <a:off x="4788024" y="6381328"/>
              <a:ext cx="0" cy="21602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878" name="Έλλειψη 4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62993"/>
            <a:ext cx="529167" cy="385887"/>
          </a:xfrm>
          <a:prstGeom prst="rect">
            <a:avLst/>
          </a:prstGeom>
          <a:noFill/>
        </p:spPr>
      </p:pic>
      <p:sp>
        <p:nvSpPr>
          <p:cNvPr id="5879" name="2941 - Έλλειψη"/>
          <p:cNvSpPr/>
          <p:nvPr/>
        </p:nvSpPr>
        <p:spPr bwMode="auto">
          <a:xfrm>
            <a:off x="5940152" y="2230711"/>
            <a:ext cx="360040" cy="360040"/>
          </a:xfrm>
          <a:prstGeom prst="ellipse">
            <a:avLst/>
          </a:prstGeom>
          <a:gradFill flip="none" rotWithShape="1">
            <a:gsLst>
              <a:gs pos="18000">
                <a:schemeClr val="bg1"/>
              </a:gs>
              <a:gs pos="79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 w="0">
            <a:solidFill>
              <a:schemeClr val="accent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dirty="0"/>
          </a:p>
        </p:txBody>
      </p:sp>
      <p:pic>
        <p:nvPicPr>
          <p:cNvPr id="5880" name="Έλλειψη 4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916832"/>
            <a:ext cx="529167" cy="385887"/>
          </a:xfrm>
          <a:prstGeom prst="rect">
            <a:avLst/>
          </a:prstGeom>
          <a:noFill/>
        </p:spPr>
      </p:pic>
      <p:sp>
        <p:nvSpPr>
          <p:cNvPr id="5881" name="TextBox 5880"/>
          <p:cNvSpPr txBox="1"/>
          <p:nvPr/>
        </p:nvSpPr>
        <p:spPr>
          <a:xfrm>
            <a:off x="3419872" y="44624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extracellular space</a:t>
            </a:r>
            <a:endParaRPr lang="el-GR" sz="1600" b="1" dirty="0"/>
          </a:p>
        </p:txBody>
      </p:sp>
      <p:sp>
        <p:nvSpPr>
          <p:cNvPr id="5882" name="TextBox 5881"/>
          <p:cNvSpPr txBox="1"/>
          <p:nvPr/>
        </p:nvSpPr>
        <p:spPr>
          <a:xfrm>
            <a:off x="5580112" y="44624"/>
            <a:ext cx="3563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cytoplasm</a:t>
            </a:r>
            <a:endParaRPr lang="el-GR" sz="1600" b="1" dirty="0"/>
          </a:p>
        </p:txBody>
      </p:sp>
      <p:sp>
        <p:nvSpPr>
          <p:cNvPr id="5883" name="TextBox 5882"/>
          <p:cNvSpPr txBox="1"/>
          <p:nvPr/>
        </p:nvSpPr>
        <p:spPr>
          <a:xfrm>
            <a:off x="6948264" y="2924944"/>
            <a:ext cx="1044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Keratin </a:t>
            </a:r>
          </a:p>
          <a:p>
            <a:r>
              <a:rPr lang="en-US" sz="1600" b="1" dirty="0" smtClean="0"/>
              <a:t>filament</a:t>
            </a:r>
            <a:endParaRPr lang="el-GR" sz="1600" b="1" dirty="0"/>
          </a:p>
        </p:txBody>
      </p:sp>
      <p:sp>
        <p:nvSpPr>
          <p:cNvPr id="5884" name="TextBox 5883"/>
          <p:cNvSpPr txBox="1"/>
          <p:nvPr/>
        </p:nvSpPr>
        <p:spPr>
          <a:xfrm>
            <a:off x="5220072" y="908720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desmoglein3</a:t>
            </a:r>
            <a:endParaRPr lang="el-GR" sz="1600" b="1" dirty="0"/>
          </a:p>
        </p:txBody>
      </p:sp>
      <p:sp>
        <p:nvSpPr>
          <p:cNvPr id="5885" name="TextBox 5884"/>
          <p:cNvSpPr txBox="1"/>
          <p:nvPr/>
        </p:nvSpPr>
        <p:spPr>
          <a:xfrm>
            <a:off x="6695728" y="2060848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desmoplakin</a:t>
            </a:r>
            <a:endParaRPr lang="el-GR" sz="1600" b="1" dirty="0"/>
          </a:p>
        </p:txBody>
      </p:sp>
      <p:sp>
        <p:nvSpPr>
          <p:cNvPr id="5886" name="TextBox 5885"/>
          <p:cNvSpPr txBox="1"/>
          <p:nvPr/>
        </p:nvSpPr>
        <p:spPr>
          <a:xfrm>
            <a:off x="5796136" y="1340768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plakophilin</a:t>
            </a:r>
            <a:endParaRPr lang="el-GR" sz="1600" b="1" dirty="0"/>
          </a:p>
        </p:txBody>
      </p:sp>
      <p:sp>
        <p:nvSpPr>
          <p:cNvPr id="5887" name="TextBox 5886"/>
          <p:cNvSpPr txBox="1"/>
          <p:nvPr/>
        </p:nvSpPr>
        <p:spPr>
          <a:xfrm>
            <a:off x="5364088" y="2946430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desmoglein</a:t>
            </a:r>
            <a:r>
              <a:rPr lang="en-US" sz="1600" b="1" dirty="0" smtClean="0"/>
              <a:t> 1</a:t>
            </a:r>
            <a:endParaRPr lang="el-GR" sz="1600" b="1" dirty="0"/>
          </a:p>
        </p:txBody>
      </p:sp>
      <p:sp>
        <p:nvSpPr>
          <p:cNvPr id="5889" name="TextBox 5888"/>
          <p:cNvSpPr txBox="1"/>
          <p:nvPr/>
        </p:nvSpPr>
        <p:spPr>
          <a:xfrm>
            <a:off x="5724128" y="2492896"/>
            <a:ext cx="2448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plakoglobin</a:t>
            </a:r>
            <a:endParaRPr lang="el-GR" sz="1600" b="1" dirty="0"/>
          </a:p>
        </p:txBody>
      </p:sp>
      <p:cxnSp>
        <p:nvCxnSpPr>
          <p:cNvPr id="5890" name="Straight Connector 5889"/>
          <p:cNvCxnSpPr/>
          <p:nvPr/>
        </p:nvCxnSpPr>
        <p:spPr>
          <a:xfrm flipV="1">
            <a:off x="6156176" y="1628800"/>
            <a:ext cx="0" cy="432048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849" name="Group 2676"/>
          <p:cNvGrpSpPr/>
          <p:nvPr/>
        </p:nvGrpSpPr>
        <p:grpSpPr>
          <a:xfrm rot="2028931">
            <a:off x="4222425" y="1059317"/>
            <a:ext cx="410447" cy="421151"/>
            <a:chOff x="5242983" y="702469"/>
            <a:chExt cx="482601" cy="620315"/>
          </a:xfrm>
        </p:grpSpPr>
        <p:sp>
          <p:nvSpPr>
            <p:cNvPr id="5852" name="Διάσημα 821"/>
            <p:cNvSpPr/>
            <p:nvPr/>
          </p:nvSpPr>
          <p:spPr bwMode="auto">
            <a:xfrm rot="821981">
              <a:off x="5242983" y="70246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  <p:sp>
          <p:nvSpPr>
            <p:cNvPr id="5855" name="Διάσημα 819"/>
            <p:cNvSpPr/>
            <p:nvPr/>
          </p:nvSpPr>
          <p:spPr bwMode="auto">
            <a:xfrm rot="20778019" flipH="1">
              <a:off x="5488517" y="70365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</p:grpSp>
      <p:grpSp>
        <p:nvGrpSpPr>
          <p:cNvPr id="5858" name="Group 2676"/>
          <p:cNvGrpSpPr/>
          <p:nvPr/>
        </p:nvGrpSpPr>
        <p:grpSpPr>
          <a:xfrm rot="2028931">
            <a:off x="4150416" y="3075542"/>
            <a:ext cx="410447" cy="421151"/>
            <a:chOff x="5242983" y="702469"/>
            <a:chExt cx="482601" cy="620315"/>
          </a:xfrm>
        </p:grpSpPr>
        <p:sp>
          <p:nvSpPr>
            <p:cNvPr id="5859" name="Διάσημα 821"/>
            <p:cNvSpPr/>
            <p:nvPr/>
          </p:nvSpPr>
          <p:spPr bwMode="auto">
            <a:xfrm rot="821981">
              <a:off x="5242983" y="70246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  <p:sp>
          <p:nvSpPr>
            <p:cNvPr id="5860" name="Διάσημα 819"/>
            <p:cNvSpPr/>
            <p:nvPr/>
          </p:nvSpPr>
          <p:spPr bwMode="auto">
            <a:xfrm rot="20778019" flipH="1">
              <a:off x="5488517" y="70365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</p:grpSp>
      <p:grpSp>
        <p:nvGrpSpPr>
          <p:cNvPr id="5863" name="Group 2676"/>
          <p:cNvGrpSpPr/>
          <p:nvPr/>
        </p:nvGrpSpPr>
        <p:grpSpPr>
          <a:xfrm rot="12798274">
            <a:off x="3933840" y="2426982"/>
            <a:ext cx="410447" cy="421151"/>
            <a:chOff x="5242983" y="702469"/>
            <a:chExt cx="482601" cy="620315"/>
          </a:xfrm>
        </p:grpSpPr>
        <p:sp>
          <p:nvSpPr>
            <p:cNvPr id="5864" name="Διάσημα 821"/>
            <p:cNvSpPr/>
            <p:nvPr/>
          </p:nvSpPr>
          <p:spPr bwMode="auto">
            <a:xfrm rot="821981">
              <a:off x="5242983" y="70246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  <p:sp>
          <p:nvSpPr>
            <p:cNvPr id="5866" name="Διάσημα 819"/>
            <p:cNvSpPr/>
            <p:nvPr/>
          </p:nvSpPr>
          <p:spPr bwMode="auto">
            <a:xfrm rot="20778019" flipH="1">
              <a:off x="5488517" y="70365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</p:grpSp>
      <p:grpSp>
        <p:nvGrpSpPr>
          <p:cNvPr id="5867" name="Group 2676"/>
          <p:cNvGrpSpPr/>
          <p:nvPr/>
        </p:nvGrpSpPr>
        <p:grpSpPr>
          <a:xfrm rot="18923085">
            <a:off x="4084695" y="3872498"/>
            <a:ext cx="410447" cy="421151"/>
            <a:chOff x="5242983" y="702469"/>
            <a:chExt cx="482601" cy="620315"/>
          </a:xfrm>
        </p:grpSpPr>
        <p:sp>
          <p:nvSpPr>
            <p:cNvPr id="5869" name="Διάσημα 821"/>
            <p:cNvSpPr/>
            <p:nvPr/>
          </p:nvSpPr>
          <p:spPr bwMode="auto">
            <a:xfrm rot="821981">
              <a:off x="5242983" y="70246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  <p:sp>
          <p:nvSpPr>
            <p:cNvPr id="5871" name="Διάσημα 819"/>
            <p:cNvSpPr/>
            <p:nvPr/>
          </p:nvSpPr>
          <p:spPr bwMode="auto">
            <a:xfrm rot="20778019" flipH="1">
              <a:off x="5488517" y="703659"/>
              <a:ext cx="237067" cy="619125"/>
            </a:xfrm>
            <a:prstGeom prst="chevron">
              <a:avLst>
                <a:gd name="adj" fmla="val 58423"/>
              </a:avLst>
            </a:prstGeom>
            <a:gradFill flip="none" rotWithShape="1">
              <a:gsLst>
                <a:gs pos="76000">
                  <a:srgbClr val="CC3399"/>
                </a:gs>
                <a:gs pos="72000">
                  <a:schemeClr val="accent5">
                    <a:lumMod val="75000"/>
                  </a:schemeClr>
                </a:gs>
                <a:gs pos="74000">
                  <a:srgbClr val="CC3399"/>
                </a:gs>
                <a:gs pos="72000">
                  <a:schemeClr val="bg1"/>
                </a:gs>
              </a:gsLst>
              <a:lin ang="5400000" scaled="1"/>
              <a:tileRect/>
            </a:gradFill>
            <a:ln w="0">
              <a:solidFill>
                <a:schemeClr val="accent5">
                  <a:lumMod val="50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/>
            </a:p>
          </p:txBody>
        </p:sp>
      </p:grpSp>
      <p:sp>
        <p:nvSpPr>
          <p:cNvPr id="5872" name="TextBox 5871"/>
          <p:cNvSpPr txBox="1"/>
          <p:nvPr/>
        </p:nvSpPr>
        <p:spPr>
          <a:xfrm>
            <a:off x="3923928" y="548680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anti-Dsg3</a:t>
            </a:r>
            <a:endParaRPr lang="el-GR" sz="1600" b="1" dirty="0"/>
          </a:p>
        </p:txBody>
      </p:sp>
      <p:sp>
        <p:nvSpPr>
          <p:cNvPr id="5876" name="TextBox 5875"/>
          <p:cNvSpPr txBox="1"/>
          <p:nvPr/>
        </p:nvSpPr>
        <p:spPr>
          <a:xfrm>
            <a:off x="4067944" y="2586390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/>
              <a:t>anti-Dsg1</a:t>
            </a:r>
            <a:endParaRPr lang="el-GR" sz="1600" b="1" dirty="0"/>
          </a:p>
        </p:txBody>
      </p:sp>
      <p:sp>
        <p:nvSpPr>
          <p:cNvPr id="5877" name="TextBox 5876"/>
          <p:cNvSpPr txBox="1"/>
          <p:nvPr/>
        </p:nvSpPr>
        <p:spPr>
          <a:xfrm>
            <a:off x="4499992" y="3276273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/>
              <a:t>anti-</a:t>
            </a:r>
          </a:p>
          <a:p>
            <a:pPr algn="r"/>
            <a:r>
              <a:rPr lang="en-US" sz="1600" b="1" dirty="0" smtClean="0"/>
              <a:t>Dsg3</a:t>
            </a:r>
            <a:endParaRPr lang="el-GR" sz="1600" b="1" dirty="0"/>
          </a:p>
        </p:txBody>
      </p:sp>
      <p:cxnSp>
        <p:nvCxnSpPr>
          <p:cNvPr id="5888" name="Straight Connector 5887"/>
          <p:cNvCxnSpPr/>
          <p:nvPr/>
        </p:nvCxnSpPr>
        <p:spPr>
          <a:xfrm flipV="1">
            <a:off x="4572000" y="836713"/>
            <a:ext cx="8385" cy="288031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96" name="Straight Connector 5895"/>
          <p:cNvCxnSpPr/>
          <p:nvPr/>
        </p:nvCxnSpPr>
        <p:spPr>
          <a:xfrm>
            <a:off x="4211960" y="2780928"/>
            <a:ext cx="432048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98" name="Straight Connector 5897"/>
          <p:cNvCxnSpPr/>
          <p:nvPr/>
        </p:nvCxnSpPr>
        <p:spPr>
          <a:xfrm>
            <a:off x="4499992" y="3501008"/>
            <a:ext cx="432048" cy="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99" name="Straight Connector 5898"/>
          <p:cNvCxnSpPr/>
          <p:nvPr/>
        </p:nvCxnSpPr>
        <p:spPr>
          <a:xfrm flipV="1">
            <a:off x="4572000" y="3789040"/>
            <a:ext cx="216024" cy="20764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902" name="Group 1669"/>
          <p:cNvGrpSpPr/>
          <p:nvPr/>
        </p:nvGrpSpPr>
        <p:grpSpPr>
          <a:xfrm>
            <a:off x="5508104" y="3501008"/>
            <a:ext cx="648072" cy="482570"/>
            <a:chOff x="4536504" y="6114782"/>
            <a:chExt cx="648072" cy="482570"/>
          </a:xfrm>
        </p:grpSpPr>
        <p:sp>
          <p:nvSpPr>
            <p:cNvPr id="5903" name="TextBox 5902"/>
            <p:cNvSpPr txBox="1"/>
            <p:nvPr/>
          </p:nvSpPr>
          <p:spPr>
            <a:xfrm>
              <a:off x="4536504" y="6114782"/>
              <a:ext cx="6480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/>
                <a:t>GTP</a:t>
              </a:r>
              <a:endParaRPr lang="el-GR" sz="1600" b="1" dirty="0"/>
            </a:p>
          </p:txBody>
        </p:sp>
        <p:cxnSp>
          <p:nvCxnSpPr>
            <p:cNvPr id="5904" name="Straight Connector 5903"/>
            <p:cNvCxnSpPr/>
            <p:nvPr/>
          </p:nvCxnSpPr>
          <p:spPr>
            <a:xfrm>
              <a:off x="4788024" y="6381328"/>
              <a:ext cx="0" cy="21602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891" name="Group 175"/>
          <p:cNvGrpSpPr/>
          <p:nvPr/>
        </p:nvGrpSpPr>
        <p:grpSpPr>
          <a:xfrm>
            <a:off x="6660232" y="3725416"/>
            <a:ext cx="152400" cy="1872208"/>
            <a:chOff x="3238509" y="1117046"/>
            <a:chExt cx="903385" cy="4819264"/>
          </a:xfrm>
        </p:grpSpPr>
        <p:grpSp>
          <p:nvGrpSpPr>
            <p:cNvPr id="5892" name="486 - Ομάδα"/>
            <p:cNvGrpSpPr/>
            <p:nvPr/>
          </p:nvGrpSpPr>
          <p:grpSpPr>
            <a:xfrm rot="16354571">
              <a:off x="3806154" y="3507071"/>
              <a:ext cx="64935" cy="159874"/>
              <a:chOff x="4355976" y="1560082"/>
              <a:chExt cx="72008" cy="159874"/>
            </a:xfrm>
          </p:grpSpPr>
          <p:sp>
            <p:nvSpPr>
              <p:cNvPr id="6337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38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893" name="489 - Ομάδα"/>
            <p:cNvGrpSpPr/>
            <p:nvPr/>
          </p:nvGrpSpPr>
          <p:grpSpPr>
            <a:xfrm rot="16354571">
              <a:off x="3801846" y="3571897"/>
              <a:ext cx="64935" cy="159874"/>
              <a:chOff x="4355976" y="1560082"/>
              <a:chExt cx="72008" cy="159874"/>
            </a:xfrm>
          </p:grpSpPr>
          <p:sp>
            <p:nvSpPr>
              <p:cNvPr id="6335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36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894" name="492 - Ομάδα"/>
            <p:cNvGrpSpPr/>
            <p:nvPr/>
          </p:nvGrpSpPr>
          <p:grpSpPr>
            <a:xfrm rot="15742809">
              <a:off x="3805230" y="3373888"/>
              <a:ext cx="71971" cy="158470"/>
              <a:chOff x="4348173" y="1560082"/>
              <a:chExt cx="79811" cy="158470"/>
            </a:xfrm>
          </p:grpSpPr>
          <p:sp>
            <p:nvSpPr>
              <p:cNvPr id="6333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34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895" name="495 - Ομάδα"/>
            <p:cNvGrpSpPr/>
            <p:nvPr/>
          </p:nvGrpSpPr>
          <p:grpSpPr>
            <a:xfrm rot="16354571">
              <a:off x="3811524" y="3439492"/>
              <a:ext cx="64935" cy="159874"/>
              <a:chOff x="4355976" y="1560082"/>
              <a:chExt cx="72008" cy="159874"/>
            </a:xfrm>
          </p:grpSpPr>
          <p:sp>
            <p:nvSpPr>
              <p:cNvPr id="6331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32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897" name="498 - Ομάδα"/>
            <p:cNvGrpSpPr/>
            <p:nvPr/>
          </p:nvGrpSpPr>
          <p:grpSpPr>
            <a:xfrm rot="15742809">
              <a:off x="3806403" y="3308869"/>
              <a:ext cx="71971" cy="158470"/>
              <a:chOff x="4346646" y="1568572"/>
              <a:chExt cx="79811" cy="158470"/>
            </a:xfrm>
          </p:grpSpPr>
          <p:sp>
            <p:nvSpPr>
              <p:cNvPr id="6329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30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00" name="501 - Ομάδα"/>
            <p:cNvGrpSpPr/>
            <p:nvPr/>
          </p:nvGrpSpPr>
          <p:grpSpPr>
            <a:xfrm rot="15742809">
              <a:off x="3805759" y="3246227"/>
              <a:ext cx="71971" cy="158470"/>
              <a:chOff x="4348173" y="1560082"/>
              <a:chExt cx="79811" cy="158470"/>
            </a:xfrm>
          </p:grpSpPr>
          <p:sp>
            <p:nvSpPr>
              <p:cNvPr id="6327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28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01" name="504 - Ομάδα"/>
            <p:cNvGrpSpPr/>
            <p:nvPr/>
          </p:nvGrpSpPr>
          <p:grpSpPr>
            <a:xfrm rot="15924672">
              <a:off x="3780171" y="3115671"/>
              <a:ext cx="67001" cy="156922"/>
              <a:chOff x="4358930" y="1560742"/>
              <a:chExt cx="74299" cy="156922"/>
            </a:xfrm>
          </p:grpSpPr>
          <p:sp>
            <p:nvSpPr>
              <p:cNvPr id="6325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26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05" name="507 - Ομάδα"/>
            <p:cNvGrpSpPr/>
            <p:nvPr/>
          </p:nvGrpSpPr>
          <p:grpSpPr>
            <a:xfrm rot="15969957">
              <a:off x="3793868" y="3179046"/>
              <a:ext cx="67304" cy="159578"/>
              <a:chOff x="4353349" y="1560082"/>
              <a:chExt cx="74635" cy="159578"/>
            </a:xfrm>
          </p:grpSpPr>
          <p:sp>
            <p:nvSpPr>
              <p:cNvPr id="6323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24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06" name="510 - Ομάδα"/>
            <p:cNvGrpSpPr>
              <a:grpSpLocks noChangeAspect="1"/>
            </p:cNvGrpSpPr>
            <p:nvPr/>
          </p:nvGrpSpPr>
          <p:grpSpPr>
            <a:xfrm rot="16354571">
              <a:off x="3799976" y="3640323"/>
              <a:ext cx="64935" cy="159874"/>
              <a:chOff x="4355976" y="1560082"/>
              <a:chExt cx="72008" cy="159874"/>
            </a:xfrm>
          </p:grpSpPr>
          <p:sp>
            <p:nvSpPr>
              <p:cNvPr id="6321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22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07" name="513 - Ομάδα"/>
            <p:cNvGrpSpPr/>
            <p:nvPr/>
          </p:nvGrpSpPr>
          <p:grpSpPr>
            <a:xfrm rot="16354571">
              <a:off x="3793104" y="3703929"/>
              <a:ext cx="64935" cy="159874"/>
              <a:chOff x="4355976" y="1560082"/>
              <a:chExt cx="72008" cy="159874"/>
            </a:xfrm>
          </p:grpSpPr>
          <p:sp>
            <p:nvSpPr>
              <p:cNvPr id="6319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20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08" name="516 - Ομάδα"/>
            <p:cNvGrpSpPr/>
            <p:nvPr/>
          </p:nvGrpSpPr>
          <p:grpSpPr>
            <a:xfrm rot="16354571">
              <a:off x="3784839" y="3768594"/>
              <a:ext cx="64935" cy="159874"/>
              <a:chOff x="4355976" y="1560082"/>
              <a:chExt cx="72008" cy="159874"/>
            </a:xfrm>
          </p:grpSpPr>
          <p:sp>
            <p:nvSpPr>
              <p:cNvPr id="6317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18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09" name="519 - Ομάδα"/>
            <p:cNvGrpSpPr/>
            <p:nvPr/>
          </p:nvGrpSpPr>
          <p:grpSpPr>
            <a:xfrm rot="16354571">
              <a:off x="3777319" y="3832363"/>
              <a:ext cx="64935" cy="159874"/>
              <a:chOff x="4355976" y="1560082"/>
              <a:chExt cx="72008" cy="159874"/>
            </a:xfrm>
          </p:grpSpPr>
          <p:sp>
            <p:nvSpPr>
              <p:cNvPr id="6315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16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10" name="525 - Ομάδα"/>
            <p:cNvGrpSpPr/>
            <p:nvPr/>
          </p:nvGrpSpPr>
          <p:grpSpPr>
            <a:xfrm rot="16354571">
              <a:off x="3713312" y="4231114"/>
              <a:ext cx="69017" cy="159874"/>
              <a:chOff x="4351449" y="1560082"/>
              <a:chExt cx="76535" cy="159874"/>
            </a:xfrm>
          </p:grpSpPr>
          <p:sp>
            <p:nvSpPr>
              <p:cNvPr id="6313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14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11" name="555 - Ομάδα"/>
            <p:cNvGrpSpPr>
              <a:grpSpLocks noChangeAspect="1"/>
            </p:cNvGrpSpPr>
            <p:nvPr/>
          </p:nvGrpSpPr>
          <p:grpSpPr>
            <a:xfrm rot="16354571">
              <a:off x="3772759" y="3895309"/>
              <a:ext cx="64935" cy="159874"/>
              <a:chOff x="4355976" y="1560082"/>
              <a:chExt cx="72008" cy="159874"/>
            </a:xfrm>
          </p:grpSpPr>
          <p:sp>
            <p:nvSpPr>
              <p:cNvPr id="6311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12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12" name="558 - Ομάδα"/>
            <p:cNvGrpSpPr/>
            <p:nvPr/>
          </p:nvGrpSpPr>
          <p:grpSpPr>
            <a:xfrm rot="16354571">
              <a:off x="3767655" y="3962898"/>
              <a:ext cx="64935" cy="159874"/>
              <a:chOff x="4355976" y="1560082"/>
              <a:chExt cx="72008" cy="159874"/>
            </a:xfrm>
          </p:grpSpPr>
          <p:sp>
            <p:nvSpPr>
              <p:cNvPr id="6309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10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13" name="561 - Ομάδα"/>
            <p:cNvGrpSpPr/>
            <p:nvPr/>
          </p:nvGrpSpPr>
          <p:grpSpPr>
            <a:xfrm rot="16354571">
              <a:off x="3757473" y="4026560"/>
              <a:ext cx="64935" cy="159874"/>
              <a:chOff x="4355976" y="1560082"/>
              <a:chExt cx="72008" cy="159874"/>
            </a:xfrm>
          </p:grpSpPr>
          <p:sp>
            <p:nvSpPr>
              <p:cNvPr id="6307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08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14" name="564 - Ομάδα"/>
            <p:cNvGrpSpPr/>
            <p:nvPr/>
          </p:nvGrpSpPr>
          <p:grpSpPr>
            <a:xfrm rot="16354571">
              <a:off x="3741099" y="4093883"/>
              <a:ext cx="64935" cy="159874"/>
              <a:chOff x="4355976" y="1560082"/>
              <a:chExt cx="72008" cy="159874"/>
            </a:xfrm>
          </p:grpSpPr>
          <p:sp>
            <p:nvSpPr>
              <p:cNvPr id="6305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306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15" name="609 - Ομάδα"/>
            <p:cNvGrpSpPr/>
            <p:nvPr/>
          </p:nvGrpSpPr>
          <p:grpSpPr>
            <a:xfrm rot="16738774">
              <a:off x="3414619" y="4496890"/>
              <a:ext cx="520422" cy="203022"/>
              <a:chOff x="3239281" y="5544864"/>
              <a:chExt cx="577110" cy="203022"/>
            </a:xfrm>
          </p:grpSpPr>
          <p:grpSp>
            <p:nvGrpSpPr>
              <p:cNvPr id="6281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6303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304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82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6301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302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83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6299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300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84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6297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98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85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6295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96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86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293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94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87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6291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92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88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289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90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916" name="610 - Ομάδα"/>
            <p:cNvGrpSpPr/>
            <p:nvPr/>
          </p:nvGrpSpPr>
          <p:grpSpPr>
            <a:xfrm rot="16738774">
              <a:off x="3275399" y="4990176"/>
              <a:ext cx="520879" cy="207521"/>
              <a:chOff x="3239281" y="5544864"/>
              <a:chExt cx="577616" cy="207521"/>
            </a:xfrm>
          </p:grpSpPr>
          <p:grpSp>
            <p:nvGrpSpPr>
              <p:cNvPr id="6257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6279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80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58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6277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78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59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6275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76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60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6273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74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61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6271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72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62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269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70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63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6267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68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64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265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66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917" name="635 - Ομάδα"/>
            <p:cNvGrpSpPr/>
            <p:nvPr/>
          </p:nvGrpSpPr>
          <p:grpSpPr>
            <a:xfrm rot="16738774">
              <a:off x="3144082" y="5495864"/>
              <a:ext cx="520422" cy="203022"/>
              <a:chOff x="3239281" y="5544864"/>
              <a:chExt cx="577110" cy="203022"/>
            </a:xfrm>
          </p:grpSpPr>
          <p:grpSp>
            <p:nvGrpSpPr>
              <p:cNvPr id="6233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6255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56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34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6253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54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35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6251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52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36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6249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50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37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6247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48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38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245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46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39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6243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44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240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241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242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918" name="666 - Ομάδα"/>
            <p:cNvGrpSpPr/>
            <p:nvPr/>
          </p:nvGrpSpPr>
          <p:grpSpPr>
            <a:xfrm rot="16354571">
              <a:off x="3281896" y="5803590"/>
              <a:ext cx="73100" cy="159874"/>
              <a:chOff x="4346922" y="1560082"/>
              <a:chExt cx="81062" cy="159874"/>
            </a:xfrm>
          </p:grpSpPr>
          <p:sp>
            <p:nvSpPr>
              <p:cNvPr id="6231" name="667 - Έλλειψη"/>
              <p:cNvSpPr>
                <a:spLocks noChangeAspect="1"/>
              </p:cNvSpPr>
              <p:nvPr/>
            </p:nvSpPr>
            <p:spPr>
              <a:xfrm>
                <a:off x="4346922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32" name="66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19" name="678 - Ομάδα"/>
            <p:cNvGrpSpPr/>
            <p:nvPr/>
          </p:nvGrpSpPr>
          <p:grpSpPr>
            <a:xfrm rot="16354571">
              <a:off x="3724231" y="4163458"/>
              <a:ext cx="69017" cy="159874"/>
              <a:chOff x="4351449" y="1560082"/>
              <a:chExt cx="76535" cy="159874"/>
            </a:xfrm>
          </p:grpSpPr>
          <p:sp>
            <p:nvSpPr>
              <p:cNvPr id="6229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30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0" name="681 - Ομάδα"/>
            <p:cNvGrpSpPr/>
            <p:nvPr/>
          </p:nvGrpSpPr>
          <p:grpSpPr>
            <a:xfrm rot="15924672">
              <a:off x="3760617" y="2985459"/>
              <a:ext cx="67001" cy="156922"/>
              <a:chOff x="4358930" y="1560742"/>
              <a:chExt cx="74299" cy="156922"/>
            </a:xfrm>
          </p:grpSpPr>
          <p:sp>
            <p:nvSpPr>
              <p:cNvPr id="6227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28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1" name="684 - Ομάδα"/>
            <p:cNvGrpSpPr/>
            <p:nvPr/>
          </p:nvGrpSpPr>
          <p:grpSpPr>
            <a:xfrm rot="15969957">
              <a:off x="3774314" y="3048834"/>
              <a:ext cx="67304" cy="159578"/>
              <a:chOff x="4353349" y="1560082"/>
              <a:chExt cx="74635" cy="159578"/>
            </a:xfrm>
          </p:grpSpPr>
          <p:sp>
            <p:nvSpPr>
              <p:cNvPr id="6225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26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2" name="854 - Ομάδα"/>
            <p:cNvGrpSpPr/>
            <p:nvPr/>
          </p:nvGrpSpPr>
          <p:grpSpPr>
            <a:xfrm rot="15924672">
              <a:off x="3734956" y="2849298"/>
              <a:ext cx="68181" cy="157662"/>
              <a:chOff x="4361221" y="1560742"/>
              <a:chExt cx="75608" cy="157662"/>
            </a:xfrm>
          </p:grpSpPr>
          <p:sp>
            <p:nvSpPr>
              <p:cNvPr id="6223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24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3" name="857 - Ομάδα"/>
            <p:cNvGrpSpPr/>
            <p:nvPr/>
          </p:nvGrpSpPr>
          <p:grpSpPr>
            <a:xfrm rot="15969957">
              <a:off x="3749110" y="2915718"/>
              <a:ext cx="67304" cy="159578"/>
              <a:chOff x="4353349" y="1560082"/>
              <a:chExt cx="74635" cy="159578"/>
            </a:xfrm>
          </p:grpSpPr>
          <p:sp>
            <p:nvSpPr>
              <p:cNvPr id="6221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22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4" name="860 - Ομάδα"/>
            <p:cNvGrpSpPr/>
            <p:nvPr/>
          </p:nvGrpSpPr>
          <p:grpSpPr>
            <a:xfrm rot="15924672">
              <a:off x="3709737" y="2713496"/>
              <a:ext cx="68181" cy="157662"/>
              <a:chOff x="4361221" y="1560742"/>
              <a:chExt cx="75608" cy="157662"/>
            </a:xfrm>
          </p:grpSpPr>
          <p:sp>
            <p:nvSpPr>
              <p:cNvPr id="6219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20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5" name="863 - Ομάδα"/>
            <p:cNvGrpSpPr/>
            <p:nvPr/>
          </p:nvGrpSpPr>
          <p:grpSpPr>
            <a:xfrm rot="15969957">
              <a:off x="3729398" y="2782499"/>
              <a:ext cx="67887" cy="160241"/>
              <a:chOff x="4355976" y="1560082"/>
              <a:chExt cx="75282" cy="160241"/>
            </a:xfrm>
          </p:grpSpPr>
          <p:sp>
            <p:nvSpPr>
              <p:cNvPr id="6217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18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6" name="866 - Ομάδα"/>
            <p:cNvGrpSpPr/>
            <p:nvPr/>
          </p:nvGrpSpPr>
          <p:grpSpPr>
            <a:xfrm rot="15924672">
              <a:off x="3562965" y="1904463"/>
              <a:ext cx="68181" cy="157662"/>
              <a:chOff x="4361221" y="1560742"/>
              <a:chExt cx="75608" cy="157662"/>
            </a:xfrm>
          </p:grpSpPr>
          <p:sp>
            <p:nvSpPr>
              <p:cNvPr id="6215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16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7" name="869 - Ομάδα"/>
            <p:cNvGrpSpPr/>
            <p:nvPr/>
          </p:nvGrpSpPr>
          <p:grpSpPr>
            <a:xfrm rot="15924672">
              <a:off x="3692216" y="2646009"/>
              <a:ext cx="67001" cy="156922"/>
              <a:chOff x="4358930" y="1560742"/>
              <a:chExt cx="74299" cy="156922"/>
            </a:xfrm>
          </p:grpSpPr>
          <p:sp>
            <p:nvSpPr>
              <p:cNvPr id="6213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14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8" name="872 - Ομάδα"/>
            <p:cNvGrpSpPr/>
            <p:nvPr/>
          </p:nvGrpSpPr>
          <p:grpSpPr>
            <a:xfrm rot="15924672">
              <a:off x="3654691" y="2509367"/>
              <a:ext cx="68181" cy="157662"/>
              <a:chOff x="4361221" y="1560742"/>
              <a:chExt cx="75608" cy="157662"/>
            </a:xfrm>
          </p:grpSpPr>
          <p:sp>
            <p:nvSpPr>
              <p:cNvPr id="6211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12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29" name="878 - Ομάδα"/>
            <p:cNvGrpSpPr/>
            <p:nvPr/>
          </p:nvGrpSpPr>
          <p:grpSpPr>
            <a:xfrm rot="15924672">
              <a:off x="3623540" y="2373324"/>
              <a:ext cx="68181" cy="157662"/>
              <a:chOff x="4361221" y="1560742"/>
              <a:chExt cx="75608" cy="157662"/>
            </a:xfrm>
          </p:grpSpPr>
          <p:sp>
            <p:nvSpPr>
              <p:cNvPr id="6209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10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0" name="881 - Ομάδα"/>
            <p:cNvGrpSpPr/>
            <p:nvPr/>
          </p:nvGrpSpPr>
          <p:grpSpPr>
            <a:xfrm rot="15969957">
              <a:off x="3637269" y="2442086"/>
              <a:ext cx="67887" cy="160241"/>
              <a:chOff x="4355976" y="1560082"/>
              <a:chExt cx="75282" cy="160241"/>
            </a:xfrm>
          </p:grpSpPr>
          <p:sp>
            <p:nvSpPr>
              <p:cNvPr id="6207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08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1" name="884 - Ομάδα"/>
            <p:cNvGrpSpPr/>
            <p:nvPr/>
          </p:nvGrpSpPr>
          <p:grpSpPr>
            <a:xfrm rot="15924672">
              <a:off x="3596760" y="2237963"/>
              <a:ext cx="67001" cy="156921"/>
              <a:chOff x="4358930" y="1560742"/>
              <a:chExt cx="74299" cy="156921"/>
            </a:xfrm>
          </p:grpSpPr>
          <p:sp>
            <p:nvSpPr>
              <p:cNvPr id="6205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06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2" name="887 - Ομάδα"/>
            <p:cNvGrpSpPr/>
            <p:nvPr/>
          </p:nvGrpSpPr>
          <p:grpSpPr>
            <a:xfrm rot="15969957">
              <a:off x="3604259" y="2306446"/>
              <a:ext cx="67304" cy="159578"/>
              <a:chOff x="4353349" y="1560082"/>
              <a:chExt cx="74635" cy="159578"/>
            </a:xfrm>
          </p:grpSpPr>
          <p:sp>
            <p:nvSpPr>
              <p:cNvPr id="6203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04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3" name="890 - Ομάδα"/>
            <p:cNvGrpSpPr/>
            <p:nvPr/>
          </p:nvGrpSpPr>
          <p:grpSpPr>
            <a:xfrm rot="15924672">
              <a:off x="3576750" y="2104706"/>
              <a:ext cx="68181" cy="157662"/>
              <a:chOff x="4361221" y="1560742"/>
              <a:chExt cx="75608" cy="157662"/>
            </a:xfrm>
          </p:grpSpPr>
          <p:sp>
            <p:nvSpPr>
              <p:cNvPr id="6201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02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4" name="893 - Ομάδα"/>
            <p:cNvGrpSpPr/>
            <p:nvPr/>
          </p:nvGrpSpPr>
          <p:grpSpPr>
            <a:xfrm rot="15969957">
              <a:off x="3590745" y="2168118"/>
              <a:ext cx="67887" cy="160241"/>
              <a:chOff x="4355976" y="1560082"/>
              <a:chExt cx="75282" cy="160241"/>
            </a:xfrm>
          </p:grpSpPr>
          <p:sp>
            <p:nvSpPr>
              <p:cNvPr id="6199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00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5" name="896 - Ομάδα"/>
            <p:cNvGrpSpPr/>
            <p:nvPr/>
          </p:nvGrpSpPr>
          <p:grpSpPr>
            <a:xfrm rot="15924672">
              <a:off x="3557619" y="1971720"/>
              <a:ext cx="68181" cy="157662"/>
              <a:chOff x="4361221" y="1560742"/>
              <a:chExt cx="75608" cy="157662"/>
            </a:xfrm>
          </p:grpSpPr>
          <p:sp>
            <p:nvSpPr>
              <p:cNvPr id="6197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98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6" name="899 - Ομάδα"/>
            <p:cNvGrpSpPr/>
            <p:nvPr/>
          </p:nvGrpSpPr>
          <p:grpSpPr>
            <a:xfrm rot="15969957">
              <a:off x="3571615" y="2035133"/>
              <a:ext cx="67887" cy="160241"/>
              <a:chOff x="4355976" y="1560082"/>
              <a:chExt cx="75282" cy="160241"/>
            </a:xfrm>
          </p:grpSpPr>
          <p:sp>
            <p:nvSpPr>
              <p:cNvPr id="6195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96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7" name="905 - Ομάδα"/>
            <p:cNvGrpSpPr/>
            <p:nvPr/>
          </p:nvGrpSpPr>
          <p:grpSpPr>
            <a:xfrm rot="15924672">
              <a:off x="3553538" y="1840052"/>
              <a:ext cx="68181" cy="157662"/>
              <a:chOff x="4361221" y="1560742"/>
              <a:chExt cx="75608" cy="157662"/>
            </a:xfrm>
          </p:grpSpPr>
          <p:sp>
            <p:nvSpPr>
              <p:cNvPr id="6193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94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8" name="908 - Ομάδα"/>
            <p:cNvGrpSpPr/>
            <p:nvPr/>
          </p:nvGrpSpPr>
          <p:grpSpPr>
            <a:xfrm rot="15924672">
              <a:off x="3543043" y="1711278"/>
              <a:ext cx="67001" cy="156921"/>
              <a:chOff x="4358930" y="1560742"/>
              <a:chExt cx="74299" cy="156921"/>
            </a:xfrm>
          </p:grpSpPr>
          <p:sp>
            <p:nvSpPr>
              <p:cNvPr id="6191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92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39" name="911 - Ομάδα"/>
            <p:cNvGrpSpPr/>
            <p:nvPr/>
          </p:nvGrpSpPr>
          <p:grpSpPr>
            <a:xfrm rot="15969957">
              <a:off x="3545781" y="1775657"/>
              <a:ext cx="67304" cy="159578"/>
              <a:chOff x="4353349" y="1560082"/>
              <a:chExt cx="74635" cy="159578"/>
            </a:xfrm>
          </p:grpSpPr>
          <p:sp>
            <p:nvSpPr>
              <p:cNvPr id="6189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90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0" name="917 - Ομάδα"/>
            <p:cNvGrpSpPr/>
            <p:nvPr/>
          </p:nvGrpSpPr>
          <p:grpSpPr>
            <a:xfrm rot="15969957">
              <a:off x="3535880" y="1641573"/>
              <a:ext cx="67304" cy="159578"/>
              <a:chOff x="4353349" y="1560082"/>
              <a:chExt cx="74635" cy="159578"/>
            </a:xfrm>
          </p:grpSpPr>
          <p:sp>
            <p:nvSpPr>
              <p:cNvPr id="6187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88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1" name="926 - Ομάδα"/>
            <p:cNvGrpSpPr/>
            <p:nvPr/>
          </p:nvGrpSpPr>
          <p:grpSpPr>
            <a:xfrm rot="15969957">
              <a:off x="3544705" y="1574043"/>
              <a:ext cx="67304" cy="159578"/>
              <a:chOff x="4353349" y="1560082"/>
              <a:chExt cx="74635" cy="159578"/>
            </a:xfrm>
          </p:grpSpPr>
          <p:sp>
            <p:nvSpPr>
              <p:cNvPr id="6185" name="927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86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2" name="929 - Ομάδα"/>
            <p:cNvGrpSpPr/>
            <p:nvPr/>
          </p:nvGrpSpPr>
          <p:grpSpPr>
            <a:xfrm rot="15969957">
              <a:off x="3541232" y="1509431"/>
              <a:ext cx="67304" cy="159578"/>
              <a:chOff x="4353349" y="1560082"/>
              <a:chExt cx="74635" cy="159578"/>
            </a:xfrm>
          </p:grpSpPr>
          <p:sp>
            <p:nvSpPr>
              <p:cNvPr id="6183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84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3" name="941 - Ομάδα"/>
            <p:cNvGrpSpPr/>
            <p:nvPr/>
          </p:nvGrpSpPr>
          <p:grpSpPr>
            <a:xfrm rot="15969957">
              <a:off x="3540786" y="1320079"/>
              <a:ext cx="67304" cy="159578"/>
              <a:chOff x="4353349" y="1560082"/>
              <a:chExt cx="74635" cy="159578"/>
            </a:xfrm>
          </p:grpSpPr>
          <p:sp>
            <p:nvSpPr>
              <p:cNvPr id="6181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82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4" name="944 - Ομάδα"/>
            <p:cNvGrpSpPr/>
            <p:nvPr/>
          </p:nvGrpSpPr>
          <p:grpSpPr>
            <a:xfrm rot="15969957">
              <a:off x="3549610" y="1252550"/>
              <a:ext cx="67304" cy="159578"/>
              <a:chOff x="4353349" y="1560082"/>
              <a:chExt cx="74635" cy="159578"/>
            </a:xfrm>
          </p:grpSpPr>
          <p:sp>
            <p:nvSpPr>
              <p:cNvPr id="6179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80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5" name="950 - Ομάδα"/>
            <p:cNvGrpSpPr/>
            <p:nvPr/>
          </p:nvGrpSpPr>
          <p:grpSpPr>
            <a:xfrm rot="15969957">
              <a:off x="3538507" y="1444999"/>
              <a:ext cx="67304" cy="159578"/>
              <a:chOff x="4353349" y="1560082"/>
              <a:chExt cx="74635" cy="159578"/>
            </a:xfrm>
          </p:grpSpPr>
          <p:sp>
            <p:nvSpPr>
              <p:cNvPr id="6177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78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6" name="953 - Ομάδα"/>
            <p:cNvGrpSpPr/>
            <p:nvPr/>
          </p:nvGrpSpPr>
          <p:grpSpPr>
            <a:xfrm rot="15969957">
              <a:off x="3547671" y="1380371"/>
              <a:ext cx="67304" cy="159578"/>
              <a:chOff x="4353349" y="1560082"/>
              <a:chExt cx="74635" cy="159578"/>
            </a:xfrm>
          </p:grpSpPr>
          <p:sp>
            <p:nvSpPr>
              <p:cNvPr id="6175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76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7" name="860 - Ομάδα"/>
            <p:cNvGrpSpPr/>
            <p:nvPr/>
          </p:nvGrpSpPr>
          <p:grpSpPr>
            <a:xfrm rot="15924672">
              <a:off x="3698518" y="2575472"/>
              <a:ext cx="68181" cy="157662"/>
              <a:chOff x="4361221" y="1560742"/>
              <a:chExt cx="75608" cy="157662"/>
            </a:xfrm>
          </p:grpSpPr>
          <p:sp>
            <p:nvSpPr>
              <p:cNvPr id="6173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74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8" name="486 - Ομάδα"/>
            <p:cNvGrpSpPr/>
            <p:nvPr/>
          </p:nvGrpSpPr>
          <p:grpSpPr>
            <a:xfrm rot="16354571" flipH="1" flipV="1">
              <a:off x="3573588" y="3307687"/>
              <a:ext cx="64935" cy="159874"/>
              <a:chOff x="4355976" y="1560082"/>
              <a:chExt cx="72008" cy="159874"/>
            </a:xfrm>
          </p:grpSpPr>
          <p:sp>
            <p:nvSpPr>
              <p:cNvPr id="6171" name="48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72" name="48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49" name="489 - Ομάδα"/>
            <p:cNvGrpSpPr/>
            <p:nvPr/>
          </p:nvGrpSpPr>
          <p:grpSpPr>
            <a:xfrm rot="16354571" flipH="1" flipV="1">
              <a:off x="3577896" y="3242861"/>
              <a:ext cx="64935" cy="159874"/>
              <a:chOff x="4355976" y="1560082"/>
              <a:chExt cx="72008" cy="159874"/>
            </a:xfrm>
          </p:grpSpPr>
          <p:sp>
            <p:nvSpPr>
              <p:cNvPr id="6169" name="49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70" name="49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0" name="492 - Ομάδα"/>
            <p:cNvGrpSpPr/>
            <p:nvPr/>
          </p:nvGrpSpPr>
          <p:grpSpPr>
            <a:xfrm rot="15742809" flipH="1" flipV="1">
              <a:off x="3567475" y="3442274"/>
              <a:ext cx="71971" cy="158470"/>
              <a:chOff x="4348173" y="1560082"/>
              <a:chExt cx="79811" cy="158470"/>
            </a:xfrm>
          </p:grpSpPr>
          <p:sp>
            <p:nvSpPr>
              <p:cNvPr id="6167" name="493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68" name="49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1" name="495 - Ομάδα"/>
            <p:cNvGrpSpPr/>
            <p:nvPr/>
          </p:nvGrpSpPr>
          <p:grpSpPr>
            <a:xfrm rot="16354571" flipH="1" flipV="1">
              <a:off x="3568218" y="3375266"/>
              <a:ext cx="64935" cy="159874"/>
              <a:chOff x="4355976" y="1560082"/>
              <a:chExt cx="72008" cy="159874"/>
            </a:xfrm>
          </p:grpSpPr>
          <p:sp>
            <p:nvSpPr>
              <p:cNvPr id="6165" name="49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66" name="49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2" name="498 - Ομάδα"/>
            <p:cNvGrpSpPr/>
            <p:nvPr/>
          </p:nvGrpSpPr>
          <p:grpSpPr>
            <a:xfrm rot="15742809" flipH="1" flipV="1">
              <a:off x="3566302" y="3507293"/>
              <a:ext cx="71971" cy="158470"/>
              <a:chOff x="4346646" y="1568572"/>
              <a:chExt cx="79811" cy="158470"/>
            </a:xfrm>
          </p:grpSpPr>
          <p:sp>
            <p:nvSpPr>
              <p:cNvPr id="6163" name="499 - Έλλειψη"/>
              <p:cNvSpPr>
                <a:spLocks noChangeAspect="1"/>
              </p:cNvSpPr>
              <p:nvPr/>
            </p:nvSpPr>
            <p:spPr>
              <a:xfrm>
                <a:off x="4346646" y="165503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64" name="500 - Έλλειψη"/>
              <p:cNvSpPr>
                <a:spLocks noChangeAspect="1"/>
              </p:cNvSpPr>
              <p:nvPr/>
            </p:nvSpPr>
            <p:spPr>
              <a:xfrm>
                <a:off x="4354449" y="156857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3" name="501 - Ομάδα"/>
            <p:cNvGrpSpPr/>
            <p:nvPr/>
          </p:nvGrpSpPr>
          <p:grpSpPr>
            <a:xfrm rot="15742809" flipH="1" flipV="1">
              <a:off x="3566946" y="3569935"/>
              <a:ext cx="71971" cy="158470"/>
              <a:chOff x="4348173" y="1560082"/>
              <a:chExt cx="79811" cy="158470"/>
            </a:xfrm>
          </p:grpSpPr>
          <p:sp>
            <p:nvSpPr>
              <p:cNvPr id="6161" name="502 - Έλλειψη"/>
              <p:cNvSpPr>
                <a:spLocks noChangeAspect="1"/>
              </p:cNvSpPr>
              <p:nvPr/>
            </p:nvSpPr>
            <p:spPr>
              <a:xfrm>
                <a:off x="4348173" y="1646544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62" name="50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4" name="504 - Ομάδα"/>
            <p:cNvGrpSpPr/>
            <p:nvPr/>
          </p:nvGrpSpPr>
          <p:grpSpPr>
            <a:xfrm rot="15924672" flipH="1" flipV="1">
              <a:off x="3597504" y="3702039"/>
              <a:ext cx="67001" cy="156922"/>
              <a:chOff x="4358930" y="1560742"/>
              <a:chExt cx="74299" cy="156922"/>
            </a:xfrm>
          </p:grpSpPr>
          <p:sp>
            <p:nvSpPr>
              <p:cNvPr id="6159" name="505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60" name="50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5" name="507 - Ομάδα"/>
            <p:cNvGrpSpPr/>
            <p:nvPr/>
          </p:nvGrpSpPr>
          <p:grpSpPr>
            <a:xfrm rot="15969957" flipH="1" flipV="1">
              <a:off x="3583505" y="3636008"/>
              <a:ext cx="67304" cy="159578"/>
              <a:chOff x="4353349" y="1560082"/>
              <a:chExt cx="74635" cy="159578"/>
            </a:xfrm>
          </p:grpSpPr>
          <p:sp>
            <p:nvSpPr>
              <p:cNvPr id="6157" name="50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58" name="50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6" name="510 - Ομάδα"/>
            <p:cNvGrpSpPr>
              <a:grpSpLocks noChangeAspect="1"/>
            </p:cNvGrpSpPr>
            <p:nvPr/>
          </p:nvGrpSpPr>
          <p:grpSpPr>
            <a:xfrm rot="16354571" flipH="1" flipV="1">
              <a:off x="3579766" y="3174435"/>
              <a:ext cx="64935" cy="159874"/>
              <a:chOff x="4355976" y="1560082"/>
              <a:chExt cx="72008" cy="159874"/>
            </a:xfrm>
          </p:grpSpPr>
          <p:sp>
            <p:nvSpPr>
              <p:cNvPr id="6155" name="511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56" name="51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7" name="513 - Ομάδα"/>
            <p:cNvGrpSpPr/>
            <p:nvPr/>
          </p:nvGrpSpPr>
          <p:grpSpPr>
            <a:xfrm rot="16354571" flipH="1" flipV="1">
              <a:off x="3586638" y="3110829"/>
              <a:ext cx="64935" cy="159874"/>
              <a:chOff x="4355976" y="1560082"/>
              <a:chExt cx="72008" cy="159874"/>
            </a:xfrm>
          </p:grpSpPr>
          <p:sp>
            <p:nvSpPr>
              <p:cNvPr id="6153" name="514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54" name="51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8" name="516 - Ομάδα"/>
            <p:cNvGrpSpPr/>
            <p:nvPr/>
          </p:nvGrpSpPr>
          <p:grpSpPr>
            <a:xfrm rot="16354571" flipH="1" flipV="1">
              <a:off x="3594903" y="3046164"/>
              <a:ext cx="64935" cy="159874"/>
              <a:chOff x="4355976" y="1560082"/>
              <a:chExt cx="72008" cy="159874"/>
            </a:xfrm>
          </p:grpSpPr>
          <p:sp>
            <p:nvSpPr>
              <p:cNvPr id="6151" name="517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52" name="51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59" name="519 - Ομάδα"/>
            <p:cNvGrpSpPr/>
            <p:nvPr/>
          </p:nvGrpSpPr>
          <p:grpSpPr>
            <a:xfrm rot="16354571" flipH="1" flipV="1">
              <a:off x="3602423" y="2982395"/>
              <a:ext cx="64935" cy="159874"/>
              <a:chOff x="4355976" y="1560082"/>
              <a:chExt cx="72008" cy="159874"/>
            </a:xfrm>
          </p:grpSpPr>
          <p:sp>
            <p:nvSpPr>
              <p:cNvPr id="6149" name="520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50" name="52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60" name="525 - Ομάδα"/>
            <p:cNvGrpSpPr/>
            <p:nvPr/>
          </p:nvGrpSpPr>
          <p:grpSpPr>
            <a:xfrm rot="16354571" flipH="1" flipV="1">
              <a:off x="3662347" y="2583644"/>
              <a:ext cx="69017" cy="159874"/>
              <a:chOff x="4351449" y="1560082"/>
              <a:chExt cx="76535" cy="159874"/>
            </a:xfrm>
          </p:grpSpPr>
          <p:sp>
            <p:nvSpPr>
              <p:cNvPr id="6147" name="526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48" name="52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61" name="555 - Ομάδα"/>
            <p:cNvGrpSpPr>
              <a:grpSpLocks noChangeAspect="1"/>
            </p:cNvGrpSpPr>
            <p:nvPr/>
          </p:nvGrpSpPr>
          <p:grpSpPr>
            <a:xfrm rot="16354571" flipH="1" flipV="1">
              <a:off x="3606983" y="2919449"/>
              <a:ext cx="64935" cy="159874"/>
              <a:chOff x="4355976" y="1560082"/>
              <a:chExt cx="72008" cy="159874"/>
            </a:xfrm>
          </p:grpSpPr>
          <p:sp>
            <p:nvSpPr>
              <p:cNvPr id="6145" name="556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46" name="55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62" name="558 - Ομάδα"/>
            <p:cNvGrpSpPr/>
            <p:nvPr/>
          </p:nvGrpSpPr>
          <p:grpSpPr>
            <a:xfrm rot="16354571" flipH="1" flipV="1">
              <a:off x="3612087" y="2851860"/>
              <a:ext cx="64935" cy="159874"/>
              <a:chOff x="4355976" y="1560082"/>
              <a:chExt cx="72008" cy="159874"/>
            </a:xfrm>
          </p:grpSpPr>
          <p:sp>
            <p:nvSpPr>
              <p:cNvPr id="6143" name="559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44" name="56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63" name="561 - Ομάδα"/>
            <p:cNvGrpSpPr/>
            <p:nvPr/>
          </p:nvGrpSpPr>
          <p:grpSpPr>
            <a:xfrm rot="16354571" flipH="1" flipV="1">
              <a:off x="3622269" y="2788198"/>
              <a:ext cx="64935" cy="159874"/>
              <a:chOff x="4355976" y="1560082"/>
              <a:chExt cx="72008" cy="159874"/>
            </a:xfrm>
          </p:grpSpPr>
          <p:sp>
            <p:nvSpPr>
              <p:cNvPr id="6141" name="562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42" name="56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64" name="564 - Ομάδα"/>
            <p:cNvGrpSpPr/>
            <p:nvPr/>
          </p:nvGrpSpPr>
          <p:grpSpPr>
            <a:xfrm rot="16354571" flipH="1" flipV="1">
              <a:off x="3638643" y="2720875"/>
              <a:ext cx="64935" cy="159874"/>
              <a:chOff x="4355976" y="1560082"/>
              <a:chExt cx="72008" cy="159874"/>
            </a:xfrm>
          </p:grpSpPr>
          <p:sp>
            <p:nvSpPr>
              <p:cNvPr id="6139" name="565 - Έλλειψη"/>
              <p:cNvSpPr>
                <a:spLocks noChangeAspect="1"/>
              </p:cNvSpPr>
              <p:nvPr/>
            </p:nvSpPr>
            <p:spPr>
              <a:xfrm>
                <a:off x="4355976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40" name="56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65" name="609 - Ομάδα"/>
            <p:cNvGrpSpPr/>
            <p:nvPr/>
          </p:nvGrpSpPr>
          <p:grpSpPr>
            <a:xfrm rot="16738774" flipH="1" flipV="1">
              <a:off x="3509635" y="2274720"/>
              <a:ext cx="520422" cy="203022"/>
              <a:chOff x="3239281" y="5544864"/>
              <a:chExt cx="577110" cy="203022"/>
            </a:xfrm>
          </p:grpSpPr>
          <p:grpSp>
            <p:nvGrpSpPr>
              <p:cNvPr id="6115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6137" name="58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38" name="58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116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6135" name="58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36" name="59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117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6133" name="59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34" name="59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118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6131" name="59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32" name="596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119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6129" name="59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30" name="59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120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127" name="60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28" name="60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121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6125" name="60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26" name="60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122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123" name="607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24" name="608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966" name="610 - Ομάδα"/>
            <p:cNvGrpSpPr/>
            <p:nvPr/>
          </p:nvGrpSpPr>
          <p:grpSpPr>
            <a:xfrm rot="16738774" flipH="1" flipV="1">
              <a:off x="3648399" y="1776935"/>
              <a:ext cx="520879" cy="207521"/>
              <a:chOff x="3239281" y="5544864"/>
              <a:chExt cx="577616" cy="207521"/>
            </a:xfrm>
          </p:grpSpPr>
          <p:grpSp>
            <p:nvGrpSpPr>
              <p:cNvPr id="6091" name="585 - Ομάδα"/>
              <p:cNvGrpSpPr>
                <a:grpSpLocks noChangeAspect="1"/>
              </p:cNvGrpSpPr>
              <p:nvPr/>
            </p:nvGrpSpPr>
            <p:grpSpPr>
              <a:xfrm>
                <a:off x="3744888" y="5585573"/>
                <a:ext cx="72009" cy="159874"/>
                <a:chOff x="4356481" y="1564581"/>
                <a:chExt cx="72009" cy="159874"/>
              </a:xfrm>
            </p:grpSpPr>
            <p:sp>
              <p:nvSpPr>
                <p:cNvPr id="6113" name="633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14" name="634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92" name="588 - Ομάδα"/>
              <p:cNvGrpSpPr/>
              <p:nvPr/>
            </p:nvGrpSpPr>
            <p:grpSpPr>
              <a:xfrm>
                <a:off x="3674116" y="5592511"/>
                <a:ext cx="72009" cy="159874"/>
                <a:chOff x="4356481" y="1564581"/>
                <a:chExt cx="72009" cy="159874"/>
              </a:xfrm>
            </p:grpSpPr>
            <p:sp>
              <p:nvSpPr>
                <p:cNvPr id="6111" name="631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12" name="632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93" name="591 - Ομάδα"/>
              <p:cNvGrpSpPr/>
              <p:nvPr/>
            </p:nvGrpSpPr>
            <p:grpSpPr>
              <a:xfrm>
                <a:off x="3602108" y="5576845"/>
                <a:ext cx="72009" cy="159874"/>
                <a:chOff x="4356481" y="1564581"/>
                <a:chExt cx="72009" cy="159874"/>
              </a:xfrm>
            </p:grpSpPr>
            <p:sp>
              <p:nvSpPr>
                <p:cNvPr id="6109" name="629 - Έλλειψη"/>
                <p:cNvSpPr>
                  <a:spLocks noChangeAspect="1"/>
                </p:cNvSpPr>
                <p:nvPr/>
              </p:nvSpPr>
              <p:spPr>
                <a:xfrm>
                  <a:off x="4356481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10" name="630 - Έλλειψη"/>
                <p:cNvSpPr>
                  <a:spLocks noChangeAspect="1"/>
                </p:cNvSpPr>
                <p:nvPr/>
              </p:nvSpPr>
              <p:spPr>
                <a:xfrm>
                  <a:off x="4356482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94" name="594 - Ομάδα"/>
              <p:cNvGrpSpPr/>
              <p:nvPr/>
            </p:nvGrpSpPr>
            <p:grpSpPr>
              <a:xfrm>
                <a:off x="3531125" y="5572511"/>
                <a:ext cx="72009" cy="159874"/>
                <a:chOff x="4356480" y="1564581"/>
                <a:chExt cx="72009" cy="159874"/>
              </a:xfrm>
            </p:grpSpPr>
            <p:sp>
              <p:nvSpPr>
                <p:cNvPr id="6107" name="627 - Έλλειψη"/>
                <p:cNvSpPr>
                  <a:spLocks noChangeAspect="1"/>
                </p:cNvSpPr>
                <p:nvPr/>
              </p:nvSpPr>
              <p:spPr>
                <a:xfrm>
                  <a:off x="4356480" y="1652447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08" name="628 - Έλλειψη"/>
                <p:cNvSpPr>
                  <a:spLocks noChangeAspect="1"/>
                </p:cNvSpPr>
                <p:nvPr/>
              </p:nvSpPr>
              <p:spPr>
                <a:xfrm>
                  <a:off x="4356481" y="1564581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95" name="597 - Ομάδα"/>
              <p:cNvGrpSpPr>
                <a:grpSpLocks noChangeAspect="1"/>
              </p:cNvGrpSpPr>
              <p:nvPr/>
            </p:nvGrpSpPr>
            <p:grpSpPr>
              <a:xfrm>
                <a:off x="3456691" y="5571597"/>
                <a:ext cx="76002" cy="154871"/>
                <a:chOff x="4351982" y="1565085"/>
                <a:chExt cx="76002" cy="154871"/>
              </a:xfrm>
            </p:grpSpPr>
            <p:sp>
              <p:nvSpPr>
                <p:cNvPr id="6105" name="625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06" name="626 - Έλλειψη"/>
                <p:cNvSpPr>
                  <a:spLocks noChangeAspect="1"/>
                </p:cNvSpPr>
                <p:nvPr/>
              </p:nvSpPr>
              <p:spPr>
                <a:xfrm>
                  <a:off x="4351982" y="1565085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96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103" name="623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04" name="624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97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6101" name="621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02" name="622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98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099" name="619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100" name="620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967" name="635 - Ομάδα"/>
            <p:cNvGrpSpPr/>
            <p:nvPr/>
          </p:nvGrpSpPr>
          <p:grpSpPr>
            <a:xfrm rot="16738774" flipH="1" flipV="1">
              <a:off x="3780172" y="1275746"/>
              <a:ext cx="520422" cy="203022"/>
              <a:chOff x="3239281" y="5544864"/>
              <a:chExt cx="577110" cy="203022"/>
            </a:xfrm>
          </p:grpSpPr>
          <p:grpSp>
            <p:nvGrpSpPr>
              <p:cNvPr id="6067" name="585 - Ομάδα"/>
              <p:cNvGrpSpPr>
                <a:grpSpLocks noChangeAspect="1"/>
              </p:cNvGrpSpPr>
              <p:nvPr/>
            </p:nvGrpSpPr>
            <p:grpSpPr>
              <a:xfrm>
                <a:off x="3744383" y="5581074"/>
                <a:ext cx="72008" cy="159874"/>
                <a:chOff x="4355976" y="1560082"/>
                <a:chExt cx="72008" cy="159874"/>
              </a:xfrm>
            </p:grpSpPr>
            <p:sp>
              <p:nvSpPr>
                <p:cNvPr id="6089" name="65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090" name="65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68" name="588 - Ομάδα"/>
              <p:cNvGrpSpPr/>
              <p:nvPr/>
            </p:nvGrpSpPr>
            <p:grpSpPr>
              <a:xfrm>
                <a:off x="3673611" y="5588012"/>
                <a:ext cx="72008" cy="159874"/>
                <a:chOff x="4355976" y="1560082"/>
                <a:chExt cx="72008" cy="159874"/>
              </a:xfrm>
            </p:grpSpPr>
            <p:sp>
              <p:nvSpPr>
                <p:cNvPr id="6087" name="65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088" name="65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69" name="591 - Ομάδα"/>
              <p:cNvGrpSpPr/>
              <p:nvPr/>
            </p:nvGrpSpPr>
            <p:grpSpPr>
              <a:xfrm>
                <a:off x="3601603" y="5572346"/>
                <a:ext cx="72008" cy="159874"/>
                <a:chOff x="4355976" y="1560082"/>
                <a:chExt cx="72008" cy="159874"/>
              </a:xfrm>
            </p:grpSpPr>
            <p:sp>
              <p:nvSpPr>
                <p:cNvPr id="6085" name="65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086" name="65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70" name="594 - Ομάδα"/>
              <p:cNvGrpSpPr/>
              <p:nvPr/>
            </p:nvGrpSpPr>
            <p:grpSpPr>
              <a:xfrm>
                <a:off x="3530621" y="5568012"/>
                <a:ext cx="72008" cy="159874"/>
                <a:chOff x="4355976" y="1560082"/>
                <a:chExt cx="72008" cy="159874"/>
              </a:xfrm>
            </p:grpSpPr>
            <p:sp>
              <p:nvSpPr>
                <p:cNvPr id="6083" name="652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084" name="653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71" name="597 - Ομάδα"/>
              <p:cNvGrpSpPr>
                <a:grpSpLocks noChangeAspect="1"/>
              </p:cNvGrpSpPr>
              <p:nvPr/>
            </p:nvGrpSpPr>
            <p:grpSpPr>
              <a:xfrm>
                <a:off x="3460685" y="5566594"/>
                <a:ext cx="72008" cy="159874"/>
                <a:chOff x="4355976" y="1560082"/>
                <a:chExt cx="72008" cy="159874"/>
              </a:xfrm>
            </p:grpSpPr>
            <p:sp>
              <p:nvSpPr>
                <p:cNvPr id="6081" name="650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082" name="651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72" name="600 - Ομάδα"/>
              <p:cNvGrpSpPr/>
              <p:nvPr/>
            </p:nvGrpSpPr>
            <p:grpSpPr>
              <a:xfrm>
                <a:off x="3385579" y="556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079" name="648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080" name="649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73" name="603 - Ομάδα"/>
              <p:cNvGrpSpPr/>
              <p:nvPr/>
            </p:nvGrpSpPr>
            <p:grpSpPr>
              <a:xfrm>
                <a:off x="3314597" y="5557866"/>
                <a:ext cx="72008" cy="159874"/>
                <a:chOff x="4355976" y="1560082"/>
                <a:chExt cx="72008" cy="159874"/>
              </a:xfrm>
            </p:grpSpPr>
            <p:sp>
              <p:nvSpPr>
                <p:cNvPr id="6077" name="646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078" name="647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074" name="606 - Ομάδα"/>
              <p:cNvGrpSpPr/>
              <p:nvPr/>
            </p:nvGrpSpPr>
            <p:grpSpPr>
              <a:xfrm>
                <a:off x="3239281" y="5544864"/>
                <a:ext cx="72008" cy="159874"/>
                <a:chOff x="4355976" y="1560082"/>
                <a:chExt cx="72008" cy="159874"/>
              </a:xfrm>
            </p:grpSpPr>
            <p:sp>
              <p:nvSpPr>
                <p:cNvPr id="6075" name="644 - Έλλειψη"/>
                <p:cNvSpPr>
                  <a:spLocks noChangeAspect="1"/>
                </p:cNvSpPr>
                <p:nvPr/>
              </p:nvSpPr>
              <p:spPr>
                <a:xfrm>
                  <a:off x="4355976" y="1647948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16200000" rotWithShape="0">
                    <a:schemeClr val="accent2">
                      <a:lumMod val="75000"/>
                      <a:alpha val="7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6076" name="645 - Έλλειψη"/>
                <p:cNvSpPr>
                  <a:spLocks noChangeAspect="1"/>
                </p:cNvSpPr>
                <p:nvPr/>
              </p:nvSpPr>
              <p:spPr>
                <a:xfrm>
                  <a:off x="4355976" y="1560082"/>
                  <a:ext cx="72008" cy="72008"/>
                </a:xfrm>
                <a:prstGeom prst="ellipse">
                  <a:avLst/>
                </a:prstGeom>
                <a:gradFill>
                  <a:gsLst>
                    <a:gs pos="0">
                      <a:schemeClr val="accent4">
                        <a:lumMod val="20000"/>
                        <a:lumOff val="80000"/>
                      </a:schemeClr>
                    </a:gs>
                    <a:gs pos="97000">
                      <a:schemeClr val="bg2">
                        <a:lumMod val="50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 w="0"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schemeClr val="accent2">
                      <a:lumMod val="50000"/>
                      <a:alpha val="69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5968" name="678 - Ομάδα"/>
            <p:cNvGrpSpPr/>
            <p:nvPr/>
          </p:nvGrpSpPr>
          <p:grpSpPr>
            <a:xfrm rot="16354571" flipH="1" flipV="1">
              <a:off x="3651428" y="2651300"/>
              <a:ext cx="69017" cy="159874"/>
              <a:chOff x="4351449" y="1560082"/>
              <a:chExt cx="76535" cy="159874"/>
            </a:xfrm>
          </p:grpSpPr>
          <p:sp>
            <p:nvSpPr>
              <p:cNvPr id="6065" name="679 - Έλλειψη"/>
              <p:cNvSpPr>
                <a:spLocks noChangeAspect="1"/>
              </p:cNvSpPr>
              <p:nvPr/>
            </p:nvSpPr>
            <p:spPr>
              <a:xfrm>
                <a:off x="4351449" y="1647948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66" name="68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69" name="681 - Ομάδα"/>
            <p:cNvGrpSpPr/>
            <p:nvPr/>
          </p:nvGrpSpPr>
          <p:grpSpPr>
            <a:xfrm rot="15924672" flipH="1" flipV="1">
              <a:off x="3617058" y="3832251"/>
              <a:ext cx="67001" cy="156922"/>
              <a:chOff x="4358930" y="1560742"/>
              <a:chExt cx="74299" cy="156922"/>
            </a:xfrm>
          </p:grpSpPr>
          <p:sp>
            <p:nvSpPr>
              <p:cNvPr id="6063" name="682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64" name="683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0" name="684 - Ομάδα"/>
            <p:cNvGrpSpPr/>
            <p:nvPr/>
          </p:nvGrpSpPr>
          <p:grpSpPr>
            <a:xfrm rot="15969957" flipH="1" flipV="1">
              <a:off x="3603059" y="3766220"/>
              <a:ext cx="67304" cy="159578"/>
              <a:chOff x="4353349" y="1560082"/>
              <a:chExt cx="74635" cy="159578"/>
            </a:xfrm>
          </p:grpSpPr>
          <p:sp>
            <p:nvSpPr>
              <p:cNvPr id="6061" name="68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62" name="68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1" name="854 - Ομάδα"/>
            <p:cNvGrpSpPr/>
            <p:nvPr/>
          </p:nvGrpSpPr>
          <p:grpSpPr>
            <a:xfrm rot="15924672" flipH="1" flipV="1">
              <a:off x="3641538" y="3967672"/>
              <a:ext cx="68181" cy="157662"/>
              <a:chOff x="4361221" y="1560742"/>
              <a:chExt cx="75608" cy="157662"/>
            </a:xfrm>
          </p:grpSpPr>
          <p:sp>
            <p:nvSpPr>
              <p:cNvPr id="6059" name="855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60" name="85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2" name="857 - Ομάδα"/>
            <p:cNvGrpSpPr/>
            <p:nvPr/>
          </p:nvGrpSpPr>
          <p:grpSpPr>
            <a:xfrm rot="15969957" flipH="1" flipV="1">
              <a:off x="3628263" y="3899336"/>
              <a:ext cx="67304" cy="159578"/>
              <a:chOff x="4353349" y="1560082"/>
              <a:chExt cx="74635" cy="159578"/>
            </a:xfrm>
          </p:grpSpPr>
          <p:sp>
            <p:nvSpPr>
              <p:cNvPr id="6057" name="85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58" name="85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3" name="860 - Ομάδα"/>
            <p:cNvGrpSpPr/>
            <p:nvPr/>
          </p:nvGrpSpPr>
          <p:grpSpPr>
            <a:xfrm rot="15924672" flipH="1" flipV="1">
              <a:off x="3666757" y="4103474"/>
              <a:ext cx="68181" cy="157662"/>
              <a:chOff x="4361221" y="1560742"/>
              <a:chExt cx="75608" cy="157662"/>
            </a:xfrm>
          </p:grpSpPr>
          <p:sp>
            <p:nvSpPr>
              <p:cNvPr id="6055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56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4" name="863 - Ομάδα"/>
            <p:cNvGrpSpPr/>
            <p:nvPr/>
          </p:nvGrpSpPr>
          <p:grpSpPr>
            <a:xfrm rot="15969957" flipH="1" flipV="1">
              <a:off x="3647390" y="4031892"/>
              <a:ext cx="67887" cy="160241"/>
              <a:chOff x="4355976" y="1560082"/>
              <a:chExt cx="75282" cy="160241"/>
            </a:xfrm>
          </p:grpSpPr>
          <p:sp>
            <p:nvSpPr>
              <p:cNvPr id="6053" name="86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54" name="86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5" name="866 - Ομάδα"/>
            <p:cNvGrpSpPr/>
            <p:nvPr/>
          </p:nvGrpSpPr>
          <p:grpSpPr>
            <a:xfrm rot="15924672" flipH="1" flipV="1">
              <a:off x="3813529" y="4912507"/>
              <a:ext cx="68181" cy="157662"/>
              <a:chOff x="4361221" y="1560742"/>
              <a:chExt cx="75608" cy="157662"/>
            </a:xfrm>
          </p:grpSpPr>
          <p:sp>
            <p:nvSpPr>
              <p:cNvPr id="6051" name="86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52" name="86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6" name="869 - Ομάδα"/>
            <p:cNvGrpSpPr/>
            <p:nvPr/>
          </p:nvGrpSpPr>
          <p:grpSpPr>
            <a:xfrm rot="15924672" flipH="1" flipV="1">
              <a:off x="3685459" y="4171701"/>
              <a:ext cx="67001" cy="156922"/>
              <a:chOff x="4358930" y="1560742"/>
              <a:chExt cx="74299" cy="156922"/>
            </a:xfrm>
          </p:grpSpPr>
          <p:sp>
            <p:nvSpPr>
              <p:cNvPr id="6049" name="870 - Έλλειψη"/>
              <p:cNvSpPr>
                <a:spLocks noChangeAspect="1"/>
              </p:cNvSpPr>
              <p:nvPr/>
            </p:nvSpPr>
            <p:spPr>
              <a:xfrm>
                <a:off x="4358930" y="164565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50" name="871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7" name="872 - Ομάδα"/>
            <p:cNvGrpSpPr/>
            <p:nvPr/>
          </p:nvGrpSpPr>
          <p:grpSpPr>
            <a:xfrm rot="15924672" flipH="1" flipV="1">
              <a:off x="3721803" y="4307603"/>
              <a:ext cx="68181" cy="157662"/>
              <a:chOff x="4361221" y="1560742"/>
              <a:chExt cx="75608" cy="157662"/>
            </a:xfrm>
          </p:grpSpPr>
          <p:sp>
            <p:nvSpPr>
              <p:cNvPr id="6047" name="873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48" name="874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8" name="878 - Ομάδα"/>
            <p:cNvGrpSpPr/>
            <p:nvPr/>
          </p:nvGrpSpPr>
          <p:grpSpPr>
            <a:xfrm rot="15924672" flipH="1" flipV="1">
              <a:off x="3752954" y="4443646"/>
              <a:ext cx="68181" cy="157662"/>
              <a:chOff x="4361221" y="1560742"/>
              <a:chExt cx="75608" cy="157662"/>
            </a:xfrm>
          </p:grpSpPr>
          <p:sp>
            <p:nvSpPr>
              <p:cNvPr id="6045" name="879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46" name="88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79" name="881 - Ομάδα"/>
            <p:cNvGrpSpPr/>
            <p:nvPr/>
          </p:nvGrpSpPr>
          <p:grpSpPr>
            <a:xfrm rot="15969957" flipH="1" flipV="1">
              <a:off x="3739519" y="4372305"/>
              <a:ext cx="67887" cy="160241"/>
              <a:chOff x="4355976" y="1560082"/>
              <a:chExt cx="75282" cy="160241"/>
            </a:xfrm>
          </p:grpSpPr>
          <p:sp>
            <p:nvSpPr>
              <p:cNvPr id="6043" name="882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44" name="88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0" name="884 - Ομάδα"/>
            <p:cNvGrpSpPr/>
            <p:nvPr/>
          </p:nvGrpSpPr>
          <p:grpSpPr>
            <a:xfrm rot="15924672" flipH="1" flipV="1">
              <a:off x="3780915" y="4579748"/>
              <a:ext cx="67001" cy="156921"/>
              <a:chOff x="4358930" y="1560742"/>
              <a:chExt cx="74299" cy="156921"/>
            </a:xfrm>
          </p:grpSpPr>
          <p:sp>
            <p:nvSpPr>
              <p:cNvPr id="6041" name="885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42" name="886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1" name="887 - Ομάδα"/>
            <p:cNvGrpSpPr/>
            <p:nvPr/>
          </p:nvGrpSpPr>
          <p:grpSpPr>
            <a:xfrm rot="15969957" flipH="1" flipV="1">
              <a:off x="3773114" y="4508608"/>
              <a:ext cx="67304" cy="159578"/>
              <a:chOff x="4353349" y="1560082"/>
              <a:chExt cx="74635" cy="159578"/>
            </a:xfrm>
          </p:grpSpPr>
          <p:sp>
            <p:nvSpPr>
              <p:cNvPr id="6039" name="88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40" name="88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2" name="890 - Ομάδα"/>
            <p:cNvGrpSpPr/>
            <p:nvPr/>
          </p:nvGrpSpPr>
          <p:grpSpPr>
            <a:xfrm rot="15924672" flipH="1" flipV="1">
              <a:off x="3799744" y="4712264"/>
              <a:ext cx="68181" cy="157662"/>
              <a:chOff x="4361221" y="1560742"/>
              <a:chExt cx="75608" cy="157662"/>
            </a:xfrm>
          </p:grpSpPr>
          <p:sp>
            <p:nvSpPr>
              <p:cNvPr id="6037" name="89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38" name="89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3" name="893 - Ομάδα"/>
            <p:cNvGrpSpPr/>
            <p:nvPr/>
          </p:nvGrpSpPr>
          <p:grpSpPr>
            <a:xfrm rot="15969957" flipH="1" flipV="1">
              <a:off x="3786043" y="4646273"/>
              <a:ext cx="67887" cy="160241"/>
              <a:chOff x="4355976" y="1560082"/>
              <a:chExt cx="75282" cy="160241"/>
            </a:xfrm>
          </p:grpSpPr>
          <p:sp>
            <p:nvSpPr>
              <p:cNvPr id="6035" name="894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36" name="89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4" name="896 - Ομάδα"/>
            <p:cNvGrpSpPr/>
            <p:nvPr/>
          </p:nvGrpSpPr>
          <p:grpSpPr>
            <a:xfrm rot="15924672" flipH="1" flipV="1">
              <a:off x="3818875" y="4845250"/>
              <a:ext cx="68181" cy="157662"/>
              <a:chOff x="4361221" y="1560742"/>
              <a:chExt cx="75608" cy="157662"/>
            </a:xfrm>
          </p:grpSpPr>
          <p:sp>
            <p:nvSpPr>
              <p:cNvPr id="6033" name="897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34" name="898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5" name="899 - Ομάδα"/>
            <p:cNvGrpSpPr/>
            <p:nvPr/>
          </p:nvGrpSpPr>
          <p:grpSpPr>
            <a:xfrm rot="15969957" flipH="1" flipV="1">
              <a:off x="3805173" y="4779258"/>
              <a:ext cx="67887" cy="160241"/>
              <a:chOff x="4355976" y="1560082"/>
              <a:chExt cx="75282" cy="160241"/>
            </a:xfrm>
          </p:grpSpPr>
          <p:sp>
            <p:nvSpPr>
              <p:cNvPr id="6031" name="900 - Έλλειψη"/>
              <p:cNvSpPr>
                <a:spLocks noChangeAspect="1"/>
              </p:cNvSpPr>
              <p:nvPr/>
            </p:nvSpPr>
            <p:spPr>
              <a:xfrm>
                <a:off x="4359250" y="164831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32" name="90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6" name="905 - Ομάδα"/>
            <p:cNvGrpSpPr/>
            <p:nvPr/>
          </p:nvGrpSpPr>
          <p:grpSpPr>
            <a:xfrm rot="15924672" flipH="1" flipV="1">
              <a:off x="3822956" y="4976918"/>
              <a:ext cx="68181" cy="157662"/>
              <a:chOff x="4361221" y="1560742"/>
              <a:chExt cx="75608" cy="157662"/>
            </a:xfrm>
          </p:grpSpPr>
          <p:sp>
            <p:nvSpPr>
              <p:cNvPr id="6029" name="906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30" name="907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7" name="908 - Ομάδα"/>
            <p:cNvGrpSpPr/>
            <p:nvPr/>
          </p:nvGrpSpPr>
          <p:grpSpPr>
            <a:xfrm rot="15924672" flipH="1" flipV="1">
              <a:off x="3834632" y="5106433"/>
              <a:ext cx="67001" cy="156921"/>
              <a:chOff x="4358930" y="1560742"/>
              <a:chExt cx="74299" cy="156921"/>
            </a:xfrm>
          </p:grpSpPr>
          <p:sp>
            <p:nvSpPr>
              <p:cNvPr id="6027" name="909 - Έλλειψη"/>
              <p:cNvSpPr>
                <a:spLocks noChangeAspect="1"/>
              </p:cNvSpPr>
              <p:nvPr/>
            </p:nvSpPr>
            <p:spPr>
              <a:xfrm>
                <a:off x="4358930" y="1645655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28" name="910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8" name="911 - Ομάδα"/>
            <p:cNvGrpSpPr/>
            <p:nvPr/>
          </p:nvGrpSpPr>
          <p:grpSpPr>
            <a:xfrm rot="15969957" flipH="1" flipV="1">
              <a:off x="3831592" y="5039397"/>
              <a:ext cx="67304" cy="159578"/>
              <a:chOff x="4353349" y="1560082"/>
              <a:chExt cx="74635" cy="159578"/>
            </a:xfrm>
          </p:grpSpPr>
          <p:sp>
            <p:nvSpPr>
              <p:cNvPr id="6025" name="91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26" name="91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89" name="917 - Ομάδα"/>
            <p:cNvGrpSpPr/>
            <p:nvPr/>
          </p:nvGrpSpPr>
          <p:grpSpPr>
            <a:xfrm rot="15969957" flipH="1" flipV="1">
              <a:off x="3841493" y="5173481"/>
              <a:ext cx="67304" cy="159578"/>
              <a:chOff x="4353349" y="1560082"/>
              <a:chExt cx="74635" cy="159578"/>
            </a:xfrm>
          </p:grpSpPr>
          <p:sp>
            <p:nvSpPr>
              <p:cNvPr id="6023" name="91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24" name="91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0" name="926 - Ομάδα"/>
            <p:cNvGrpSpPr/>
            <p:nvPr/>
          </p:nvGrpSpPr>
          <p:grpSpPr>
            <a:xfrm rot="15969957" flipH="1" flipV="1">
              <a:off x="3639046" y="5424841"/>
              <a:ext cx="455122" cy="185310"/>
              <a:chOff x="4355976" y="1560082"/>
              <a:chExt cx="504696" cy="185310"/>
            </a:xfrm>
          </p:grpSpPr>
          <p:sp>
            <p:nvSpPr>
              <p:cNvPr id="6021" name="927 - Έλλειψη"/>
              <p:cNvSpPr>
                <a:spLocks noChangeAspect="1"/>
              </p:cNvSpPr>
              <p:nvPr/>
            </p:nvSpPr>
            <p:spPr>
              <a:xfrm>
                <a:off x="4788662" y="1673383"/>
                <a:ext cx="72010" cy="72009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22" name="928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1" name="929 - Ομάδα"/>
            <p:cNvGrpSpPr/>
            <p:nvPr/>
          </p:nvGrpSpPr>
          <p:grpSpPr>
            <a:xfrm rot="15969957" flipH="1" flipV="1">
              <a:off x="3836141" y="5305623"/>
              <a:ext cx="67304" cy="159578"/>
              <a:chOff x="4353349" y="1560082"/>
              <a:chExt cx="74635" cy="159578"/>
            </a:xfrm>
          </p:grpSpPr>
          <p:sp>
            <p:nvSpPr>
              <p:cNvPr id="6019" name="930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20" name="931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2" name="932 - Ομάδα"/>
            <p:cNvGrpSpPr/>
            <p:nvPr/>
          </p:nvGrpSpPr>
          <p:grpSpPr>
            <a:xfrm rot="15969957" flipH="1" flipV="1">
              <a:off x="3821629" y="5690728"/>
              <a:ext cx="67304" cy="159578"/>
              <a:chOff x="4353349" y="1560082"/>
              <a:chExt cx="74635" cy="159578"/>
            </a:xfrm>
          </p:grpSpPr>
          <p:sp>
            <p:nvSpPr>
              <p:cNvPr id="6017" name="933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18" name="934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3" name="935 - Ομάδα"/>
            <p:cNvGrpSpPr/>
            <p:nvPr/>
          </p:nvGrpSpPr>
          <p:grpSpPr>
            <a:xfrm rot="15969957" flipH="1" flipV="1">
              <a:off x="3812804" y="5758257"/>
              <a:ext cx="67304" cy="159578"/>
              <a:chOff x="4353349" y="1560082"/>
              <a:chExt cx="74635" cy="159578"/>
            </a:xfrm>
          </p:grpSpPr>
          <p:sp>
            <p:nvSpPr>
              <p:cNvPr id="6015" name="936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16" name="937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4" name="938 - Ομάδα"/>
            <p:cNvGrpSpPr/>
            <p:nvPr/>
          </p:nvGrpSpPr>
          <p:grpSpPr>
            <a:xfrm rot="15969957" flipH="1" flipV="1">
              <a:off x="3816277" y="5822869"/>
              <a:ext cx="67304" cy="159578"/>
              <a:chOff x="4353349" y="1560082"/>
              <a:chExt cx="74635" cy="159578"/>
            </a:xfrm>
          </p:grpSpPr>
          <p:sp>
            <p:nvSpPr>
              <p:cNvPr id="6013" name="939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14" name="940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5" name="941 - Ομάδα"/>
            <p:cNvGrpSpPr/>
            <p:nvPr/>
          </p:nvGrpSpPr>
          <p:grpSpPr>
            <a:xfrm rot="15969957" flipH="1" flipV="1">
              <a:off x="3836587" y="5494975"/>
              <a:ext cx="67304" cy="159578"/>
              <a:chOff x="4353349" y="1560082"/>
              <a:chExt cx="74635" cy="159578"/>
            </a:xfrm>
          </p:grpSpPr>
          <p:sp>
            <p:nvSpPr>
              <p:cNvPr id="6011" name="942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12" name="943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6" name="944 - Ομάδα"/>
            <p:cNvGrpSpPr/>
            <p:nvPr/>
          </p:nvGrpSpPr>
          <p:grpSpPr>
            <a:xfrm rot="15969957" flipH="1" flipV="1">
              <a:off x="3827763" y="5562504"/>
              <a:ext cx="67304" cy="159578"/>
              <a:chOff x="4353349" y="1560082"/>
              <a:chExt cx="74635" cy="159578"/>
            </a:xfrm>
          </p:grpSpPr>
          <p:sp>
            <p:nvSpPr>
              <p:cNvPr id="6009" name="945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10" name="946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7" name="947 - Ομάδα"/>
            <p:cNvGrpSpPr/>
            <p:nvPr/>
          </p:nvGrpSpPr>
          <p:grpSpPr>
            <a:xfrm rot="15969957" flipH="1" flipV="1">
              <a:off x="3831236" y="5627116"/>
              <a:ext cx="67304" cy="159578"/>
              <a:chOff x="4353349" y="1560082"/>
              <a:chExt cx="74635" cy="159578"/>
            </a:xfrm>
          </p:grpSpPr>
          <p:sp>
            <p:nvSpPr>
              <p:cNvPr id="6007" name="948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08" name="949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8" name="950 - Ομάδα"/>
            <p:cNvGrpSpPr/>
            <p:nvPr/>
          </p:nvGrpSpPr>
          <p:grpSpPr>
            <a:xfrm rot="15969957" flipH="1" flipV="1">
              <a:off x="3838866" y="5370055"/>
              <a:ext cx="67304" cy="159578"/>
              <a:chOff x="4353349" y="1560082"/>
              <a:chExt cx="74635" cy="159578"/>
            </a:xfrm>
          </p:grpSpPr>
          <p:sp>
            <p:nvSpPr>
              <p:cNvPr id="6005" name="951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06" name="952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5999" name="953 - Ομάδα"/>
            <p:cNvGrpSpPr/>
            <p:nvPr/>
          </p:nvGrpSpPr>
          <p:grpSpPr>
            <a:xfrm rot="15969957" flipH="1" flipV="1">
              <a:off x="3829702" y="5434683"/>
              <a:ext cx="67304" cy="159578"/>
              <a:chOff x="4353349" y="1560082"/>
              <a:chExt cx="74635" cy="159578"/>
            </a:xfrm>
          </p:grpSpPr>
          <p:sp>
            <p:nvSpPr>
              <p:cNvPr id="6003" name="954 - Έλλειψη"/>
              <p:cNvSpPr>
                <a:spLocks noChangeAspect="1"/>
              </p:cNvSpPr>
              <p:nvPr/>
            </p:nvSpPr>
            <p:spPr>
              <a:xfrm>
                <a:off x="4353349" y="164765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04" name="955 - Έλλειψη"/>
              <p:cNvSpPr>
                <a:spLocks noChangeAspect="1"/>
              </p:cNvSpPr>
              <p:nvPr/>
            </p:nvSpPr>
            <p:spPr>
              <a:xfrm>
                <a:off x="4355976" y="156008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000" name="860 - Ομάδα"/>
            <p:cNvGrpSpPr/>
            <p:nvPr/>
          </p:nvGrpSpPr>
          <p:grpSpPr>
            <a:xfrm rot="15924672" flipH="1" flipV="1">
              <a:off x="3677976" y="4241498"/>
              <a:ext cx="68181" cy="157662"/>
              <a:chOff x="4361221" y="1560742"/>
              <a:chExt cx="75608" cy="157662"/>
            </a:xfrm>
          </p:grpSpPr>
          <p:sp>
            <p:nvSpPr>
              <p:cNvPr id="6001" name="861 - Έλλειψη"/>
              <p:cNvSpPr>
                <a:spLocks noChangeAspect="1"/>
              </p:cNvSpPr>
              <p:nvPr/>
            </p:nvSpPr>
            <p:spPr>
              <a:xfrm>
                <a:off x="4364821" y="1646396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16200000" rotWithShape="0">
                  <a:schemeClr val="accent2">
                    <a:lumMod val="75000"/>
                    <a:alpha val="7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02" name="862 - Έλλειψη"/>
              <p:cNvSpPr>
                <a:spLocks noChangeAspect="1"/>
              </p:cNvSpPr>
              <p:nvPr/>
            </p:nvSpPr>
            <p:spPr>
              <a:xfrm>
                <a:off x="4361221" y="1560742"/>
                <a:ext cx="72008" cy="72008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20000"/>
                      <a:lumOff val="80000"/>
                    </a:schemeClr>
                  </a:gs>
                  <a:gs pos="97000">
                    <a:schemeClr val="bg2">
                      <a:lumMod val="50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0">
                <a:solidFill>
                  <a:schemeClr val="bg2">
                    <a:lumMod val="50000"/>
                  </a:schemeClr>
                </a:solidFill>
              </a:ln>
              <a:effectLst>
                <a:outerShdw blurRad="50800" dist="38100" dir="5400000" algn="t" rotWithShape="0">
                  <a:schemeClr val="accent2">
                    <a:lumMod val="50000"/>
                    <a:alpha val="69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1544" name="Έλλειψη 696"/>
          <p:cNvSpPr>
            <a:spLocks noChangeAspect="1"/>
          </p:cNvSpPr>
          <p:nvPr/>
        </p:nvSpPr>
        <p:spPr>
          <a:xfrm>
            <a:off x="4968192" y="4365105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35" name="Έλλειψη 696"/>
          <p:cNvSpPr>
            <a:spLocks noChangeAspect="1"/>
          </p:cNvSpPr>
          <p:nvPr/>
        </p:nvSpPr>
        <p:spPr>
          <a:xfrm>
            <a:off x="5112208" y="1794163"/>
            <a:ext cx="165363" cy="165363"/>
          </a:xfrm>
          <a:prstGeom prst="ellipse">
            <a:avLst/>
          </a:prstGeom>
          <a:gradFill flip="none" rotWithShape="1">
            <a:gsLst>
              <a:gs pos="0">
                <a:srgbClr val="FF0066">
                  <a:shade val="30000"/>
                  <a:satMod val="115000"/>
                </a:srgbClr>
              </a:gs>
              <a:gs pos="50000">
                <a:srgbClr val="FF0066">
                  <a:shade val="67500"/>
                  <a:satMod val="115000"/>
                </a:srgbClr>
              </a:gs>
              <a:gs pos="100000">
                <a:srgbClr val="FF0066">
                  <a:shade val="100000"/>
                  <a:satMod val="115000"/>
                </a:srgbClr>
              </a:gs>
            </a:gsLst>
            <a:lin ang="16200000" scaled="1"/>
            <a:tileRect/>
          </a:gradFill>
          <a:ln w="0">
            <a:solidFill>
              <a:srgbClr val="FFCDC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344" name="Straight Connector 6343"/>
          <p:cNvCxnSpPr/>
          <p:nvPr/>
        </p:nvCxnSpPr>
        <p:spPr>
          <a:xfrm flipV="1">
            <a:off x="7020272" y="1916832"/>
            <a:ext cx="0" cy="216000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46" name="Straight Connector 6345"/>
          <p:cNvCxnSpPr/>
          <p:nvPr/>
        </p:nvCxnSpPr>
        <p:spPr>
          <a:xfrm flipV="1">
            <a:off x="5724128" y="1124744"/>
            <a:ext cx="0" cy="720000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39" name="Straight Connector 6338"/>
          <p:cNvCxnSpPr/>
          <p:nvPr/>
        </p:nvCxnSpPr>
        <p:spPr>
          <a:xfrm flipV="1">
            <a:off x="7308304" y="2780928"/>
            <a:ext cx="0" cy="216000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40" name="Straight Connector 6339"/>
          <p:cNvCxnSpPr/>
          <p:nvPr/>
        </p:nvCxnSpPr>
        <p:spPr>
          <a:xfrm flipV="1">
            <a:off x="5724128" y="2564904"/>
            <a:ext cx="0" cy="575984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31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Βαλεντίνα</dc:creator>
  <cp:lastModifiedBy>Βαλεντίνα</cp:lastModifiedBy>
  <cp:revision>32</cp:revision>
  <dcterms:created xsi:type="dcterms:W3CDTF">2016-09-06T16:12:08Z</dcterms:created>
  <dcterms:modified xsi:type="dcterms:W3CDTF">2016-09-28T21:00:45Z</dcterms:modified>
</cp:coreProperties>
</file>