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9104" autoAdjust="0"/>
  </p:normalViewPr>
  <p:slideViewPr>
    <p:cSldViewPr>
      <p:cViewPr varScale="1">
        <p:scale>
          <a:sx n="69" d="100"/>
          <a:sy n="69" d="100"/>
        </p:scale>
        <p:origin x="-13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8513-0827-4875-8FF0-D305C8A526FF}" type="datetimeFigureOut">
              <a:rPr lang="el-GR" smtClean="0"/>
              <a:pPr/>
              <a:t>28/9/2016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8513-0827-4875-8FF0-D305C8A526FF}" type="datetimeFigureOut">
              <a:rPr lang="el-GR" smtClean="0"/>
              <a:pPr/>
              <a:t>28/9/2016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8513-0827-4875-8FF0-D305C8A526FF}" type="datetimeFigureOut">
              <a:rPr lang="el-GR" smtClean="0"/>
              <a:pPr/>
              <a:t>28/9/2016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8513-0827-4875-8FF0-D305C8A526FF}" type="datetimeFigureOut">
              <a:rPr lang="el-GR" smtClean="0"/>
              <a:pPr/>
              <a:t>28/9/2016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8513-0827-4875-8FF0-D305C8A526FF}" type="datetimeFigureOut">
              <a:rPr lang="el-GR" smtClean="0"/>
              <a:pPr/>
              <a:t>28/9/2016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8513-0827-4875-8FF0-D305C8A526FF}" type="datetimeFigureOut">
              <a:rPr lang="el-GR" smtClean="0"/>
              <a:pPr/>
              <a:t>28/9/2016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8513-0827-4875-8FF0-D305C8A526FF}" type="datetimeFigureOut">
              <a:rPr lang="el-GR" smtClean="0"/>
              <a:pPr/>
              <a:t>28/9/2016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8513-0827-4875-8FF0-D305C8A526FF}" type="datetimeFigureOut">
              <a:rPr lang="el-GR" smtClean="0"/>
              <a:pPr/>
              <a:t>28/9/2016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8513-0827-4875-8FF0-D305C8A526FF}" type="datetimeFigureOut">
              <a:rPr lang="el-GR" smtClean="0"/>
              <a:pPr/>
              <a:t>28/9/2016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8513-0827-4875-8FF0-D305C8A526FF}" type="datetimeFigureOut">
              <a:rPr lang="el-GR" smtClean="0"/>
              <a:pPr/>
              <a:t>28/9/2016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8513-0827-4875-8FF0-D305C8A526FF}" type="datetimeFigureOut">
              <a:rPr lang="el-GR" smtClean="0"/>
              <a:pPr/>
              <a:t>28/9/2016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38513-0827-4875-8FF0-D305C8A526FF}" type="datetimeFigureOut">
              <a:rPr lang="el-GR" smtClean="0"/>
              <a:pPr/>
              <a:t>28/9/2016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8" name="Έλλειψη 420"/>
          <p:cNvSpPr/>
          <p:nvPr/>
        </p:nvSpPr>
        <p:spPr>
          <a:xfrm>
            <a:off x="539552" y="0"/>
            <a:ext cx="8208911" cy="6858000"/>
          </a:xfrm>
          <a:prstGeom prst="ellipse">
            <a:avLst/>
          </a:prstGeom>
          <a:solidFill>
            <a:srgbClr val="FFFFCC"/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Ελεύθερη σχεδίαση 12"/>
          <p:cNvSpPr/>
          <p:nvPr/>
        </p:nvSpPr>
        <p:spPr>
          <a:xfrm>
            <a:off x="-180528" y="188640"/>
            <a:ext cx="3960440" cy="6480720"/>
          </a:xfrm>
          <a:custGeom>
            <a:avLst/>
            <a:gdLst>
              <a:gd name="connsiteX0" fmla="*/ 24384 w 1019238"/>
              <a:gd name="connsiteY0" fmla="*/ 0 h 2109216"/>
              <a:gd name="connsiteX1" fmla="*/ 719328 w 1019238"/>
              <a:gd name="connsiteY1" fmla="*/ 85344 h 2109216"/>
              <a:gd name="connsiteX2" fmla="*/ 963168 w 1019238"/>
              <a:gd name="connsiteY2" fmla="*/ 256032 h 2109216"/>
              <a:gd name="connsiteX3" fmla="*/ 999744 w 1019238"/>
              <a:gd name="connsiteY3" fmla="*/ 914400 h 2109216"/>
              <a:gd name="connsiteX4" fmla="*/ 999744 w 1019238"/>
              <a:gd name="connsiteY4" fmla="*/ 1670304 h 2109216"/>
              <a:gd name="connsiteX5" fmla="*/ 755904 w 1019238"/>
              <a:gd name="connsiteY5" fmla="*/ 1975104 h 2109216"/>
              <a:gd name="connsiteX6" fmla="*/ 256032 w 1019238"/>
              <a:gd name="connsiteY6" fmla="*/ 2072640 h 2109216"/>
              <a:gd name="connsiteX7" fmla="*/ 0 w 1019238"/>
              <a:gd name="connsiteY7" fmla="*/ 2109216 h 2109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9238" h="2109216">
                <a:moveTo>
                  <a:pt x="24384" y="0"/>
                </a:moveTo>
                <a:cubicBezTo>
                  <a:pt x="293624" y="21336"/>
                  <a:pt x="562864" y="42672"/>
                  <a:pt x="719328" y="85344"/>
                </a:cubicBezTo>
                <a:cubicBezTo>
                  <a:pt x="875792" y="128016"/>
                  <a:pt x="916432" y="117856"/>
                  <a:pt x="963168" y="256032"/>
                </a:cubicBezTo>
                <a:cubicBezTo>
                  <a:pt x="1009904" y="394208"/>
                  <a:pt x="993648" y="678688"/>
                  <a:pt x="999744" y="914400"/>
                </a:cubicBezTo>
                <a:cubicBezTo>
                  <a:pt x="1005840" y="1150112"/>
                  <a:pt x="1040384" y="1493520"/>
                  <a:pt x="999744" y="1670304"/>
                </a:cubicBezTo>
                <a:cubicBezTo>
                  <a:pt x="959104" y="1847088"/>
                  <a:pt x="879856" y="1908048"/>
                  <a:pt x="755904" y="1975104"/>
                </a:cubicBezTo>
                <a:cubicBezTo>
                  <a:pt x="631952" y="2042160"/>
                  <a:pt x="382016" y="2050288"/>
                  <a:pt x="256032" y="2072640"/>
                </a:cubicBezTo>
                <a:cubicBezTo>
                  <a:pt x="130048" y="2094992"/>
                  <a:pt x="65024" y="2102104"/>
                  <a:pt x="0" y="2109216"/>
                </a:cubicBezTo>
              </a:path>
            </a:pathLst>
          </a:custGeom>
          <a:gradFill flip="none" rotWithShape="1">
            <a:gsLst>
              <a:gs pos="0">
                <a:schemeClr val="bg2">
                  <a:lumMod val="50000"/>
                </a:schemeClr>
              </a:gs>
              <a:gs pos="41000">
                <a:schemeClr val="bg2">
                  <a:lumMod val="90000"/>
                </a:schemeClr>
              </a:gs>
              <a:gs pos="74000">
                <a:schemeClr val="bg2"/>
              </a:gs>
            </a:gsLst>
            <a:path path="circle">
              <a:fillToRect t="100000" r="100000"/>
            </a:path>
            <a:tileRect l="-100000" b="-100000"/>
          </a:gradFill>
          <a:ln w="0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Ελεύθερη σχεδίαση 12"/>
          <p:cNvSpPr/>
          <p:nvPr/>
        </p:nvSpPr>
        <p:spPr>
          <a:xfrm flipH="1" flipV="1">
            <a:off x="5436096" y="188640"/>
            <a:ext cx="3707904" cy="6480720"/>
          </a:xfrm>
          <a:custGeom>
            <a:avLst/>
            <a:gdLst>
              <a:gd name="connsiteX0" fmla="*/ 24384 w 1019238"/>
              <a:gd name="connsiteY0" fmla="*/ 0 h 2109216"/>
              <a:gd name="connsiteX1" fmla="*/ 719328 w 1019238"/>
              <a:gd name="connsiteY1" fmla="*/ 85344 h 2109216"/>
              <a:gd name="connsiteX2" fmla="*/ 963168 w 1019238"/>
              <a:gd name="connsiteY2" fmla="*/ 256032 h 2109216"/>
              <a:gd name="connsiteX3" fmla="*/ 999744 w 1019238"/>
              <a:gd name="connsiteY3" fmla="*/ 914400 h 2109216"/>
              <a:gd name="connsiteX4" fmla="*/ 999744 w 1019238"/>
              <a:gd name="connsiteY4" fmla="*/ 1670304 h 2109216"/>
              <a:gd name="connsiteX5" fmla="*/ 755904 w 1019238"/>
              <a:gd name="connsiteY5" fmla="*/ 1975104 h 2109216"/>
              <a:gd name="connsiteX6" fmla="*/ 256032 w 1019238"/>
              <a:gd name="connsiteY6" fmla="*/ 2072640 h 2109216"/>
              <a:gd name="connsiteX7" fmla="*/ 0 w 1019238"/>
              <a:gd name="connsiteY7" fmla="*/ 2109216 h 2109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9238" h="2109216">
                <a:moveTo>
                  <a:pt x="24384" y="0"/>
                </a:moveTo>
                <a:cubicBezTo>
                  <a:pt x="293624" y="21336"/>
                  <a:pt x="562864" y="42672"/>
                  <a:pt x="719328" y="85344"/>
                </a:cubicBezTo>
                <a:cubicBezTo>
                  <a:pt x="875792" y="128016"/>
                  <a:pt x="916432" y="117856"/>
                  <a:pt x="963168" y="256032"/>
                </a:cubicBezTo>
                <a:cubicBezTo>
                  <a:pt x="1009904" y="394208"/>
                  <a:pt x="993648" y="678688"/>
                  <a:pt x="999744" y="914400"/>
                </a:cubicBezTo>
                <a:cubicBezTo>
                  <a:pt x="1005840" y="1150112"/>
                  <a:pt x="1040384" y="1493520"/>
                  <a:pt x="999744" y="1670304"/>
                </a:cubicBezTo>
                <a:cubicBezTo>
                  <a:pt x="959104" y="1847088"/>
                  <a:pt x="879856" y="1908048"/>
                  <a:pt x="755904" y="1975104"/>
                </a:cubicBezTo>
                <a:cubicBezTo>
                  <a:pt x="631952" y="2042160"/>
                  <a:pt x="382016" y="2050288"/>
                  <a:pt x="256032" y="2072640"/>
                </a:cubicBezTo>
                <a:cubicBezTo>
                  <a:pt x="130048" y="2094992"/>
                  <a:pt x="65024" y="2102104"/>
                  <a:pt x="0" y="2109216"/>
                </a:cubicBezTo>
              </a:path>
            </a:pathLst>
          </a:custGeom>
          <a:gradFill flip="none" rotWithShape="1">
            <a:gsLst>
              <a:gs pos="0">
                <a:schemeClr val="bg2">
                  <a:lumMod val="50000"/>
                </a:schemeClr>
              </a:gs>
              <a:gs pos="41000">
                <a:schemeClr val="bg2">
                  <a:lumMod val="90000"/>
                </a:schemeClr>
              </a:gs>
              <a:gs pos="74000">
                <a:schemeClr val="bg2"/>
              </a:gs>
            </a:gsLst>
            <a:lin ang="0" scaled="1"/>
            <a:tileRect/>
          </a:gradFill>
          <a:ln w="0">
            <a:solidFill>
              <a:schemeClr val="bg2">
                <a:lumMod val="2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21" name="TextBox 1620"/>
          <p:cNvSpPr txBox="1"/>
          <p:nvPr/>
        </p:nvSpPr>
        <p:spPr>
          <a:xfrm>
            <a:off x="7775848" y="652534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FIGURE 3</a:t>
            </a:r>
            <a:endParaRPr lang="el-GR" b="1" dirty="0"/>
          </a:p>
        </p:txBody>
      </p:sp>
      <p:sp>
        <p:nvSpPr>
          <p:cNvPr id="1510" name="Στρογγυλεμένο ορθογώνιο 687"/>
          <p:cNvSpPr/>
          <p:nvPr/>
        </p:nvSpPr>
        <p:spPr>
          <a:xfrm rot="5400000">
            <a:off x="2879744" y="944792"/>
            <a:ext cx="108000" cy="1332000"/>
          </a:xfrm>
          <a:prstGeom prst="roundRect">
            <a:avLst>
              <a:gd name="adj" fmla="val 41992"/>
            </a:avLst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11" name="Έλλειψη 696"/>
          <p:cNvSpPr>
            <a:spLocks noChangeAspect="1"/>
          </p:cNvSpPr>
          <p:nvPr/>
        </p:nvSpPr>
        <p:spPr>
          <a:xfrm>
            <a:off x="3815768" y="1319421"/>
            <a:ext cx="165363" cy="165363"/>
          </a:xfrm>
          <a:prstGeom prst="ellipse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12" name="Έλλειψη 696"/>
          <p:cNvSpPr>
            <a:spLocks noChangeAspect="1"/>
          </p:cNvSpPr>
          <p:nvPr/>
        </p:nvSpPr>
        <p:spPr>
          <a:xfrm>
            <a:off x="4175808" y="1412776"/>
            <a:ext cx="165363" cy="165363"/>
          </a:xfrm>
          <a:prstGeom prst="ellipse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1513" name="Group 63"/>
          <p:cNvGrpSpPr/>
          <p:nvPr/>
        </p:nvGrpSpPr>
        <p:grpSpPr>
          <a:xfrm>
            <a:off x="3527736" y="1319421"/>
            <a:ext cx="957451" cy="381387"/>
            <a:chOff x="3707904" y="1463437"/>
            <a:chExt cx="957451" cy="381387"/>
          </a:xfr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</p:grpSpPr>
        <p:sp>
          <p:nvSpPr>
            <p:cNvPr id="1514" name="Έλλειψη 696"/>
            <p:cNvSpPr>
              <a:spLocks noChangeAspect="1"/>
            </p:cNvSpPr>
            <p:nvPr/>
          </p:nvSpPr>
          <p:spPr>
            <a:xfrm>
              <a:off x="3707904" y="1628800"/>
              <a:ext cx="165363" cy="165363"/>
            </a:xfrm>
            <a:prstGeom prst="ellipse">
              <a:avLst/>
            </a:prstGeom>
            <a:grpFill/>
            <a:ln w="0">
              <a:solidFill>
                <a:srgbClr val="FFCDC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515" name="Έλλειψη 696"/>
            <p:cNvSpPr>
              <a:spLocks noChangeAspect="1"/>
            </p:cNvSpPr>
            <p:nvPr/>
          </p:nvSpPr>
          <p:spPr>
            <a:xfrm>
              <a:off x="3860304" y="1535445"/>
              <a:ext cx="165363" cy="165363"/>
            </a:xfrm>
            <a:prstGeom prst="ellipse">
              <a:avLst/>
            </a:prstGeom>
            <a:grpFill/>
            <a:ln w="0">
              <a:solidFill>
                <a:srgbClr val="FFCDC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516" name="Έλλειψη 696"/>
            <p:cNvSpPr>
              <a:spLocks noChangeAspect="1"/>
            </p:cNvSpPr>
            <p:nvPr/>
          </p:nvSpPr>
          <p:spPr>
            <a:xfrm>
              <a:off x="4118605" y="1463437"/>
              <a:ext cx="165363" cy="165363"/>
            </a:xfrm>
            <a:prstGeom prst="ellipse">
              <a:avLst/>
            </a:prstGeom>
            <a:grpFill/>
            <a:ln w="0">
              <a:solidFill>
                <a:srgbClr val="FFCDC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517" name="Έλλειψη 696"/>
            <p:cNvSpPr>
              <a:spLocks noChangeAspect="1"/>
            </p:cNvSpPr>
            <p:nvPr/>
          </p:nvSpPr>
          <p:spPr>
            <a:xfrm>
              <a:off x="4262621" y="1484784"/>
              <a:ext cx="165363" cy="165363"/>
            </a:xfrm>
            <a:prstGeom prst="ellipse">
              <a:avLst/>
            </a:prstGeom>
            <a:grpFill/>
            <a:ln w="0">
              <a:solidFill>
                <a:srgbClr val="FFCDC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518" name="Έλλειψη 696"/>
            <p:cNvSpPr>
              <a:spLocks noChangeAspect="1"/>
            </p:cNvSpPr>
            <p:nvPr/>
          </p:nvSpPr>
          <p:spPr>
            <a:xfrm>
              <a:off x="4499992" y="1679461"/>
              <a:ext cx="165363" cy="165363"/>
            </a:xfrm>
            <a:prstGeom prst="ellipse">
              <a:avLst/>
            </a:prstGeom>
            <a:grpFill/>
            <a:ln w="0">
              <a:solidFill>
                <a:srgbClr val="FFCDC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520" name="Στρογγυλεμένο ορθογώνιο 687"/>
          <p:cNvSpPr/>
          <p:nvPr/>
        </p:nvSpPr>
        <p:spPr>
          <a:xfrm rot="5400000">
            <a:off x="2879744" y="3033024"/>
            <a:ext cx="108000" cy="1332000"/>
          </a:xfrm>
          <a:prstGeom prst="roundRect">
            <a:avLst>
              <a:gd name="adj" fmla="val 41992"/>
            </a:avLst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21" name="Έλλειψη 696"/>
          <p:cNvSpPr>
            <a:spLocks noChangeAspect="1"/>
          </p:cNvSpPr>
          <p:nvPr/>
        </p:nvSpPr>
        <p:spPr>
          <a:xfrm>
            <a:off x="3815768" y="3407653"/>
            <a:ext cx="165363" cy="165363"/>
          </a:xfrm>
          <a:prstGeom prst="ellipse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22" name="Έλλειψη 696"/>
          <p:cNvSpPr>
            <a:spLocks noChangeAspect="1"/>
          </p:cNvSpPr>
          <p:nvPr/>
        </p:nvSpPr>
        <p:spPr>
          <a:xfrm>
            <a:off x="4175808" y="3501008"/>
            <a:ext cx="165363" cy="165363"/>
          </a:xfrm>
          <a:prstGeom prst="ellipse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1523" name="Group 63"/>
          <p:cNvGrpSpPr/>
          <p:nvPr/>
        </p:nvGrpSpPr>
        <p:grpSpPr>
          <a:xfrm>
            <a:off x="3527736" y="3407653"/>
            <a:ext cx="957451" cy="381387"/>
            <a:chOff x="3707904" y="1463437"/>
            <a:chExt cx="957451" cy="381387"/>
          </a:xfr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</p:grpSpPr>
        <p:sp>
          <p:nvSpPr>
            <p:cNvPr id="1524" name="Έλλειψη 696"/>
            <p:cNvSpPr>
              <a:spLocks noChangeAspect="1"/>
            </p:cNvSpPr>
            <p:nvPr/>
          </p:nvSpPr>
          <p:spPr>
            <a:xfrm>
              <a:off x="3707904" y="1628800"/>
              <a:ext cx="165363" cy="165363"/>
            </a:xfrm>
            <a:prstGeom prst="ellipse">
              <a:avLst/>
            </a:prstGeom>
            <a:grpFill/>
            <a:ln w="0">
              <a:solidFill>
                <a:srgbClr val="FFCDC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525" name="Έλλειψη 696"/>
            <p:cNvSpPr>
              <a:spLocks noChangeAspect="1"/>
            </p:cNvSpPr>
            <p:nvPr/>
          </p:nvSpPr>
          <p:spPr>
            <a:xfrm>
              <a:off x="3860304" y="1535445"/>
              <a:ext cx="165363" cy="165363"/>
            </a:xfrm>
            <a:prstGeom prst="ellipse">
              <a:avLst/>
            </a:prstGeom>
            <a:grpFill/>
            <a:ln w="0">
              <a:solidFill>
                <a:srgbClr val="FFCDC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526" name="Έλλειψη 696"/>
            <p:cNvSpPr>
              <a:spLocks noChangeAspect="1"/>
            </p:cNvSpPr>
            <p:nvPr/>
          </p:nvSpPr>
          <p:spPr>
            <a:xfrm>
              <a:off x="4118605" y="1463437"/>
              <a:ext cx="165363" cy="165363"/>
            </a:xfrm>
            <a:prstGeom prst="ellipse">
              <a:avLst/>
            </a:prstGeom>
            <a:grpFill/>
            <a:ln w="0">
              <a:solidFill>
                <a:srgbClr val="FFCDC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527" name="Έλλειψη 696"/>
            <p:cNvSpPr>
              <a:spLocks noChangeAspect="1"/>
            </p:cNvSpPr>
            <p:nvPr/>
          </p:nvSpPr>
          <p:spPr>
            <a:xfrm>
              <a:off x="4262621" y="1484784"/>
              <a:ext cx="165363" cy="165363"/>
            </a:xfrm>
            <a:prstGeom prst="ellipse">
              <a:avLst/>
            </a:prstGeom>
            <a:grpFill/>
            <a:ln w="0">
              <a:solidFill>
                <a:srgbClr val="FFCDC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528" name="Έλλειψη 696"/>
            <p:cNvSpPr>
              <a:spLocks noChangeAspect="1"/>
            </p:cNvSpPr>
            <p:nvPr/>
          </p:nvSpPr>
          <p:spPr>
            <a:xfrm>
              <a:off x="4499992" y="1679461"/>
              <a:ext cx="165363" cy="165363"/>
            </a:xfrm>
            <a:prstGeom prst="ellipse">
              <a:avLst/>
            </a:prstGeom>
            <a:grpFill/>
            <a:ln w="0">
              <a:solidFill>
                <a:srgbClr val="FFCDC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530" name="Στρογγυλεμένο ορθογώνιο 687"/>
          <p:cNvSpPr/>
          <p:nvPr/>
        </p:nvSpPr>
        <p:spPr>
          <a:xfrm rot="5400000">
            <a:off x="5868224" y="1290186"/>
            <a:ext cx="108000" cy="1332000"/>
          </a:xfrm>
          <a:prstGeom prst="roundRect">
            <a:avLst>
              <a:gd name="adj" fmla="val 41992"/>
            </a:avLst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31" name="Έλλειψη 696"/>
          <p:cNvSpPr>
            <a:spLocks noChangeAspect="1"/>
          </p:cNvSpPr>
          <p:nvPr/>
        </p:nvSpPr>
        <p:spPr>
          <a:xfrm>
            <a:off x="4464136" y="1743502"/>
            <a:ext cx="165363" cy="165363"/>
          </a:xfrm>
          <a:prstGeom prst="ellipse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32" name="Έλλειψη 696"/>
          <p:cNvSpPr>
            <a:spLocks noChangeAspect="1"/>
          </p:cNvSpPr>
          <p:nvPr/>
        </p:nvSpPr>
        <p:spPr>
          <a:xfrm>
            <a:off x="4616536" y="1650147"/>
            <a:ext cx="165363" cy="165363"/>
          </a:xfrm>
          <a:prstGeom prst="ellipse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33" name="Έλλειψη 696"/>
          <p:cNvSpPr>
            <a:spLocks noChangeAspect="1"/>
          </p:cNvSpPr>
          <p:nvPr/>
        </p:nvSpPr>
        <p:spPr>
          <a:xfrm>
            <a:off x="4824176" y="1650147"/>
            <a:ext cx="165363" cy="165363"/>
          </a:xfrm>
          <a:prstGeom prst="ellipse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34" name="Έλλειψη 696"/>
          <p:cNvSpPr>
            <a:spLocks noChangeAspect="1"/>
          </p:cNvSpPr>
          <p:nvPr/>
        </p:nvSpPr>
        <p:spPr>
          <a:xfrm>
            <a:off x="4968192" y="1722155"/>
            <a:ext cx="165363" cy="165363"/>
          </a:xfrm>
          <a:prstGeom prst="ellipse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36" name="Έλλειψη 696"/>
          <p:cNvSpPr>
            <a:spLocks noChangeAspect="1"/>
          </p:cNvSpPr>
          <p:nvPr/>
        </p:nvSpPr>
        <p:spPr>
          <a:xfrm>
            <a:off x="4730821" y="1628800"/>
            <a:ext cx="165363" cy="165363"/>
          </a:xfrm>
          <a:prstGeom prst="ellipse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37" name="Στρογγυλεμένο ορθογώνιο 687"/>
          <p:cNvSpPr/>
          <p:nvPr/>
        </p:nvSpPr>
        <p:spPr>
          <a:xfrm rot="5400000">
            <a:off x="5832368" y="1290186"/>
            <a:ext cx="108000" cy="1332000"/>
          </a:xfrm>
          <a:prstGeom prst="roundRect">
            <a:avLst>
              <a:gd name="adj" fmla="val 41992"/>
            </a:avLst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39" name="Στρογγυλεμένο ορθογώνιο 687"/>
          <p:cNvSpPr/>
          <p:nvPr/>
        </p:nvSpPr>
        <p:spPr>
          <a:xfrm rot="5400000">
            <a:off x="5724208" y="3861128"/>
            <a:ext cx="108000" cy="1332000"/>
          </a:xfrm>
          <a:prstGeom prst="roundRect">
            <a:avLst>
              <a:gd name="adj" fmla="val 41992"/>
            </a:avLst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40" name="Έλλειψη 696"/>
          <p:cNvSpPr>
            <a:spLocks noChangeAspect="1"/>
          </p:cNvSpPr>
          <p:nvPr/>
        </p:nvSpPr>
        <p:spPr>
          <a:xfrm>
            <a:off x="4320120" y="4314444"/>
            <a:ext cx="165363" cy="165363"/>
          </a:xfrm>
          <a:prstGeom prst="ellipse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41" name="Έλλειψη 696"/>
          <p:cNvSpPr>
            <a:spLocks noChangeAspect="1"/>
          </p:cNvSpPr>
          <p:nvPr/>
        </p:nvSpPr>
        <p:spPr>
          <a:xfrm>
            <a:off x="4472520" y="4221089"/>
            <a:ext cx="165363" cy="165363"/>
          </a:xfrm>
          <a:prstGeom prst="ellipse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42" name="Έλλειψη 696"/>
          <p:cNvSpPr>
            <a:spLocks noChangeAspect="1"/>
          </p:cNvSpPr>
          <p:nvPr/>
        </p:nvSpPr>
        <p:spPr>
          <a:xfrm>
            <a:off x="4680160" y="4221089"/>
            <a:ext cx="165363" cy="165363"/>
          </a:xfrm>
          <a:prstGeom prst="ellipse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43" name="Έλλειψη 696"/>
          <p:cNvSpPr>
            <a:spLocks noChangeAspect="1"/>
          </p:cNvSpPr>
          <p:nvPr/>
        </p:nvSpPr>
        <p:spPr>
          <a:xfrm>
            <a:off x="4824176" y="4293097"/>
            <a:ext cx="165363" cy="165363"/>
          </a:xfrm>
          <a:prstGeom prst="ellipse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45" name="Έλλειψη 696"/>
          <p:cNvSpPr>
            <a:spLocks noChangeAspect="1"/>
          </p:cNvSpPr>
          <p:nvPr/>
        </p:nvSpPr>
        <p:spPr>
          <a:xfrm>
            <a:off x="4586805" y="4199742"/>
            <a:ext cx="165363" cy="165363"/>
          </a:xfrm>
          <a:prstGeom prst="ellipse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46" name="Στρογγυλεμένο ορθογώνιο 687"/>
          <p:cNvSpPr/>
          <p:nvPr/>
        </p:nvSpPr>
        <p:spPr>
          <a:xfrm rot="5400000">
            <a:off x="5688352" y="3861128"/>
            <a:ext cx="108000" cy="1332000"/>
          </a:xfrm>
          <a:prstGeom prst="roundRect">
            <a:avLst>
              <a:gd name="adj" fmla="val 41992"/>
            </a:avLst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1547" name="Group 72"/>
          <p:cNvGrpSpPr/>
          <p:nvPr/>
        </p:nvGrpSpPr>
        <p:grpSpPr>
          <a:xfrm>
            <a:off x="2411760" y="2132856"/>
            <a:ext cx="3888432" cy="381387"/>
            <a:chOff x="2591632" y="1463437"/>
            <a:chExt cx="3888432" cy="381387"/>
          </a:xfrm>
          <a:gradFill flip="none" rotWithShape="1">
            <a:gsLst>
              <a:gs pos="0">
                <a:schemeClr val="accent4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4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4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1548" name="Στρογγυλεμένο ορθογώνιο 687"/>
            <p:cNvSpPr/>
            <p:nvPr/>
          </p:nvSpPr>
          <p:spPr>
            <a:xfrm rot="5400000">
              <a:off x="3113764" y="1178677"/>
              <a:ext cx="144015" cy="1188280"/>
            </a:xfrm>
            <a:prstGeom prst="roundRect">
              <a:avLst>
                <a:gd name="adj" fmla="val 41992"/>
              </a:avLst>
            </a:prstGeom>
            <a:grpFill/>
            <a:ln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549" name="Στρογγυλεμένο ορθογώνιο 687"/>
            <p:cNvSpPr/>
            <p:nvPr/>
          </p:nvSpPr>
          <p:spPr>
            <a:xfrm rot="5400000">
              <a:off x="5886072" y="1250832"/>
              <a:ext cx="144015" cy="1043968"/>
            </a:xfrm>
            <a:prstGeom prst="roundRect">
              <a:avLst>
                <a:gd name="adj" fmla="val 41992"/>
              </a:avLst>
            </a:prstGeom>
            <a:grpFill/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550" name="Έλλειψη 696"/>
            <p:cNvSpPr>
              <a:spLocks noChangeAspect="1"/>
            </p:cNvSpPr>
            <p:nvPr/>
          </p:nvSpPr>
          <p:spPr>
            <a:xfrm>
              <a:off x="3995936" y="1463437"/>
              <a:ext cx="165363" cy="165363"/>
            </a:xfrm>
            <a:prstGeom prst="ellipse">
              <a:avLst/>
            </a:prstGeom>
            <a:grpFill/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551" name="Έλλειψη 696"/>
            <p:cNvSpPr>
              <a:spLocks noChangeAspect="1"/>
            </p:cNvSpPr>
            <p:nvPr/>
          </p:nvSpPr>
          <p:spPr>
            <a:xfrm>
              <a:off x="4355976" y="1556792"/>
              <a:ext cx="165363" cy="165363"/>
            </a:xfrm>
            <a:prstGeom prst="ellipse">
              <a:avLst/>
            </a:prstGeom>
            <a:grpFill/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1552" name="Group 63"/>
            <p:cNvGrpSpPr/>
            <p:nvPr/>
          </p:nvGrpSpPr>
          <p:grpSpPr>
            <a:xfrm>
              <a:off x="3707904" y="1463437"/>
              <a:ext cx="957451" cy="381387"/>
              <a:chOff x="3707904" y="1463437"/>
              <a:chExt cx="957451" cy="381387"/>
            </a:xfrm>
            <a:grpFill/>
          </p:grpSpPr>
          <p:sp>
            <p:nvSpPr>
              <p:cNvPr id="1560" name="Έλλειψη 696"/>
              <p:cNvSpPr>
                <a:spLocks noChangeAspect="1"/>
              </p:cNvSpPr>
              <p:nvPr/>
            </p:nvSpPr>
            <p:spPr>
              <a:xfrm>
                <a:off x="3707904" y="1628800"/>
                <a:ext cx="165363" cy="165363"/>
              </a:xfrm>
              <a:prstGeom prst="ellipse">
                <a:avLst/>
              </a:prstGeom>
              <a:grpFill/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561" name="Έλλειψη 696"/>
              <p:cNvSpPr>
                <a:spLocks noChangeAspect="1"/>
              </p:cNvSpPr>
              <p:nvPr/>
            </p:nvSpPr>
            <p:spPr>
              <a:xfrm>
                <a:off x="3860304" y="1535445"/>
                <a:ext cx="165363" cy="165363"/>
              </a:xfrm>
              <a:prstGeom prst="ellipse">
                <a:avLst/>
              </a:prstGeom>
              <a:grpFill/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562" name="Έλλειψη 696"/>
              <p:cNvSpPr>
                <a:spLocks noChangeAspect="1"/>
              </p:cNvSpPr>
              <p:nvPr/>
            </p:nvSpPr>
            <p:spPr>
              <a:xfrm>
                <a:off x="4118605" y="1463437"/>
                <a:ext cx="165363" cy="165363"/>
              </a:xfrm>
              <a:prstGeom prst="ellipse">
                <a:avLst/>
              </a:prstGeom>
              <a:grpFill/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563" name="Έλλειψη 696"/>
              <p:cNvSpPr>
                <a:spLocks noChangeAspect="1"/>
              </p:cNvSpPr>
              <p:nvPr/>
            </p:nvSpPr>
            <p:spPr>
              <a:xfrm>
                <a:off x="4262621" y="1484784"/>
                <a:ext cx="165363" cy="165363"/>
              </a:xfrm>
              <a:prstGeom prst="ellipse">
                <a:avLst/>
              </a:prstGeom>
              <a:grpFill/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564" name="Έλλειψη 696"/>
              <p:cNvSpPr>
                <a:spLocks noChangeAspect="1"/>
              </p:cNvSpPr>
              <p:nvPr/>
            </p:nvSpPr>
            <p:spPr>
              <a:xfrm>
                <a:off x="4499992" y="1679461"/>
                <a:ext cx="165363" cy="165363"/>
              </a:xfrm>
              <a:prstGeom prst="ellipse">
                <a:avLst/>
              </a:prstGeom>
              <a:grpFill/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1553" name="Έλλειψη 696"/>
            <p:cNvSpPr>
              <a:spLocks noChangeAspect="1"/>
            </p:cNvSpPr>
            <p:nvPr/>
          </p:nvSpPr>
          <p:spPr>
            <a:xfrm>
              <a:off x="4644008" y="1578139"/>
              <a:ext cx="165363" cy="165363"/>
            </a:xfrm>
            <a:prstGeom prst="ellipse">
              <a:avLst/>
            </a:prstGeom>
            <a:grpFill/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554" name="Έλλειψη 696"/>
            <p:cNvSpPr>
              <a:spLocks noChangeAspect="1"/>
            </p:cNvSpPr>
            <p:nvPr/>
          </p:nvSpPr>
          <p:spPr>
            <a:xfrm>
              <a:off x="4796408" y="1484784"/>
              <a:ext cx="165363" cy="165363"/>
            </a:xfrm>
            <a:prstGeom prst="ellipse">
              <a:avLst/>
            </a:prstGeom>
            <a:grpFill/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555" name="Έλλειψη 696"/>
            <p:cNvSpPr>
              <a:spLocks noChangeAspect="1"/>
            </p:cNvSpPr>
            <p:nvPr/>
          </p:nvSpPr>
          <p:spPr>
            <a:xfrm>
              <a:off x="5004048" y="1484784"/>
              <a:ext cx="165363" cy="165363"/>
            </a:xfrm>
            <a:prstGeom prst="ellipse">
              <a:avLst/>
            </a:prstGeom>
            <a:grpFill/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556" name="Έλλειψη 696"/>
            <p:cNvSpPr>
              <a:spLocks noChangeAspect="1"/>
            </p:cNvSpPr>
            <p:nvPr/>
          </p:nvSpPr>
          <p:spPr>
            <a:xfrm>
              <a:off x="5148064" y="1556792"/>
              <a:ext cx="165363" cy="165363"/>
            </a:xfrm>
            <a:prstGeom prst="ellipse">
              <a:avLst/>
            </a:prstGeom>
            <a:grpFill/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558" name="Έλλειψη 696"/>
            <p:cNvSpPr>
              <a:spLocks noChangeAspect="1"/>
            </p:cNvSpPr>
            <p:nvPr/>
          </p:nvSpPr>
          <p:spPr>
            <a:xfrm>
              <a:off x="4910693" y="1463437"/>
              <a:ext cx="165363" cy="165363"/>
            </a:xfrm>
            <a:prstGeom prst="ellipse">
              <a:avLst/>
            </a:prstGeom>
            <a:grpFill/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557" name="Έλλειψη 696"/>
            <p:cNvSpPr>
              <a:spLocks noChangeAspect="1"/>
            </p:cNvSpPr>
            <p:nvPr/>
          </p:nvSpPr>
          <p:spPr>
            <a:xfrm>
              <a:off x="5292080" y="1628800"/>
              <a:ext cx="165363" cy="165363"/>
            </a:xfrm>
            <a:prstGeom prst="ellipse">
              <a:avLst/>
            </a:prstGeom>
            <a:grpFill/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559" name="Στρογγυλεμένο ορθογώνιο 687"/>
            <p:cNvSpPr/>
            <p:nvPr/>
          </p:nvSpPr>
          <p:spPr>
            <a:xfrm rot="5400000">
              <a:off x="5868144" y="1232904"/>
              <a:ext cx="144015" cy="1079824"/>
            </a:xfrm>
            <a:prstGeom prst="roundRect">
              <a:avLst>
                <a:gd name="adj" fmla="val 41992"/>
              </a:avLst>
            </a:prstGeom>
            <a:grpFill/>
            <a:ln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575" name="2941 - Έλλειψη"/>
          <p:cNvSpPr/>
          <p:nvPr/>
        </p:nvSpPr>
        <p:spPr bwMode="auto">
          <a:xfrm>
            <a:off x="2483768" y="2276872"/>
            <a:ext cx="360040" cy="360040"/>
          </a:xfrm>
          <a:prstGeom prst="ellipse">
            <a:avLst/>
          </a:prstGeom>
          <a:gradFill flip="none" rotWithShape="1">
            <a:gsLst>
              <a:gs pos="18000">
                <a:schemeClr val="bg1"/>
              </a:gs>
              <a:gs pos="79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 w="0">
            <a:solidFill>
              <a:schemeClr val="accent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</p:txBody>
      </p:sp>
      <p:sp>
        <p:nvSpPr>
          <p:cNvPr id="1576" name="2941 - Έλλειψη"/>
          <p:cNvSpPr/>
          <p:nvPr/>
        </p:nvSpPr>
        <p:spPr bwMode="auto">
          <a:xfrm>
            <a:off x="5868144" y="4581128"/>
            <a:ext cx="360040" cy="360040"/>
          </a:xfrm>
          <a:prstGeom prst="ellipse">
            <a:avLst/>
          </a:prstGeom>
          <a:gradFill flip="none" rotWithShape="1">
            <a:gsLst>
              <a:gs pos="18000">
                <a:schemeClr val="bg1"/>
              </a:gs>
              <a:gs pos="79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 w="0">
            <a:solidFill>
              <a:schemeClr val="accent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</p:txBody>
      </p:sp>
      <p:sp>
        <p:nvSpPr>
          <p:cNvPr id="1577" name="2941 - Έλλειψη"/>
          <p:cNvSpPr/>
          <p:nvPr/>
        </p:nvSpPr>
        <p:spPr bwMode="auto">
          <a:xfrm>
            <a:off x="2627784" y="3717032"/>
            <a:ext cx="360040" cy="360040"/>
          </a:xfrm>
          <a:prstGeom prst="ellipse">
            <a:avLst/>
          </a:prstGeom>
          <a:gradFill flip="none" rotWithShape="1">
            <a:gsLst>
              <a:gs pos="18000">
                <a:schemeClr val="bg1"/>
              </a:gs>
              <a:gs pos="79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 w="0">
            <a:solidFill>
              <a:schemeClr val="accent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</p:txBody>
      </p:sp>
      <p:sp>
        <p:nvSpPr>
          <p:cNvPr id="1578" name="2941 - Έλλειψη"/>
          <p:cNvSpPr/>
          <p:nvPr/>
        </p:nvSpPr>
        <p:spPr bwMode="auto">
          <a:xfrm>
            <a:off x="1115616" y="5445224"/>
            <a:ext cx="360040" cy="360040"/>
          </a:xfrm>
          <a:prstGeom prst="ellipse">
            <a:avLst/>
          </a:prstGeom>
          <a:gradFill flip="none" rotWithShape="1">
            <a:gsLst>
              <a:gs pos="18000">
                <a:schemeClr val="bg1"/>
              </a:gs>
              <a:gs pos="79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 w="0">
            <a:solidFill>
              <a:schemeClr val="accent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</p:txBody>
      </p:sp>
      <p:grpSp>
        <p:nvGrpSpPr>
          <p:cNvPr id="1579" name="1030 - Ομάδα"/>
          <p:cNvGrpSpPr>
            <a:grpSpLocks noChangeAspect="1"/>
          </p:cNvGrpSpPr>
          <p:nvPr/>
        </p:nvGrpSpPr>
        <p:grpSpPr bwMode="auto">
          <a:xfrm>
            <a:off x="5436096" y="4005064"/>
            <a:ext cx="648052" cy="365302"/>
            <a:chOff x="2825754" y="1772816"/>
            <a:chExt cx="749778" cy="365330"/>
          </a:xfrm>
        </p:grpSpPr>
        <p:sp>
          <p:nvSpPr>
            <p:cNvPr id="1580" name="1339 - Έλλειψη"/>
            <p:cNvSpPr/>
            <p:nvPr/>
          </p:nvSpPr>
          <p:spPr>
            <a:xfrm>
              <a:off x="2843807" y="1772816"/>
              <a:ext cx="697961" cy="36004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6000">
                  <a:schemeClr val="bg1"/>
                </a:gs>
                <a:gs pos="68000">
                  <a:srgbClr val="FFFF00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chemeClr val="accent6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81" name="1340 - TextBox"/>
            <p:cNvSpPr txBox="1">
              <a:spLocks noChangeArrowheads="1"/>
            </p:cNvSpPr>
            <p:nvPr/>
          </p:nvSpPr>
          <p:spPr bwMode="auto">
            <a:xfrm>
              <a:off x="2825754" y="1799566"/>
              <a:ext cx="749778" cy="338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 dirty="0" err="1" smtClean="0"/>
                <a:t>RhoA</a:t>
              </a:r>
              <a:endParaRPr lang="el-GR" sz="1600" b="1" dirty="0"/>
            </a:p>
          </p:txBody>
        </p:sp>
      </p:grpSp>
      <p:grpSp>
        <p:nvGrpSpPr>
          <p:cNvPr id="1582" name="1030 - Ομάδα"/>
          <p:cNvGrpSpPr>
            <a:grpSpLocks noChangeAspect="1"/>
          </p:cNvGrpSpPr>
          <p:nvPr/>
        </p:nvGrpSpPr>
        <p:grpSpPr bwMode="auto">
          <a:xfrm>
            <a:off x="-108520" y="3284984"/>
            <a:ext cx="648052" cy="365302"/>
            <a:chOff x="2825754" y="1772816"/>
            <a:chExt cx="749778" cy="365330"/>
          </a:xfrm>
        </p:grpSpPr>
        <p:sp>
          <p:nvSpPr>
            <p:cNvPr id="1583" name="1339 - Έλλειψη"/>
            <p:cNvSpPr/>
            <p:nvPr/>
          </p:nvSpPr>
          <p:spPr>
            <a:xfrm>
              <a:off x="2843807" y="1772816"/>
              <a:ext cx="697961" cy="36004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6000">
                  <a:schemeClr val="bg1"/>
                </a:gs>
                <a:gs pos="68000">
                  <a:srgbClr val="FFFF00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chemeClr val="accent6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84" name="1340 - TextBox"/>
            <p:cNvSpPr txBox="1">
              <a:spLocks noChangeArrowheads="1"/>
            </p:cNvSpPr>
            <p:nvPr/>
          </p:nvSpPr>
          <p:spPr bwMode="auto">
            <a:xfrm>
              <a:off x="2825754" y="1799566"/>
              <a:ext cx="749778" cy="338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 dirty="0" err="1" smtClean="0"/>
                <a:t>RhoA</a:t>
              </a:r>
              <a:endParaRPr lang="el-GR" sz="1600" b="1" dirty="0"/>
            </a:p>
          </p:txBody>
        </p:sp>
      </p:grpSp>
      <p:grpSp>
        <p:nvGrpSpPr>
          <p:cNvPr id="1585" name="2792 - Ομάδα"/>
          <p:cNvGrpSpPr/>
          <p:nvPr/>
        </p:nvGrpSpPr>
        <p:grpSpPr>
          <a:xfrm>
            <a:off x="1941572" y="3383414"/>
            <a:ext cx="614204" cy="261610"/>
            <a:chOff x="4719204" y="2295414"/>
            <a:chExt cx="542196" cy="261610"/>
          </a:xfrm>
        </p:grpSpPr>
        <p:sp>
          <p:nvSpPr>
            <p:cNvPr id="1586" name="2790 - Έλλειψη"/>
            <p:cNvSpPr/>
            <p:nvPr/>
          </p:nvSpPr>
          <p:spPr>
            <a:xfrm>
              <a:off x="4803566" y="2302492"/>
              <a:ext cx="360000" cy="25200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68000">
                  <a:srgbClr val="00B050"/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chemeClr val="accent3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587" name="2791 - TextBox"/>
            <p:cNvSpPr txBox="1"/>
            <p:nvPr/>
          </p:nvSpPr>
          <p:spPr>
            <a:xfrm>
              <a:off x="4719204" y="2295414"/>
              <a:ext cx="5421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p38</a:t>
              </a:r>
              <a:endParaRPr lang="el-GR" sz="11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88" name="Group 1587"/>
          <p:cNvGrpSpPr/>
          <p:nvPr/>
        </p:nvGrpSpPr>
        <p:grpSpPr>
          <a:xfrm>
            <a:off x="1043608" y="3284984"/>
            <a:ext cx="792088" cy="360040"/>
            <a:chOff x="1187624" y="5597624"/>
            <a:chExt cx="792088" cy="360040"/>
          </a:xfrm>
        </p:grpSpPr>
        <p:sp>
          <p:nvSpPr>
            <p:cNvPr id="1589" name="2941 - Έλλειψη"/>
            <p:cNvSpPr/>
            <p:nvPr/>
          </p:nvSpPr>
          <p:spPr bwMode="auto">
            <a:xfrm>
              <a:off x="1268016" y="5597624"/>
              <a:ext cx="360040" cy="360040"/>
            </a:xfrm>
            <a:prstGeom prst="ellipse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dirty="0"/>
            </a:p>
          </p:txBody>
        </p:sp>
        <p:sp>
          <p:nvSpPr>
            <p:cNvPr id="1590" name="TextBox 1589"/>
            <p:cNvSpPr txBox="1"/>
            <p:nvPr/>
          </p:nvSpPr>
          <p:spPr>
            <a:xfrm>
              <a:off x="1187624" y="5661248"/>
              <a:ext cx="79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MK2</a:t>
              </a:r>
              <a:endParaRPr lang="el-GR" sz="1200" b="1" dirty="0"/>
            </a:p>
          </p:txBody>
        </p:sp>
      </p:grpSp>
      <p:grpSp>
        <p:nvGrpSpPr>
          <p:cNvPr id="1591" name="Group 168"/>
          <p:cNvGrpSpPr/>
          <p:nvPr/>
        </p:nvGrpSpPr>
        <p:grpSpPr>
          <a:xfrm>
            <a:off x="1475656" y="1484784"/>
            <a:ext cx="1077546" cy="144016"/>
            <a:chOff x="1619672" y="3789040"/>
            <a:chExt cx="1221562" cy="285459"/>
          </a:xfrm>
        </p:grpSpPr>
        <p:grpSp>
          <p:nvGrpSpPr>
            <p:cNvPr id="1592" name="Group 151"/>
            <p:cNvGrpSpPr/>
            <p:nvPr/>
          </p:nvGrpSpPr>
          <p:grpSpPr>
            <a:xfrm>
              <a:off x="1619672" y="3789040"/>
              <a:ext cx="1221562" cy="285459"/>
              <a:chOff x="1619672" y="3789040"/>
              <a:chExt cx="1221562" cy="285459"/>
            </a:xfrm>
          </p:grpSpPr>
          <p:sp>
            <p:nvSpPr>
              <p:cNvPr id="1594" name="Στρογγυλεμένο ορθογώνιο 683"/>
              <p:cNvSpPr/>
              <p:nvPr/>
            </p:nvSpPr>
            <p:spPr>
              <a:xfrm rot="5400000" flipH="1">
                <a:off x="1725111" y="3825044"/>
                <a:ext cx="144016" cy="354893"/>
              </a:xfrm>
              <a:prstGeom prst="roundRect">
                <a:avLst>
                  <a:gd name="adj" fmla="val 41992"/>
                </a:avLst>
              </a:prstGeom>
              <a:gradFill flip="none" rotWithShape="1">
                <a:gsLst>
                  <a:gs pos="0">
                    <a:srgbClr val="00B050"/>
                  </a:gs>
                  <a:gs pos="50000">
                    <a:schemeClr val="accent3">
                      <a:lumMod val="20000"/>
                      <a:lumOff val="80000"/>
                    </a:schemeClr>
                  </a:gs>
                  <a:gs pos="100000">
                    <a:srgbClr val="00B050"/>
                  </a:gs>
                </a:gsLst>
                <a:lin ang="0" scaled="1"/>
                <a:tileRect/>
              </a:gradFill>
              <a:ln w="0">
                <a:solidFill>
                  <a:schemeClr val="accent3">
                    <a:lumMod val="5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595" name="Στρογγυλεμένο ορθογώνιο 684"/>
              <p:cNvSpPr/>
              <p:nvPr/>
            </p:nvSpPr>
            <p:spPr>
              <a:xfrm rot="5400000" flipH="1">
                <a:off x="1727684" y="3683601"/>
                <a:ext cx="144016" cy="354893"/>
              </a:xfrm>
              <a:prstGeom prst="roundRect">
                <a:avLst>
                  <a:gd name="adj" fmla="val 41992"/>
                </a:avLst>
              </a:prstGeom>
              <a:gradFill flip="none" rotWithShape="1">
                <a:gsLst>
                  <a:gs pos="0">
                    <a:srgbClr val="00B050"/>
                  </a:gs>
                  <a:gs pos="50000">
                    <a:schemeClr val="accent3">
                      <a:lumMod val="20000"/>
                      <a:lumOff val="80000"/>
                    </a:schemeClr>
                  </a:gs>
                  <a:gs pos="100000">
                    <a:srgbClr val="00B050"/>
                  </a:gs>
                </a:gsLst>
                <a:lin ang="0" scaled="1"/>
                <a:tileRect/>
              </a:gradFill>
              <a:ln w="0">
                <a:solidFill>
                  <a:schemeClr val="accent3">
                    <a:lumMod val="5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596" name="Στρογγυλεμένο ορθογώνιο 683"/>
              <p:cNvSpPr/>
              <p:nvPr/>
            </p:nvSpPr>
            <p:spPr>
              <a:xfrm rot="5400000" flipH="1">
                <a:off x="2589207" y="3825044"/>
                <a:ext cx="144016" cy="354893"/>
              </a:xfrm>
              <a:prstGeom prst="roundRect">
                <a:avLst>
                  <a:gd name="adj" fmla="val 41992"/>
                </a:avLst>
              </a:prstGeom>
              <a:gradFill flip="none" rotWithShape="1">
                <a:gsLst>
                  <a:gs pos="0">
                    <a:srgbClr val="00B050"/>
                  </a:gs>
                  <a:gs pos="50000">
                    <a:schemeClr val="accent3">
                      <a:lumMod val="20000"/>
                      <a:lumOff val="80000"/>
                    </a:schemeClr>
                  </a:gs>
                  <a:gs pos="100000">
                    <a:srgbClr val="00B050"/>
                  </a:gs>
                </a:gsLst>
                <a:lin ang="0" scaled="1"/>
                <a:tileRect/>
              </a:gradFill>
              <a:ln w="0">
                <a:solidFill>
                  <a:schemeClr val="accent3">
                    <a:lumMod val="5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597" name="Στρογγυλεμένο ορθογώνιο 684"/>
              <p:cNvSpPr/>
              <p:nvPr/>
            </p:nvSpPr>
            <p:spPr>
              <a:xfrm rot="5400000" flipH="1">
                <a:off x="2591780" y="3683601"/>
                <a:ext cx="144016" cy="354893"/>
              </a:xfrm>
              <a:prstGeom prst="roundRect">
                <a:avLst>
                  <a:gd name="adj" fmla="val 41992"/>
                </a:avLst>
              </a:prstGeom>
              <a:gradFill flip="none" rotWithShape="1">
                <a:gsLst>
                  <a:gs pos="0">
                    <a:srgbClr val="00B050"/>
                  </a:gs>
                  <a:gs pos="50000">
                    <a:schemeClr val="accent3">
                      <a:lumMod val="20000"/>
                      <a:lumOff val="80000"/>
                    </a:schemeClr>
                  </a:gs>
                  <a:gs pos="100000">
                    <a:srgbClr val="00B050"/>
                  </a:gs>
                </a:gsLst>
                <a:lin ang="0" scaled="1"/>
                <a:tileRect/>
              </a:gradFill>
              <a:ln w="0">
                <a:solidFill>
                  <a:schemeClr val="accent3">
                    <a:lumMod val="5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1593" name="Στρογγυλεμένο ορθογώνιο 684"/>
            <p:cNvSpPr/>
            <p:nvPr/>
          </p:nvSpPr>
          <p:spPr>
            <a:xfrm rot="5400000" flipH="1">
              <a:off x="2177776" y="3591048"/>
              <a:ext cx="108000" cy="648000"/>
            </a:xfrm>
            <a:prstGeom prst="roundRect">
              <a:avLst>
                <a:gd name="adj" fmla="val 41992"/>
              </a:avLst>
            </a:prstGeom>
            <a:gradFill flip="none" rotWithShape="1">
              <a:gsLst>
                <a:gs pos="0">
                  <a:srgbClr val="00B050"/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rgbClr val="00B050"/>
                </a:gs>
              </a:gsLst>
              <a:lin ang="0" scaled="1"/>
              <a:tileRect/>
            </a:gradFill>
            <a:ln w="0">
              <a:solidFill>
                <a:schemeClr val="accent3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598" name="Group 168"/>
          <p:cNvGrpSpPr/>
          <p:nvPr/>
        </p:nvGrpSpPr>
        <p:grpSpPr>
          <a:xfrm>
            <a:off x="6084168" y="1772816"/>
            <a:ext cx="1077546" cy="144016"/>
            <a:chOff x="1619672" y="3789040"/>
            <a:chExt cx="1221562" cy="285459"/>
          </a:xfrm>
        </p:grpSpPr>
        <p:grpSp>
          <p:nvGrpSpPr>
            <p:cNvPr id="1599" name="Group 151"/>
            <p:cNvGrpSpPr/>
            <p:nvPr/>
          </p:nvGrpSpPr>
          <p:grpSpPr>
            <a:xfrm>
              <a:off x="1619672" y="3789040"/>
              <a:ext cx="1221562" cy="285459"/>
              <a:chOff x="1619672" y="3789040"/>
              <a:chExt cx="1221562" cy="285459"/>
            </a:xfrm>
          </p:grpSpPr>
          <p:sp>
            <p:nvSpPr>
              <p:cNvPr id="1697" name="Στρογγυλεμένο ορθογώνιο 683"/>
              <p:cNvSpPr/>
              <p:nvPr/>
            </p:nvSpPr>
            <p:spPr>
              <a:xfrm rot="5400000" flipH="1">
                <a:off x="1725111" y="3825044"/>
                <a:ext cx="144016" cy="354893"/>
              </a:xfrm>
              <a:prstGeom prst="roundRect">
                <a:avLst>
                  <a:gd name="adj" fmla="val 41992"/>
                </a:avLst>
              </a:prstGeom>
              <a:gradFill flip="none" rotWithShape="1">
                <a:gsLst>
                  <a:gs pos="0">
                    <a:srgbClr val="00B050"/>
                  </a:gs>
                  <a:gs pos="50000">
                    <a:schemeClr val="accent3">
                      <a:lumMod val="20000"/>
                      <a:lumOff val="80000"/>
                    </a:schemeClr>
                  </a:gs>
                  <a:gs pos="100000">
                    <a:srgbClr val="00B050"/>
                  </a:gs>
                </a:gsLst>
                <a:lin ang="0" scaled="1"/>
                <a:tileRect/>
              </a:gradFill>
              <a:ln w="0">
                <a:solidFill>
                  <a:schemeClr val="accent3">
                    <a:lumMod val="5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698" name="Στρογγυλεμένο ορθογώνιο 684"/>
              <p:cNvSpPr/>
              <p:nvPr/>
            </p:nvSpPr>
            <p:spPr>
              <a:xfrm rot="5400000" flipH="1">
                <a:off x="1727684" y="3683601"/>
                <a:ext cx="144016" cy="354893"/>
              </a:xfrm>
              <a:prstGeom prst="roundRect">
                <a:avLst>
                  <a:gd name="adj" fmla="val 41992"/>
                </a:avLst>
              </a:prstGeom>
              <a:gradFill flip="none" rotWithShape="1">
                <a:gsLst>
                  <a:gs pos="0">
                    <a:srgbClr val="00B050"/>
                  </a:gs>
                  <a:gs pos="50000">
                    <a:schemeClr val="accent3">
                      <a:lumMod val="20000"/>
                      <a:lumOff val="80000"/>
                    </a:schemeClr>
                  </a:gs>
                  <a:gs pos="100000">
                    <a:srgbClr val="00B050"/>
                  </a:gs>
                </a:gsLst>
                <a:lin ang="0" scaled="1"/>
                <a:tileRect/>
              </a:gradFill>
              <a:ln w="0">
                <a:solidFill>
                  <a:schemeClr val="accent3">
                    <a:lumMod val="5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699" name="Στρογγυλεμένο ορθογώνιο 683"/>
              <p:cNvSpPr/>
              <p:nvPr/>
            </p:nvSpPr>
            <p:spPr>
              <a:xfrm rot="5400000" flipH="1">
                <a:off x="2589207" y="3825044"/>
                <a:ext cx="144016" cy="354893"/>
              </a:xfrm>
              <a:prstGeom prst="roundRect">
                <a:avLst>
                  <a:gd name="adj" fmla="val 41992"/>
                </a:avLst>
              </a:prstGeom>
              <a:gradFill flip="none" rotWithShape="1">
                <a:gsLst>
                  <a:gs pos="0">
                    <a:srgbClr val="00B050"/>
                  </a:gs>
                  <a:gs pos="50000">
                    <a:schemeClr val="accent3">
                      <a:lumMod val="20000"/>
                      <a:lumOff val="80000"/>
                    </a:schemeClr>
                  </a:gs>
                  <a:gs pos="100000">
                    <a:srgbClr val="00B050"/>
                  </a:gs>
                </a:gsLst>
                <a:lin ang="0" scaled="1"/>
                <a:tileRect/>
              </a:gradFill>
              <a:ln w="0">
                <a:solidFill>
                  <a:schemeClr val="accent3">
                    <a:lumMod val="5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700" name="Στρογγυλεμένο ορθογώνιο 684"/>
              <p:cNvSpPr/>
              <p:nvPr/>
            </p:nvSpPr>
            <p:spPr>
              <a:xfrm rot="5400000" flipH="1">
                <a:off x="2591780" y="3683601"/>
                <a:ext cx="144016" cy="354893"/>
              </a:xfrm>
              <a:prstGeom prst="roundRect">
                <a:avLst>
                  <a:gd name="adj" fmla="val 41992"/>
                </a:avLst>
              </a:prstGeom>
              <a:gradFill flip="none" rotWithShape="1">
                <a:gsLst>
                  <a:gs pos="0">
                    <a:srgbClr val="00B050"/>
                  </a:gs>
                  <a:gs pos="50000">
                    <a:schemeClr val="accent3">
                      <a:lumMod val="20000"/>
                      <a:lumOff val="80000"/>
                    </a:schemeClr>
                  </a:gs>
                  <a:gs pos="100000">
                    <a:srgbClr val="00B050"/>
                  </a:gs>
                </a:gsLst>
                <a:lin ang="0" scaled="1"/>
                <a:tileRect/>
              </a:gradFill>
              <a:ln w="0">
                <a:solidFill>
                  <a:schemeClr val="accent3">
                    <a:lumMod val="5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1696" name="Στρογγυλεμένο ορθογώνιο 684"/>
            <p:cNvSpPr/>
            <p:nvPr/>
          </p:nvSpPr>
          <p:spPr>
            <a:xfrm rot="5400000" flipH="1">
              <a:off x="2177776" y="3591048"/>
              <a:ext cx="108000" cy="648000"/>
            </a:xfrm>
            <a:prstGeom prst="roundRect">
              <a:avLst>
                <a:gd name="adj" fmla="val 41992"/>
              </a:avLst>
            </a:prstGeom>
            <a:gradFill flip="none" rotWithShape="1">
              <a:gsLst>
                <a:gs pos="0">
                  <a:srgbClr val="00B050"/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rgbClr val="00B050"/>
                </a:gs>
              </a:gsLst>
              <a:lin ang="0" scaled="1"/>
              <a:tileRect/>
            </a:gradFill>
            <a:ln w="0">
              <a:solidFill>
                <a:schemeClr val="accent3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701" name="Group 1700"/>
          <p:cNvGrpSpPr/>
          <p:nvPr/>
        </p:nvGrpSpPr>
        <p:grpSpPr>
          <a:xfrm>
            <a:off x="1043608" y="3933049"/>
            <a:ext cx="936104" cy="576065"/>
            <a:chOff x="3923928" y="5085184"/>
            <a:chExt cx="936104" cy="351746"/>
          </a:xfrm>
        </p:grpSpPr>
        <p:sp>
          <p:nvSpPr>
            <p:cNvPr id="1702" name="2941 - Έλλειψη"/>
            <p:cNvSpPr/>
            <p:nvPr/>
          </p:nvSpPr>
          <p:spPr bwMode="auto">
            <a:xfrm>
              <a:off x="3923928" y="5085184"/>
              <a:ext cx="634781" cy="229358"/>
            </a:xfrm>
            <a:prstGeom prst="ellipse">
              <a:avLst/>
            </a:prstGeom>
            <a:gradFill flip="none" rotWithShape="1">
              <a:gsLst>
                <a:gs pos="11000">
                  <a:schemeClr val="bg1"/>
                </a:gs>
                <a:gs pos="98000">
                  <a:srgbClr val="FF0000"/>
                </a:gs>
              </a:gsLst>
              <a:path path="circle">
                <a:fillToRect l="50000" t="50000" r="50000" b="50000"/>
              </a:path>
              <a:tileRect/>
            </a:gradFill>
            <a:ln w="0">
              <a:solidFill>
                <a:schemeClr val="accent2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dirty="0"/>
            </a:p>
          </p:txBody>
        </p:sp>
        <p:sp>
          <p:nvSpPr>
            <p:cNvPr id="1703" name="TextBox 1702"/>
            <p:cNvSpPr txBox="1"/>
            <p:nvPr/>
          </p:nvSpPr>
          <p:spPr>
            <a:xfrm>
              <a:off x="3923928" y="5129153"/>
              <a:ext cx="9361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HSP27</a:t>
              </a:r>
              <a:endParaRPr lang="el-GR" sz="1400" b="1" dirty="0"/>
            </a:p>
          </p:txBody>
        </p:sp>
      </p:grpSp>
      <p:grpSp>
        <p:nvGrpSpPr>
          <p:cNvPr id="1704" name="1309 - Ομάδα"/>
          <p:cNvGrpSpPr>
            <a:grpSpLocks/>
          </p:cNvGrpSpPr>
          <p:nvPr/>
        </p:nvGrpSpPr>
        <p:grpSpPr bwMode="auto">
          <a:xfrm>
            <a:off x="2195736" y="4005064"/>
            <a:ext cx="636175" cy="288032"/>
            <a:chOff x="7812359" y="860462"/>
            <a:chExt cx="708205" cy="324000"/>
          </a:xfrm>
        </p:grpSpPr>
        <p:sp>
          <p:nvSpPr>
            <p:cNvPr id="1705" name="1310 - Έλλειψη"/>
            <p:cNvSpPr/>
            <p:nvPr/>
          </p:nvSpPr>
          <p:spPr>
            <a:xfrm>
              <a:off x="7812359" y="860462"/>
              <a:ext cx="708205" cy="32400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97000">
                  <a:srgbClr val="FF7C80"/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solidFill>
                <a:schemeClr val="accent4">
                  <a:lumMod val="75000"/>
                  <a:alpha val="69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06" name="1312 - TextBox"/>
            <p:cNvSpPr txBox="1">
              <a:spLocks noChangeArrowheads="1"/>
            </p:cNvSpPr>
            <p:nvPr/>
          </p:nvSpPr>
          <p:spPr bwMode="auto">
            <a:xfrm>
              <a:off x="7843551" y="860462"/>
              <a:ext cx="544890" cy="3078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b="1" dirty="0" smtClean="0"/>
                <a:t>PKC</a:t>
              </a:r>
              <a:endParaRPr lang="el-GR" sz="1400" b="1" dirty="0"/>
            </a:p>
          </p:txBody>
        </p:sp>
      </p:grpSp>
      <p:grpSp>
        <p:nvGrpSpPr>
          <p:cNvPr id="1707" name="Group 1706"/>
          <p:cNvGrpSpPr/>
          <p:nvPr/>
        </p:nvGrpSpPr>
        <p:grpSpPr>
          <a:xfrm>
            <a:off x="395536" y="908720"/>
            <a:ext cx="360039" cy="1808587"/>
            <a:chOff x="747193" y="2708918"/>
            <a:chExt cx="1304527" cy="3176739"/>
          </a:xfrm>
        </p:grpSpPr>
        <p:grpSp>
          <p:nvGrpSpPr>
            <p:cNvPr id="1708" name="Group 2102"/>
            <p:cNvGrpSpPr/>
            <p:nvPr/>
          </p:nvGrpSpPr>
          <p:grpSpPr>
            <a:xfrm>
              <a:off x="747193" y="2708918"/>
              <a:ext cx="973449" cy="3024339"/>
              <a:chOff x="934254" y="2708918"/>
              <a:chExt cx="973449" cy="3024339"/>
            </a:xfrm>
          </p:grpSpPr>
          <p:grpSp>
            <p:nvGrpSpPr>
              <p:cNvPr id="3179" name="486 - Ομάδα"/>
              <p:cNvGrpSpPr/>
              <p:nvPr/>
            </p:nvGrpSpPr>
            <p:grpSpPr>
              <a:xfrm rot="5554571">
                <a:off x="1240670" y="4097090"/>
                <a:ext cx="40750" cy="172275"/>
                <a:chOff x="4355976" y="1560082"/>
                <a:chExt cx="72008" cy="159874"/>
              </a:xfrm>
            </p:grpSpPr>
            <p:sp>
              <p:nvSpPr>
                <p:cNvPr id="3618" name="487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619" name="48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180" name="489 - Ομάδα"/>
              <p:cNvGrpSpPr/>
              <p:nvPr/>
            </p:nvGrpSpPr>
            <p:grpSpPr>
              <a:xfrm rot="5554571">
                <a:off x="1245312" y="4056409"/>
                <a:ext cx="40750" cy="172275"/>
                <a:chOff x="4355976" y="1560082"/>
                <a:chExt cx="72008" cy="159874"/>
              </a:xfrm>
            </p:grpSpPr>
            <p:sp>
              <p:nvSpPr>
                <p:cNvPr id="3616" name="490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617" name="49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181" name="492 - Ομάδα"/>
              <p:cNvGrpSpPr/>
              <p:nvPr/>
            </p:nvGrpSpPr>
            <p:grpSpPr>
              <a:xfrm rot="4942809">
                <a:off x="1235668" y="4181868"/>
                <a:ext cx="45166" cy="170761"/>
                <a:chOff x="4348173" y="1560082"/>
                <a:chExt cx="79811" cy="158470"/>
              </a:xfrm>
            </p:grpSpPr>
            <p:sp>
              <p:nvSpPr>
                <p:cNvPr id="3614" name="493 - Έλλειψη"/>
                <p:cNvSpPr>
                  <a:spLocks noChangeAspect="1"/>
                </p:cNvSpPr>
                <p:nvPr/>
              </p:nvSpPr>
              <p:spPr>
                <a:xfrm>
                  <a:off x="4348173" y="1646544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615" name="494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182" name="495 - Ομάδα"/>
              <p:cNvGrpSpPr/>
              <p:nvPr/>
            </p:nvGrpSpPr>
            <p:grpSpPr>
              <a:xfrm rot="5554571">
                <a:off x="1234885" y="4139499"/>
                <a:ext cx="40750" cy="172275"/>
                <a:chOff x="4355976" y="1560082"/>
                <a:chExt cx="72008" cy="159874"/>
              </a:xfrm>
            </p:grpSpPr>
            <p:sp>
              <p:nvSpPr>
                <p:cNvPr id="3612" name="49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613" name="49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183" name="498 - Ομάδα"/>
              <p:cNvGrpSpPr/>
              <p:nvPr/>
            </p:nvGrpSpPr>
            <p:grpSpPr>
              <a:xfrm rot="4942809">
                <a:off x="1234403" y="4222670"/>
                <a:ext cx="45166" cy="170761"/>
                <a:chOff x="4346646" y="1568572"/>
                <a:chExt cx="79811" cy="158470"/>
              </a:xfrm>
            </p:grpSpPr>
            <p:sp>
              <p:nvSpPr>
                <p:cNvPr id="3610" name="499 - Έλλειψη"/>
                <p:cNvSpPr>
                  <a:spLocks noChangeAspect="1"/>
                </p:cNvSpPr>
                <p:nvPr/>
              </p:nvSpPr>
              <p:spPr>
                <a:xfrm>
                  <a:off x="4346646" y="1655034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611" name="500 - Έλλειψη"/>
                <p:cNvSpPr>
                  <a:spLocks noChangeAspect="1"/>
                </p:cNvSpPr>
                <p:nvPr/>
              </p:nvSpPr>
              <p:spPr>
                <a:xfrm>
                  <a:off x="4354449" y="156857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184" name="501 - Ομάδα"/>
              <p:cNvGrpSpPr/>
              <p:nvPr/>
            </p:nvGrpSpPr>
            <p:grpSpPr>
              <a:xfrm rot="4942809">
                <a:off x="1235097" y="4261981"/>
                <a:ext cx="45166" cy="170761"/>
                <a:chOff x="4348173" y="1560082"/>
                <a:chExt cx="79811" cy="158470"/>
              </a:xfrm>
            </p:grpSpPr>
            <p:sp>
              <p:nvSpPr>
                <p:cNvPr id="3608" name="502 - Έλλειψη"/>
                <p:cNvSpPr>
                  <a:spLocks noChangeAspect="1"/>
                </p:cNvSpPr>
                <p:nvPr/>
              </p:nvSpPr>
              <p:spPr>
                <a:xfrm>
                  <a:off x="4348173" y="1646544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609" name="50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185" name="504 - Ομάδα"/>
              <p:cNvGrpSpPr/>
              <p:nvPr/>
            </p:nvGrpSpPr>
            <p:grpSpPr>
              <a:xfrm rot="5124672">
                <a:off x="1266908" y="4345232"/>
                <a:ext cx="42047" cy="169092"/>
                <a:chOff x="4358930" y="1560742"/>
                <a:chExt cx="74299" cy="156922"/>
              </a:xfrm>
            </p:grpSpPr>
            <p:sp>
              <p:nvSpPr>
                <p:cNvPr id="3606" name="505 - Έλλειψη"/>
                <p:cNvSpPr>
                  <a:spLocks noChangeAspect="1"/>
                </p:cNvSpPr>
                <p:nvPr/>
              </p:nvSpPr>
              <p:spPr>
                <a:xfrm>
                  <a:off x="4358930" y="164565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607" name="506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186" name="507 - Ομάδα"/>
              <p:cNvGrpSpPr/>
              <p:nvPr/>
            </p:nvGrpSpPr>
            <p:grpSpPr>
              <a:xfrm rot="5169957">
                <a:off x="1251890" y="4303195"/>
                <a:ext cx="42237" cy="171956"/>
                <a:chOff x="4353349" y="1560082"/>
                <a:chExt cx="74635" cy="159578"/>
              </a:xfrm>
            </p:grpSpPr>
            <p:sp>
              <p:nvSpPr>
                <p:cNvPr id="3604" name="50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605" name="50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187" name="510 - Ομάδα"/>
              <p:cNvGrpSpPr>
                <a:grpSpLocks noChangeAspect="1"/>
              </p:cNvGrpSpPr>
              <p:nvPr/>
            </p:nvGrpSpPr>
            <p:grpSpPr>
              <a:xfrm rot="5554571">
                <a:off x="1247328" y="4013468"/>
                <a:ext cx="40750" cy="172275"/>
                <a:chOff x="4355976" y="1560082"/>
                <a:chExt cx="72008" cy="159874"/>
              </a:xfrm>
            </p:grpSpPr>
            <p:sp>
              <p:nvSpPr>
                <p:cNvPr id="3602" name="511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603" name="51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188" name="513 - Ομάδα"/>
              <p:cNvGrpSpPr/>
              <p:nvPr/>
            </p:nvGrpSpPr>
            <p:grpSpPr>
              <a:xfrm rot="5554571">
                <a:off x="1254733" y="3973553"/>
                <a:ext cx="40750" cy="172275"/>
                <a:chOff x="4355976" y="1560082"/>
                <a:chExt cx="72008" cy="159874"/>
              </a:xfrm>
            </p:grpSpPr>
            <p:sp>
              <p:nvSpPr>
                <p:cNvPr id="3600" name="51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601" name="51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189" name="516 - Ομάδα"/>
              <p:cNvGrpSpPr/>
              <p:nvPr/>
            </p:nvGrpSpPr>
            <p:grpSpPr>
              <a:xfrm rot="5554571">
                <a:off x="1263639" y="3932971"/>
                <a:ext cx="40750" cy="172275"/>
                <a:chOff x="4355976" y="1560082"/>
                <a:chExt cx="72008" cy="159874"/>
              </a:xfrm>
            </p:grpSpPr>
            <p:sp>
              <p:nvSpPr>
                <p:cNvPr id="3598" name="517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599" name="51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190" name="519 - Ομάδα"/>
              <p:cNvGrpSpPr/>
              <p:nvPr/>
            </p:nvGrpSpPr>
            <p:grpSpPr>
              <a:xfrm rot="5554571">
                <a:off x="1271743" y="3892953"/>
                <a:ext cx="40750" cy="172275"/>
                <a:chOff x="4355976" y="1560082"/>
                <a:chExt cx="72008" cy="159874"/>
              </a:xfrm>
            </p:grpSpPr>
            <p:sp>
              <p:nvSpPr>
                <p:cNvPr id="3596" name="520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597" name="52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191" name="525 - Ομάδα"/>
              <p:cNvGrpSpPr/>
              <p:nvPr/>
            </p:nvGrpSpPr>
            <p:grpSpPr>
              <a:xfrm rot="5554571">
                <a:off x="1337233" y="3642716"/>
                <a:ext cx="43312" cy="172275"/>
                <a:chOff x="4351449" y="1560082"/>
                <a:chExt cx="76535" cy="159874"/>
              </a:xfrm>
            </p:grpSpPr>
            <p:sp>
              <p:nvSpPr>
                <p:cNvPr id="3594" name="526 - Έλλειψη"/>
                <p:cNvSpPr>
                  <a:spLocks noChangeAspect="1"/>
                </p:cNvSpPr>
                <p:nvPr/>
              </p:nvSpPr>
              <p:spPr>
                <a:xfrm>
                  <a:off x="4351449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595" name="52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192" name="555 - Ομάδα"/>
              <p:cNvGrpSpPr>
                <a:grpSpLocks noChangeAspect="1"/>
              </p:cNvGrpSpPr>
              <p:nvPr/>
            </p:nvGrpSpPr>
            <p:grpSpPr>
              <a:xfrm rot="5554571">
                <a:off x="1276657" y="3853451"/>
                <a:ext cx="40750" cy="172275"/>
                <a:chOff x="4355976" y="1560082"/>
                <a:chExt cx="72008" cy="159874"/>
              </a:xfrm>
            </p:grpSpPr>
            <p:sp>
              <p:nvSpPr>
                <p:cNvPr id="3592" name="55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593" name="55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193" name="558 - Ομάδα"/>
              <p:cNvGrpSpPr/>
              <p:nvPr/>
            </p:nvGrpSpPr>
            <p:grpSpPr>
              <a:xfrm rot="5554571">
                <a:off x="1282157" y="3811035"/>
                <a:ext cx="40750" cy="172275"/>
                <a:chOff x="4355976" y="1560082"/>
                <a:chExt cx="72008" cy="159874"/>
              </a:xfrm>
            </p:grpSpPr>
            <p:sp>
              <p:nvSpPr>
                <p:cNvPr id="3590" name="559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591" name="56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194" name="561 - Ομάδα"/>
              <p:cNvGrpSpPr/>
              <p:nvPr/>
            </p:nvGrpSpPr>
            <p:grpSpPr>
              <a:xfrm rot="5554571">
                <a:off x="1293127" y="3771084"/>
                <a:ext cx="40750" cy="172275"/>
                <a:chOff x="4355976" y="1560082"/>
                <a:chExt cx="72008" cy="159874"/>
              </a:xfrm>
            </p:grpSpPr>
            <p:sp>
              <p:nvSpPr>
                <p:cNvPr id="3588" name="562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589" name="56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195" name="564 - Ομάδα"/>
              <p:cNvGrpSpPr/>
              <p:nvPr/>
            </p:nvGrpSpPr>
            <p:grpSpPr>
              <a:xfrm rot="5554571">
                <a:off x="1310772" y="3728835"/>
                <a:ext cx="40750" cy="172275"/>
                <a:chOff x="4355976" y="1560082"/>
                <a:chExt cx="72008" cy="159874"/>
              </a:xfrm>
            </p:grpSpPr>
            <p:sp>
              <p:nvSpPr>
                <p:cNvPr id="3586" name="565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587" name="56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196" name="609 - Ομάδα"/>
              <p:cNvGrpSpPr/>
              <p:nvPr/>
            </p:nvGrpSpPr>
            <p:grpSpPr>
              <a:xfrm rot="5938774">
                <a:off x="1274245" y="3439142"/>
                <a:ext cx="326592" cy="218769"/>
                <a:chOff x="3239281" y="5544864"/>
                <a:chExt cx="577110" cy="203022"/>
              </a:xfrm>
            </p:grpSpPr>
            <p:grpSp>
              <p:nvGrpSpPr>
                <p:cNvPr id="3562" name="585 - Ομάδα"/>
                <p:cNvGrpSpPr>
                  <a:grpSpLocks noChangeAspect="1"/>
                </p:cNvGrpSpPr>
                <p:nvPr/>
              </p:nvGrpSpPr>
              <p:grpSpPr>
                <a:xfrm>
                  <a:off x="3744383" y="558107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584" name="58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585" name="58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563" name="588 - Ομάδα"/>
                <p:cNvGrpSpPr/>
                <p:nvPr/>
              </p:nvGrpSpPr>
              <p:grpSpPr>
                <a:xfrm>
                  <a:off x="3673611" y="558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582" name="58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583" name="590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564" name="591 - Ομάδα"/>
                <p:cNvGrpSpPr/>
                <p:nvPr/>
              </p:nvGrpSpPr>
              <p:grpSpPr>
                <a:xfrm>
                  <a:off x="3601603" y="557234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580" name="59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581" name="593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565" name="594 - Ομάδα"/>
                <p:cNvGrpSpPr/>
                <p:nvPr/>
              </p:nvGrpSpPr>
              <p:grpSpPr>
                <a:xfrm>
                  <a:off x="3530621" y="556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578" name="59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579" name="59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566" name="597 - Ομάδα"/>
                <p:cNvGrpSpPr>
                  <a:grpSpLocks noChangeAspect="1"/>
                </p:cNvGrpSpPr>
                <p:nvPr/>
              </p:nvGrpSpPr>
              <p:grpSpPr>
                <a:xfrm>
                  <a:off x="3460685" y="556659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576" name="59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577" name="59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567" name="600 - Ομάδα"/>
                <p:cNvGrpSpPr/>
                <p:nvPr/>
              </p:nvGrpSpPr>
              <p:grpSpPr>
                <a:xfrm>
                  <a:off x="3385579" y="556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574" name="601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575" name="60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568" name="603 - Ομάδα"/>
                <p:cNvGrpSpPr/>
                <p:nvPr/>
              </p:nvGrpSpPr>
              <p:grpSpPr>
                <a:xfrm>
                  <a:off x="3314597" y="555786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572" name="60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573" name="60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569" name="606 - Ομάδα"/>
                <p:cNvGrpSpPr/>
                <p:nvPr/>
              </p:nvGrpSpPr>
              <p:grpSpPr>
                <a:xfrm>
                  <a:off x="3239281" y="554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570" name="60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571" name="60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grpSp>
            <p:nvGrpSpPr>
              <p:cNvPr id="3197" name="610 - Ομάδα"/>
              <p:cNvGrpSpPr/>
              <p:nvPr/>
            </p:nvGrpSpPr>
            <p:grpSpPr>
              <a:xfrm rot="5938774">
                <a:off x="1423874" y="3125745"/>
                <a:ext cx="326878" cy="223617"/>
                <a:chOff x="3239281" y="5544864"/>
                <a:chExt cx="577616" cy="207521"/>
              </a:xfrm>
            </p:grpSpPr>
            <p:grpSp>
              <p:nvGrpSpPr>
                <p:cNvPr id="3538" name="585 - Ομάδα"/>
                <p:cNvGrpSpPr>
                  <a:grpSpLocks noChangeAspect="1"/>
                </p:cNvGrpSpPr>
                <p:nvPr/>
              </p:nvGrpSpPr>
              <p:grpSpPr>
                <a:xfrm>
                  <a:off x="3744888" y="5585573"/>
                  <a:ext cx="72009" cy="159874"/>
                  <a:chOff x="4356481" y="1564581"/>
                  <a:chExt cx="72009" cy="159874"/>
                </a:xfrm>
              </p:grpSpPr>
              <p:sp>
                <p:nvSpPr>
                  <p:cNvPr id="3560" name="633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561" name="634 - Έλλειψη"/>
                  <p:cNvSpPr>
                    <a:spLocks noChangeAspect="1"/>
                  </p:cNvSpPr>
                  <p:nvPr/>
                </p:nvSpPr>
                <p:spPr>
                  <a:xfrm>
                    <a:off x="4356482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539" name="588 - Ομάδα"/>
                <p:cNvGrpSpPr/>
                <p:nvPr/>
              </p:nvGrpSpPr>
              <p:grpSpPr>
                <a:xfrm>
                  <a:off x="3674116" y="5592511"/>
                  <a:ext cx="72009" cy="159874"/>
                  <a:chOff x="4356481" y="1564581"/>
                  <a:chExt cx="72009" cy="159874"/>
                </a:xfrm>
              </p:grpSpPr>
              <p:sp>
                <p:nvSpPr>
                  <p:cNvPr id="3558" name="631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559" name="632 - Έλλειψη"/>
                  <p:cNvSpPr>
                    <a:spLocks noChangeAspect="1"/>
                  </p:cNvSpPr>
                  <p:nvPr/>
                </p:nvSpPr>
                <p:spPr>
                  <a:xfrm>
                    <a:off x="4356482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540" name="591 - Ομάδα"/>
                <p:cNvGrpSpPr/>
                <p:nvPr/>
              </p:nvGrpSpPr>
              <p:grpSpPr>
                <a:xfrm>
                  <a:off x="3602108" y="5576845"/>
                  <a:ext cx="72009" cy="159874"/>
                  <a:chOff x="4356481" y="1564581"/>
                  <a:chExt cx="72009" cy="159874"/>
                </a:xfrm>
              </p:grpSpPr>
              <p:sp>
                <p:nvSpPr>
                  <p:cNvPr id="3556" name="629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557" name="630 - Έλλειψη"/>
                  <p:cNvSpPr>
                    <a:spLocks noChangeAspect="1"/>
                  </p:cNvSpPr>
                  <p:nvPr/>
                </p:nvSpPr>
                <p:spPr>
                  <a:xfrm>
                    <a:off x="4356482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541" name="594 - Ομάδα"/>
                <p:cNvGrpSpPr/>
                <p:nvPr/>
              </p:nvGrpSpPr>
              <p:grpSpPr>
                <a:xfrm>
                  <a:off x="3531125" y="5572511"/>
                  <a:ext cx="72009" cy="159874"/>
                  <a:chOff x="4356480" y="1564581"/>
                  <a:chExt cx="72009" cy="159874"/>
                </a:xfrm>
              </p:grpSpPr>
              <p:sp>
                <p:nvSpPr>
                  <p:cNvPr id="3554" name="627 - Έλλειψη"/>
                  <p:cNvSpPr>
                    <a:spLocks noChangeAspect="1"/>
                  </p:cNvSpPr>
                  <p:nvPr/>
                </p:nvSpPr>
                <p:spPr>
                  <a:xfrm>
                    <a:off x="4356480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555" name="628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542" name="597 - Ομάδα"/>
                <p:cNvGrpSpPr>
                  <a:grpSpLocks noChangeAspect="1"/>
                </p:cNvGrpSpPr>
                <p:nvPr/>
              </p:nvGrpSpPr>
              <p:grpSpPr>
                <a:xfrm>
                  <a:off x="3456691" y="5571597"/>
                  <a:ext cx="76002" cy="154871"/>
                  <a:chOff x="4351982" y="1565085"/>
                  <a:chExt cx="76002" cy="154871"/>
                </a:xfrm>
              </p:grpSpPr>
              <p:sp>
                <p:nvSpPr>
                  <p:cNvPr id="3552" name="62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553" name="626 - Έλλειψη"/>
                  <p:cNvSpPr>
                    <a:spLocks noChangeAspect="1"/>
                  </p:cNvSpPr>
                  <p:nvPr/>
                </p:nvSpPr>
                <p:spPr>
                  <a:xfrm>
                    <a:off x="4351982" y="1565085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543" name="600 - Ομάδα"/>
                <p:cNvGrpSpPr/>
                <p:nvPr/>
              </p:nvGrpSpPr>
              <p:grpSpPr>
                <a:xfrm>
                  <a:off x="3385579" y="556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550" name="623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551" name="62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544" name="603 - Ομάδα"/>
                <p:cNvGrpSpPr/>
                <p:nvPr/>
              </p:nvGrpSpPr>
              <p:grpSpPr>
                <a:xfrm>
                  <a:off x="3314597" y="555786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548" name="621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549" name="62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545" name="606 - Ομάδα"/>
                <p:cNvGrpSpPr/>
                <p:nvPr/>
              </p:nvGrpSpPr>
              <p:grpSpPr>
                <a:xfrm>
                  <a:off x="3239281" y="554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546" name="61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547" name="620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grpSp>
            <p:nvGrpSpPr>
              <p:cNvPr id="3198" name="635 - Ομάδα"/>
              <p:cNvGrpSpPr/>
              <p:nvPr/>
            </p:nvGrpSpPr>
            <p:grpSpPr>
              <a:xfrm rot="5938774">
                <a:off x="1565765" y="2812235"/>
                <a:ext cx="326592" cy="218769"/>
                <a:chOff x="3239281" y="5544864"/>
                <a:chExt cx="577110" cy="203022"/>
              </a:xfrm>
            </p:grpSpPr>
            <p:grpSp>
              <p:nvGrpSpPr>
                <p:cNvPr id="3514" name="585 - Ομάδα"/>
                <p:cNvGrpSpPr>
                  <a:grpSpLocks noChangeAspect="1"/>
                </p:cNvGrpSpPr>
                <p:nvPr/>
              </p:nvGrpSpPr>
              <p:grpSpPr>
                <a:xfrm>
                  <a:off x="3744383" y="558107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536" name="65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537" name="65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515" name="588 - Ομάδα"/>
                <p:cNvGrpSpPr/>
                <p:nvPr/>
              </p:nvGrpSpPr>
              <p:grpSpPr>
                <a:xfrm>
                  <a:off x="3673611" y="558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534" name="65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535" name="65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516" name="591 - Ομάδα"/>
                <p:cNvGrpSpPr/>
                <p:nvPr/>
              </p:nvGrpSpPr>
              <p:grpSpPr>
                <a:xfrm>
                  <a:off x="3601603" y="557234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532" name="65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533" name="65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517" name="594 - Ομάδα"/>
                <p:cNvGrpSpPr/>
                <p:nvPr/>
              </p:nvGrpSpPr>
              <p:grpSpPr>
                <a:xfrm>
                  <a:off x="3530621" y="556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530" name="65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531" name="653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518" name="597 - Ομάδα"/>
                <p:cNvGrpSpPr>
                  <a:grpSpLocks noChangeAspect="1"/>
                </p:cNvGrpSpPr>
                <p:nvPr/>
              </p:nvGrpSpPr>
              <p:grpSpPr>
                <a:xfrm>
                  <a:off x="3460685" y="556659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528" name="650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529" name="651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519" name="600 - Ομάδα"/>
                <p:cNvGrpSpPr/>
                <p:nvPr/>
              </p:nvGrpSpPr>
              <p:grpSpPr>
                <a:xfrm>
                  <a:off x="3385579" y="556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526" name="64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527" name="64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520" name="603 - Ομάδα"/>
                <p:cNvGrpSpPr/>
                <p:nvPr/>
              </p:nvGrpSpPr>
              <p:grpSpPr>
                <a:xfrm>
                  <a:off x="3314597" y="555786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524" name="64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525" name="64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521" name="606 - Ομάδα"/>
                <p:cNvGrpSpPr/>
                <p:nvPr/>
              </p:nvGrpSpPr>
              <p:grpSpPr>
                <a:xfrm>
                  <a:off x="3239281" y="554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522" name="64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523" name="64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grpSp>
            <p:nvGrpSpPr>
              <p:cNvPr id="3199" name="666 - Ομάδα"/>
              <p:cNvGrpSpPr/>
              <p:nvPr/>
            </p:nvGrpSpPr>
            <p:grpSpPr>
              <a:xfrm rot="5554571">
                <a:off x="1798629" y="2655907"/>
                <a:ext cx="45874" cy="172275"/>
                <a:chOff x="4346922" y="1560082"/>
                <a:chExt cx="81062" cy="159874"/>
              </a:xfrm>
            </p:grpSpPr>
            <p:sp>
              <p:nvSpPr>
                <p:cNvPr id="3512" name="667 - Έλλειψη"/>
                <p:cNvSpPr>
                  <a:spLocks noChangeAspect="1"/>
                </p:cNvSpPr>
                <p:nvPr/>
              </p:nvSpPr>
              <p:spPr>
                <a:xfrm>
                  <a:off x="4346922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513" name="66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00" name="678 - Ομάδα"/>
              <p:cNvGrpSpPr/>
              <p:nvPr/>
            </p:nvGrpSpPr>
            <p:grpSpPr>
              <a:xfrm rot="5554571">
                <a:off x="1325465" y="3685175"/>
                <a:ext cx="43312" cy="172275"/>
                <a:chOff x="4351449" y="1560082"/>
                <a:chExt cx="76535" cy="159874"/>
              </a:xfrm>
            </p:grpSpPr>
            <p:sp>
              <p:nvSpPr>
                <p:cNvPr id="3510" name="679 - Έλλειψη"/>
                <p:cNvSpPr>
                  <a:spLocks noChangeAspect="1"/>
                </p:cNvSpPr>
                <p:nvPr/>
              </p:nvSpPr>
              <p:spPr>
                <a:xfrm>
                  <a:off x="4351449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511" name="68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01" name="681 - Ομάδα"/>
              <p:cNvGrpSpPr/>
              <p:nvPr/>
            </p:nvGrpSpPr>
            <p:grpSpPr>
              <a:xfrm rot="5124672">
                <a:off x="1287974" y="4426946"/>
                <a:ext cx="42047" cy="169094"/>
                <a:chOff x="4358930" y="1560742"/>
                <a:chExt cx="74299" cy="156922"/>
              </a:xfrm>
            </p:grpSpPr>
            <p:sp>
              <p:nvSpPr>
                <p:cNvPr id="3508" name="682 - Έλλειψη"/>
                <p:cNvSpPr>
                  <a:spLocks noChangeAspect="1"/>
                </p:cNvSpPr>
                <p:nvPr/>
              </p:nvSpPr>
              <p:spPr>
                <a:xfrm>
                  <a:off x="4358930" y="164565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509" name="683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02" name="684 - Ομάδα"/>
              <p:cNvGrpSpPr/>
              <p:nvPr/>
            </p:nvGrpSpPr>
            <p:grpSpPr>
              <a:xfrm rot="5169957">
                <a:off x="1272957" y="4384910"/>
                <a:ext cx="42237" cy="171956"/>
                <a:chOff x="4353349" y="1560082"/>
                <a:chExt cx="74635" cy="159578"/>
              </a:xfrm>
            </p:grpSpPr>
            <p:sp>
              <p:nvSpPr>
                <p:cNvPr id="3506" name="685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507" name="68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03" name="854 - Ομάδα"/>
              <p:cNvGrpSpPr/>
              <p:nvPr/>
            </p:nvGrpSpPr>
            <p:grpSpPr>
              <a:xfrm rot="5124672">
                <a:off x="1314621" y="4511763"/>
                <a:ext cx="42787" cy="169891"/>
                <a:chOff x="4361221" y="1560742"/>
                <a:chExt cx="75608" cy="157662"/>
              </a:xfrm>
            </p:grpSpPr>
            <p:sp>
              <p:nvSpPr>
                <p:cNvPr id="3504" name="855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505" name="856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04" name="857 - Ομάδα"/>
              <p:cNvGrpSpPr/>
              <p:nvPr/>
            </p:nvGrpSpPr>
            <p:grpSpPr>
              <a:xfrm rot="5169957">
                <a:off x="1300116" y="4468447"/>
                <a:ext cx="42237" cy="171956"/>
                <a:chOff x="4353349" y="1560082"/>
                <a:chExt cx="74635" cy="159578"/>
              </a:xfrm>
            </p:grpSpPr>
            <p:sp>
              <p:nvSpPr>
                <p:cNvPr id="3502" name="85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503" name="85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05" name="860 - Ομάδα"/>
              <p:cNvGrpSpPr/>
              <p:nvPr/>
            </p:nvGrpSpPr>
            <p:grpSpPr>
              <a:xfrm rot="5124672">
                <a:off x="1341795" y="4596985"/>
                <a:ext cx="42787" cy="169891"/>
                <a:chOff x="4361221" y="1560742"/>
                <a:chExt cx="75608" cy="157662"/>
              </a:xfrm>
            </p:grpSpPr>
            <p:sp>
              <p:nvSpPr>
                <p:cNvPr id="3500" name="861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501" name="862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06" name="863 - Ομάδα"/>
              <p:cNvGrpSpPr/>
              <p:nvPr/>
            </p:nvGrpSpPr>
            <p:grpSpPr>
              <a:xfrm rot="5169957">
                <a:off x="1320860" y="4551484"/>
                <a:ext cx="42603" cy="172670"/>
                <a:chOff x="4355976" y="1560082"/>
                <a:chExt cx="75282" cy="160241"/>
              </a:xfrm>
            </p:grpSpPr>
            <p:sp>
              <p:nvSpPr>
                <p:cNvPr id="3498" name="864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499" name="86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07" name="866 - Ομάδα"/>
              <p:cNvGrpSpPr/>
              <p:nvPr/>
            </p:nvGrpSpPr>
            <p:grpSpPr>
              <a:xfrm rot="5124672">
                <a:off x="1499952" y="5104695"/>
                <a:ext cx="42787" cy="169891"/>
                <a:chOff x="4361221" y="1560742"/>
                <a:chExt cx="75608" cy="157662"/>
              </a:xfrm>
            </p:grpSpPr>
            <p:sp>
              <p:nvSpPr>
                <p:cNvPr id="3496" name="867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497" name="868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08" name="869 - Ομάδα"/>
              <p:cNvGrpSpPr/>
              <p:nvPr/>
            </p:nvGrpSpPr>
            <p:grpSpPr>
              <a:xfrm rot="5124672">
                <a:off x="1361681" y="4639968"/>
                <a:ext cx="42047" cy="169094"/>
                <a:chOff x="4358930" y="1560742"/>
                <a:chExt cx="74299" cy="156922"/>
              </a:xfrm>
            </p:grpSpPr>
            <p:sp>
              <p:nvSpPr>
                <p:cNvPr id="3494" name="870 - Έλλειψη"/>
                <p:cNvSpPr>
                  <a:spLocks noChangeAspect="1"/>
                </p:cNvSpPr>
                <p:nvPr/>
              </p:nvSpPr>
              <p:spPr>
                <a:xfrm>
                  <a:off x="4358930" y="164565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495" name="871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09" name="872 - Ομάδα"/>
              <p:cNvGrpSpPr/>
              <p:nvPr/>
            </p:nvGrpSpPr>
            <p:grpSpPr>
              <a:xfrm rot="5124672">
                <a:off x="1401111" y="4725087"/>
                <a:ext cx="42787" cy="169891"/>
                <a:chOff x="4361221" y="1560742"/>
                <a:chExt cx="75608" cy="157662"/>
              </a:xfrm>
            </p:grpSpPr>
            <p:sp>
              <p:nvSpPr>
                <p:cNvPr id="3492" name="873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493" name="874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10" name="878 - Ομάδα"/>
              <p:cNvGrpSpPr/>
              <p:nvPr/>
            </p:nvGrpSpPr>
            <p:grpSpPr>
              <a:xfrm rot="5124672">
                <a:off x="1434678" y="4810461"/>
                <a:ext cx="42787" cy="169891"/>
                <a:chOff x="4361221" y="1560742"/>
                <a:chExt cx="75608" cy="157662"/>
              </a:xfrm>
            </p:grpSpPr>
            <p:sp>
              <p:nvSpPr>
                <p:cNvPr id="3490" name="879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491" name="880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11" name="881 - Ομάδα"/>
              <p:cNvGrpSpPr/>
              <p:nvPr/>
            </p:nvGrpSpPr>
            <p:grpSpPr>
              <a:xfrm rot="5169957">
                <a:off x="1420135" y="4765110"/>
                <a:ext cx="42603" cy="172670"/>
                <a:chOff x="4355976" y="1560082"/>
                <a:chExt cx="75282" cy="160241"/>
              </a:xfrm>
            </p:grpSpPr>
            <p:sp>
              <p:nvSpPr>
                <p:cNvPr id="3488" name="882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489" name="88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12" name="884 - Ομάδα"/>
              <p:cNvGrpSpPr/>
              <p:nvPr/>
            </p:nvGrpSpPr>
            <p:grpSpPr>
              <a:xfrm rot="5124672">
                <a:off x="1464541" y="4896038"/>
                <a:ext cx="42047" cy="169094"/>
                <a:chOff x="4358930" y="1560742"/>
                <a:chExt cx="74299" cy="156921"/>
              </a:xfrm>
            </p:grpSpPr>
            <p:sp>
              <p:nvSpPr>
                <p:cNvPr id="3486" name="885 - Έλλειψη"/>
                <p:cNvSpPr>
                  <a:spLocks noChangeAspect="1"/>
                </p:cNvSpPr>
                <p:nvPr/>
              </p:nvSpPr>
              <p:spPr>
                <a:xfrm>
                  <a:off x="4358930" y="164565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487" name="886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13" name="887 - Ομάδα"/>
              <p:cNvGrpSpPr/>
              <p:nvPr/>
            </p:nvGrpSpPr>
            <p:grpSpPr>
              <a:xfrm rot="5169957">
                <a:off x="1456202" y="4850797"/>
                <a:ext cx="42237" cy="171956"/>
                <a:chOff x="4353349" y="1560082"/>
                <a:chExt cx="74635" cy="159578"/>
              </a:xfrm>
            </p:grpSpPr>
            <p:sp>
              <p:nvSpPr>
                <p:cNvPr id="3484" name="88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485" name="88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14" name="890 - Ομάδα"/>
              <p:cNvGrpSpPr/>
              <p:nvPr/>
            </p:nvGrpSpPr>
            <p:grpSpPr>
              <a:xfrm rot="5124672">
                <a:off x="1485097" y="4979032"/>
                <a:ext cx="42787" cy="169891"/>
                <a:chOff x="4361221" y="1560742"/>
                <a:chExt cx="75608" cy="157662"/>
              </a:xfrm>
            </p:grpSpPr>
            <p:sp>
              <p:nvSpPr>
                <p:cNvPr id="3482" name="891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483" name="892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15" name="893 - Ομάδα"/>
              <p:cNvGrpSpPr/>
              <p:nvPr/>
            </p:nvGrpSpPr>
            <p:grpSpPr>
              <a:xfrm rot="5169957">
                <a:off x="1470268" y="4937039"/>
                <a:ext cx="42603" cy="172670"/>
                <a:chOff x="4355976" y="1560082"/>
                <a:chExt cx="75282" cy="160241"/>
              </a:xfrm>
            </p:grpSpPr>
            <p:sp>
              <p:nvSpPr>
                <p:cNvPr id="3480" name="894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481" name="89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16" name="896 - Ομάδα"/>
              <p:cNvGrpSpPr/>
              <p:nvPr/>
            </p:nvGrpSpPr>
            <p:grpSpPr>
              <a:xfrm rot="5124672">
                <a:off x="1505712" y="5062488"/>
                <a:ext cx="42787" cy="169891"/>
                <a:chOff x="4361221" y="1560742"/>
                <a:chExt cx="75608" cy="157662"/>
              </a:xfrm>
            </p:grpSpPr>
            <p:sp>
              <p:nvSpPr>
                <p:cNvPr id="3478" name="897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479" name="898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17" name="899 - Ομάδα"/>
              <p:cNvGrpSpPr/>
              <p:nvPr/>
            </p:nvGrpSpPr>
            <p:grpSpPr>
              <a:xfrm rot="5169957">
                <a:off x="1490881" y="5020494"/>
                <a:ext cx="42603" cy="172670"/>
                <a:chOff x="4355976" y="1560082"/>
                <a:chExt cx="75282" cy="160241"/>
              </a:xfrm>
            </p:grpSpPr>
            <p:sp>
              <p:nvSpPr>
                <p:cNvPr id="3476" name="900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477" name="90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18" name="905 - Ομάδα"/>
              <p:cNvGrpSpPr/>
              <p:nvPr/>
            </p:nvGrpSpPr>
            <p:grpSpPr>
              <a:xfrm rot="5124672">
                <a:off x="1510111" y="5145116"/>
                <a:ext cx="42787" cy="169891"/>
                <a:chOff x="4361221" y="1560742"/>
                <a:chExt cx="75608" cy="157662"/>
              </a:xfrm>
            </p:grpSpPr>
            <p:sp>
              <p:nvSpPr>
                <p:cNvPr id="3474" name="906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475" name="907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19" name="908 - Ομάδα"/>
              <p:cNvGrpSpPr/>
              <p:nvPr/>
            </p:nvGrpSpPr>
            <p:grpSpPr>
              <a:xfrm rot="5124672">
                <a:off x="1522424" y="5226560"/>
                <a:ext cx="42047" cy="169094"/>
                <a:chOff x="4358930" y="1560742"/>
                <a:chExt cx="74299" cy="156921"/>
              </a:xfrm>
            </p:grpSpPr>
            <p:sp>
              <p:nvSpPr>
                <p:cNvPr id="3472" name="909 - Έλλειψη"/>
                <p:cNvSpPr>
                  <a:spLocks noChangeAspect="1"/>
                </p:cNvSpPr>
                <p:nvPr/>
              </p:nvSpPr>
              <p:spPr>
                <a:xfrm>
                  <a:off x="4358930" y="164565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473" name="910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20" name="911 - Ομάδα"/>
              <p:cNvGrpSpPr/>
              <p:nvPr/>
            </p:nvGrpSpPr>
            <p:grpSpPr>
              <a:xfrm rot="5169957">
                <a:off x="1519215" y="5183894"/>
                <a:ext cx="42237" cy="171956"/>
                <a:chOff x="4353349" y="1560082"/>
                <a:chExt cx="74635" cy="159578"/>
              </a:xfrm>
            </p:grpSpPr>
            <p:sp>
              <p:nvSpPr>
                <p:cNvPr id="3470" name="912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471" name="91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21" name="917 - Ομάδα"/>
              <p:cNvGrpSpPr/>
              <p:nvPr/>
            </p:nvGrpSpPr>
            <p:grpSpPr>
              <a:xfrm rot="5169957">
                <a:off x="1529886" y="5268038"/>
                <a:ext cx="42237" cy="171956"/>
                <a:chOff x="4353349" y="1560082"/>
                <a:chExt cx="74635" cy="159578"/>
              </a:xfrm>
            </p:grpSpPr>
            <p:sp>
              <p:nvSpPr>
                <p:cNvPr id="3468" name="91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469" name="91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22" name="926 - Ομάδα"/>
              <p:cNvGrpSpPr/>
              <p:nvPr/>
            </p:nvGrpSpPr>
            <p:grpSpPr>
              <a:xfrm rot="5169957">
                <a:off x="1520377" y="5310417"/>
                <a:ext cx="42237" cy="171956"/>
                <a:chOff x="4353349" y="1560082"/>
                <a:chExt cx="74635" cy="159578"/>
              </a:xfrm>
            </p:grpSpPr>
            <p:sp>
              <p:nvSpPr>
                <p:cNvPr id="3466" name="927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467" name="92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23" name="929 - Ομάδα"/>
              <p:cNvGrpSpPr/>
              <p:nvPr/>
            </p:nvGrpSpPr>
            <p:grpSpPr>
              <a:xfrm rot="5169957">
                <a:off x="1524119" y="5350965"/>
                <a:ext cx="42237" cy="171956"/>
                <a:chOff x="4353349" y="1560082"/>
                <a:chExt cx="74635" cy="159578"/>
              </a:xfrm>
            </p:grpSpPr>
            <p:sp>
              <p:nvSpPr>
                <p:cNvPr id="3464" name="930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465" name="93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24" name="941 - Ομάδα"/>
              <p:cNvGrpSpPr/>
              <p:nvPr/>
            </p:nvGrpSpPr>
            <p:grpSpPr>
              <a:xfrm rot="5169957">
                <a:off x="1524600" y="5469792"/>
                <a:ext cx="42237" cy="171956"/>
                <a:chOff x="4353349" y="1560082"/>
                <a:chExt cx="74635" cy="159578"/>
              </a:xfrm>
            </p:grpSpPr>
            <p:sp>
              <p:nvSpPr>
                <p:cNvPr id="3462" name="942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463" name="94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25" name="944 - Ομάδα"/>
              <p:cNvGrpSpPr/>
              <p:nvPr/>
            </p:nvGrpSpPr>
            <p:grpSpPr>
              <a:xfrm rot="5169957">
                <a:off x="1515091" y="5512170"/>
                <a:ext cx="42237" cy="171956"/>
                <a:chOff x="4353349" y="1560082"/>
                <a:chExt cx="74635" cy="159578"/>
              </a:xfrm>
            </p:grpSpPr>
            <p:sp>
              <p:nvSpPr>
                <p:cNvPr id="3460" name="945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461" name="94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26" name="950 - Ομάδα"/>
              <p:cNvGrpSpPr/>
              <p:nvPr/>
            </p:nvGrpSpPr>
            <p:grpSpPr>
              <a:xfrm rot="5169957">
                <a:off x="1527057" y="5391399"/>
                <a:ext cx="42237" cy="171956"/>
                <a:chOff x="4353349" y="1560082"/>
                <a:chExt cx="74635" cy="159578"/>
              </a:xfrm>
            </p:grpSpPr>
            <p:sp>
              <p:nvSpPr>
                <p:cNvPr id="3458" name="951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459" name="95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27" name="953 - Ομάδα"/>
              <p:cNvGrpSpPr/>
              <p:nvPr/>
            </p:nvGrpSpPr>
            <p:grpSpPr>
              <a:xfrm rot="5169957">
                <a:off x="1517181" y="5431956"/>
                <a:ext cx="42237" cy="171956"/>
                <a:chOff x="4353349" y="1560082"/>
                <a:chExt cx="74635" cy="159578"/>
              </a:xfrm>
            </p:grpSpPr>
            <p:sp>
              <p:nvSpPr>
                <p:cNvPr id="3456" name="954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457" name="95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28" name="860 - Ομάδα"/>
              <p:cNvGrpSpPr/>
              <p:nvPr/>
            </p:nvGrpSpPr>
            <p:grpSpPr>
              <a:xfrm rot="5124672">
                <a:off x="1353887" y="4683603"/>
                <a:ext cx="42787" cy="169891"/>
                <a:chOff x="4361221" y="1560742"/>
                <a:chExt cx="75608" cy="157662"/>
              </a:xfrm>
            </p:grpSpPr>
            <p:sp>
              <p:nvSpPr>
                <p:cNvPr id="3454" name="861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455" name="862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29" name="486 - Ομάδα"/>
              <p:cNvGrpSpPr/>
              <p:nvPr/>
            </p:nvGrpSpPr>
            <p:grpSpPr>
              <a:xfrm rot="5554571" flipH="1" flipV="1">
                <a:off x="1491274" y="4222214"/>
                <a:ext cx="40750" cy="172275"/>
                <a:chOff x="4355976" y="1560082"/>
                <a:chExt cx="72008" cy="159874"/>
              </a:xfrm>
            </p:grpSpPr>
            <p:sp>
              <p:nvSpPr>
                <p:cNvPr id="3452" name="487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453" name="48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30" name="489 - Ομάδα"/>
              <p:cNvGrpSpPr/>
              <p:nvPr/>
            </p:nvGrpSpPr>
            <p:grpSpPr>
              <a:xfrm rot="5554571" flipH="1" flipV="1">
                <a:off x="1486632" y="4262896"/>
                <a:ext cx="40750" cy="172275"/>
                <a:chOff x="4355976" y="1560082"/>
                <a:chExt cx="72008" cy="159874"/>
              </a:xfrm>
            </p:grpSpPr>
            <p:sp>
              <p:nvSpPr>
                <p:cNvPr id="3450" name="490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451" name="49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31" name="492 - Ομάδα"/>
              <p:cNvGrpSpPr/>
              <p:nvPr/>
            </p:nvGrpSpPr>
            <p:grpSpPr>
              <a:xfrm rot="4942809" flipH="1" flipV="1">
                <a:off x="1491863" y="4138951"/>
                <a:ext cx="45166" cy="170761"/>
                <a:chOff x="4348173" y="1560082"/>
                <a:chExt cx="79811" cy="158470"/>
              </a:xfrm>
            </p:grpSpPr>
            <p:sp>
              <p:nvSpPr>
                <p:cNvPr id="3448" name="493 - Έλλειψη"/>
                <p:cNvSpPr>
                  <a:spLocks noChangeAspect="1"/>
                </p:cNvSpPr>
                <p:nvPr/>
              </p:nvSpPr>
              <p:spPr>
                <a:xfrm>
                  <a:off x="4348173" y="1646544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449" name="494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32" name="495 - Ομάδα"/>
              <p:cNvGrpSpPr/>
              <p:nvPr/>
            </p:nvGrpSpPr>
            <p:grpSpPr>
              <a:xfrm rot="5554571" flipH="1" flipV="1">
                <a:off x="1497065" y="4179805"/>
                <a:ext cx="40750" cy="172275"/>
                <a:chOff x="4355976" y="1560082"/>
                <a:chExt cx="72008" cy="159874"/>
              </a:xfrm>
            </p:grpSpPr>
            <p:sp>
              <p:nvSpPr>
                <p:cNvPr id="3446" name="49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447" name="49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33" name="498 - Ομάδα"/>
              <p:cNvGrpSpPr/>
              <p:nvPr/>
            </p:nvGrpSpPr>
            <p:grpSpPr>
              <a:xfrm rot="4942809" flipH="1" flipV="1">
                <a:off x="1493130" y="4098149"/>
                <a:ext cx="45166" cy="170761"/>
                <a:chOff x="4346646" y="1568572"/>
                <a:chExt cx="79811" cy="158470"/>
              </a:xfrm>
            </p:grpSpPr>
            <p:sp>
              <p:nvSpPr>
                <p:cNvPr id="3444" name="499 - Έλλειψη"/>
                <p:cNvSpPr>
                  <a:spLocks noChangeAspect="1"/>
                </p:cNvSpPr>
                <p:nvPr/>
              </p:nvSpPr>
              <p:spPr>
                <a:xfrm>
                  <a:off x="4346646" y="1655034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445" name="500 - Έλλειψη"/>
                <p:cNvSpPr>
                  <a:spLocks noChangeAspect="1"/>
                </p:cNvSpPr>
                <p:nvPr/>
              </p:nvSpPr>
              <p:spPr>
                <a:xfrm>
                  <a:off x="4354449" y="156857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34" name="501 - Ομάδα"/>
              <p:cNvGrpSpPr/>
              <p:nvPr/>
            </p:nvGrpSpPr>
            <p:grpSpPr>
              <a:xfrm rot="4942809" flipH="1" flipV="1">
                <a:off x="1492435" y="4058838"/>
                <a:ext cx="45166" cy="170761"/>
                <a:chOff x="4348173" y="1560082"/>
                <a:chExt cx="79811" cy="158470"/>
              </a:xfrm>
            </p:grpSpPr>
            <p:sp>
              <p:nvSpPr>
                <p:cNvPr id="3442" name="502 - Έλλειψη"/>
                <p:cNvSpPr>
                  <a:spLocks noChangeAspect="1"/>
                </p:cNvSpPr>
                <p:nvPr/>
              </p:nvSpPr>
              <p:spPr>
                <a:xfrm>
                  <a:off x="4348173" y="1646544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443" name="50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35" name="504 - Ομάδα"/>
              <p:cNvGrpSpPr/>
              <p:nvPr/>
            </p:nvGrpSpPr>
            <p:grpSpPr>
              <a:xfrm rot="5124672" flipH="1" flipV="1">
                <a:off x="1463743" y="3977256"/>
                <a:ext cx="42047" cy="169092"/>
                <a:chOff x="4358930" y="1560742"/>
                <a:chExt cx="74299" cy="156922"/>
              </a:xfrm>
            </p:grpSpPr>
            <p:sp>
              <p:nvSpPr>
                <p:cNvPr id="3440" name="505 - Έλλειψη"/>
                <p:cNvSpPr>
                  <a:spLocks noChangeAspect="1"/>
                </p:cNvSpPr>
                <p:nvPr/>
              </p:nvSpPr>
              <p:spPr>
                <a:xfrm>
                  <a:off x="4358930" y="164565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441" name="506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36" name="507 - Ομάδα"/>
              <p:cNvGrpSpPr/>
              <p:nvPr/>
            </p:nvGrpSpPr>
            <p:grpSpPr>
              <a:xfrm rot="5169957" flipH="1" flipV="1">
                <a:off x="1478569" y="4016428"/>
                <a:ext cx="42237" cy="171956"/>
                <a:chOff x="4353349" y="1560082"/>
                <a:chExt cx="74635" cy="159578"/>
              </a:xfrm>
            </p:grpSpPr>
            <p:sp>
              <p:nvSpPr>
                <p:cNvPr id="3438" name="50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439" name="50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37" name="510 - Ομάδα"/>
              <p:cNvGrpSpPr>
                <a:grpSpLocks noChangeAspect="1"/>
              </p:cNvGrpSpPr>
              <p:nvPr/>
            </p:nvGrpSpPr>
            <p:grpSpPr>
              <a:xfrm rot="5554571" flipH="1" flipV="1">
                <a:off x="1484618" y="4305836"/>
                <a:ext cx="40750" cy="172275"/>
                <a:chOff x="4355976" y="1560082"/>
                <a:chExt cx="72008" cy="159874"/>
              </a:xfrm>
            </p:grpSpPr>
            <p:sp>
              <p:nvSpPr>
                <p:cNvPr id="3436" name="511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437" name="51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38" name="513 - Ομάδα"/>
              <p:cNvGrpSpPr/>
              <p:nvPr/>
            </p:nvGrpSpPr>
            <p:grpSpPr>
              <a:xfrm rot="5554571" flipH="1" flipV="1">
                <a:off x="1477218" y="4345752"/>
                <a:ext cx="40750" cy="172275"/>
                <a:chOff x="4355976" y="1560082"/>
                <a:chExt cx="72008" cy="159874"/>
              </a:xfrm>
            </p:grpSpPr>
            <p:sp>
              <p:nvSpPr>
                <p:cNvPr id="3434" name="51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435" name="51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39" name="516 - Ομάδα"/>
              <p:cNvGrpSpPr/>
              <p:nvPr/>
            </p:nvGrpSpPr>
            <p:grpSpPr>
              <a:xfrm rot="5554571" flipH="1" flipV="1">
                <a:off x="1468310" y="4386334"/>
                <a:ext cx="40750" cy="172275"/>
                <a:chOff x="4355976" y="1560082"/>
                <a:chExt cx="72008" cy="159874"/>
              </a:xfrm>
            </p:grpSpPr>
            <p:sp>
              <p:nvSpPr>
                <p:cNvPr id="3432" name="517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433" name="51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40" name="519 - Ομάδα"/>
              <p:cNvGrpSpPr/>
              <p:nvPr/>
            </p:nvGrpSpPr>
            <p:grpSpPr>
              <a:xfrm rot="5554571" flipH="1" flipV="1">
                <a:off x="1460209" y="4426351"/>
                <a:ext cx="40750" cy="172275"/>
                <a:chOff x="4355976" y="1560082"/>
                <a:chExt cx="72008" cy="159874"/>
              </a:xfrm>
            </p:grpSpPr>
            <p:sp>
              <p:nvSpPr>
                <p:cNvPr id="3430" name="520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431" name="52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41" name="525 - Ομάδα"/>
              <p:cNvGrpSpPr/>
              <p:nvPr/>
            </p:nvGrpSpPr>
            <p:grpSpPr>
              <a:xfrm rot="5554571" flipH="1" flipV="1">
                <a:off x="1392156" y="4676588"/>
                <a:ext cx="43312" cy="172275"/>
                <a:chOff x="4351449" y="1560082"/>
                <a:chExt cx="76535" cy="159874"/>
              </a:xfrm>
            </p:grpSpPr>
            <p:sp>
              <p:nvSpPr>
                <p:cNvPr id="3428" name="526 - Έλλειψη"/>
                <p:cNvSpPr>
                  <a:spLocks noChangeAspect="1"/>
                </p:cNvSpPr>
                <p:nvPr/>
              </p:nvSpPr>
              <p:spPr>
                <a:xfrm>
                  <a:off x="4351449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429" name="52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42" name="555 - Ομάδα"/>
              <p:cNvGrpSpPr>
                <a:grpSpLocks noChangeAspect="1"/>
              </p:cNvGrpSpPr>
              <p:nvPr/>
            </p:nvGrpSpPr>
            <p:grpSpPr>
              <a:xfrm rot="5554571" flipH="1" flipV="1">
                <a:off x="1455295" y="4465853"/>
                <a:ext cx="40750" cy="172275"/>
                <a:chOff x="4355976" y="1560082"/>
                <a:chExt cx="72008" cy="159874"/>
              </a:xfrm>
            </p:grpSpPr>
            <p:sp>
              <p:nvSpPr>
                <p:cNvPr id="3426" name="55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427" name="55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43" name="558 - Ομάδα"/>
              <p:cNvGrpSpPr/>
              <p:nvPr/>
            </p:nvGrpSpPr>
            <p:grpSpPr>
              <a:xfrm rot="5554571" flipH="1" flipV="1">
                <a:off x="1449795" y="4508269"/>
                <a:ext cx="40750" cy="172275"/>
                <a:chOff x="4355976" y="1560082"/>
                <a:chExt cx="72008" cy="159874"/>
              </a:xfrm>
            </p:grpSpPr>
            <p:sp>
              <p:nvSpPr>
                <p:cNvPr id="3424" name="559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425" name="56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44" name="561 - Ομάδα"/>
              <p:cNvGrpSpPr/>
              <p:nvPr/>
            </p:nvGrpSpPr>
            <p:grpSpPr>
              <a:xfrm rot="5554571" flipH="1" flipV="1">
                <a:off x="1438825" y="4548220"/>
                <a:ext cx="40750" cy="172275"/>
                <a:chOff x="4355976" y="1560082"/>
                <a:chExt cx="72008" cy="159874"/>
              </a:xfrm>
            </p:grpSpPr>
            <p:sp>
              <p:nvSpPr>
                <p:cNvPr id="3422" name="562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423" name="56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45" name="564 - Ομάδα"/>
              <p:cNvGrpSpPr/>
              <p:nvPr/>
            </p:nvGrpSpPr>
            <p:grpSpPr>
              <a:xfrm rot="5554571" flipH="1" flipV="1">
                <a:off x="1421181" y="4590469"/>
                <a:ext cx="40750" cy="172275"/>
                <a:chOff x="4355976" y="1560082"/>
                <a:chExt cx="72008" cy="159874"/>
              </a:xfrm>
            </p:grpSpPr>
            <p:sp>
              <p:nvSpPr>
                <p:cNvPr id="3420" name="565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421" name="56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46" name="609 - Ομάδα"/>
              <p:cNvGrpSpPr/>
              <p:nvPr/>
            </p:nvGrpSpPr>
            <p:grpSpPr>
              <a:xfrm rot="5938774" flipH="1" flipV="1">
                <a:off x="1171866" y="4833668"/>
                <a:ext cx="326592" cy="218769"/>
                <a:chOff x="3239281" y="5544864"/>
                <a:chExt cx="577110" cy="203022"/>
              </a:xfrm>
            </p:grpSpPr>
            <p:grpSp>
              <p:nvGrpSpPr>
                <p:cNvPr id="3396" name="585 - Ομάδα"/>
                <p:cNvGrpSpPr>
                  <a:grpSpLocks noChangeAspect="1"/>
                </p:cNvGrpSpPr>
                <p:nvPr/>
              </p:nvGrpSpPr>
              <p:grpSpPr>
                <a:xfrm>
                  <a:off x="3744383" y="558107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418" name="58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419" name="58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397" name="588 - Ομάδα"/>
                <p:cNvGrpSpPr/>
                <p:nvPr/>
              </p:nvGrpSpPr>
              <p:grpSpPr>
                <a:xfrm>
                  <a:off x="3673611" y="558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416" name="58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417" name="590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398" name="591 - Ομάδα"/>
                <p:cNvGrpSpPr/>
                <p:nvPr/>
              </p:nvGrpSpPr>
              <p:grpSpPr>
                <a:xfrm>
                  <a:off x="3601603" y="557234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414" name="59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415" name="593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399" name="594 - Ομάδα"/>
                <p:cNvGrpSpPr/>
                <p:nvPr/>
              </p:nvGrpSpPr>
              <p:grpSpPr>
                <a:xfrm>
                  <a:off x="3530621" y="556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412" name="59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413" name="59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400" name="597 - Ομάδα"/>
                <p:cNvGrpSpPr>
                  <a:grpSpLocks noChangeAspect="1"/>
                </p:cNvGrpSpPr>
                <p:nvPr/>
              </p:nvGrpSpPr>
              <p:grpSpPr>
                <a:xfrm>
                  <a:off x="3460685" y="556659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410" name="59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411" name="59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401" name="600 - Ομάδα"/>
                <p:cNvGrpSpPr/>
                <p:nvPr/>
              </p:nvGrpSpPr>
              <p:grpSpPr>
                <a:xfrm>
                  <a:off x="3385579" y="556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408" name="601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409" name="60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402" name="603 - Ομάδα"/>
                <p:cNvGrpSpPr/>
                <p:nvPr/>
              </p:nvGrpSpPr>
              <p:grpSpPr>
                <a:xfrm>
                  <a:off x="3314597" y="555786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406" name="60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407" name="60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403" name="606 - Ομάδα"/>
                <p:cNvGrpSpPr/>
                <p:nvPr/>
              </p:nvGrpSpPr>
              <p:grpSpPr>
                <a:xfrm>
                  <a:off x="3239281" y="554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404" name="60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405" name="60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grpSp>
            <p:nvGrpSpPr>
              <p:cNvPr id="3247" name="610 - Ομάδα"/>
              <p:cNvGrpSpPr/>
              <p:nvPr/>
            </p:nvGrpSpPr>
            <p:grpSpPr>
              <a:xfrm rot="5938774" flipH="1" flipV="1">
                <a:off x="1021950" y="5142218"/>
                <a:ext cx="326878" cy="223617"/>
                <a:chOff x="3239281" y="5544864"/>
                <a:chExt cx="577616" cy="207521"/>
              </a:xfrm>
            </p:grpSpPr>
            <p:grpSp>
              <p:nvGrpSpPr>
                <p:cNvPr id="3372" name="585 - Ομάδα"/>
                <p:cNvGrpSpPr>
                  <a:grpSpLocks noChangeAspect="1"/>
                </p:cNvGrpSpPr>
                <p:nvPr/>
              </p:nvGrpSpPr>
              <p:grpSpPr>
                <a:xfrm>
                  <a:off x="3744888" y="5585573"/>
                  <a:ext cx="72009" cy="159874"/>
                  <a:chOff x="4356481" y="1564581"/>
                  <a:chExt cx="72009" cy="159874"/>
                </a:xfrm>
              </p:grpSpPr>
              <p:sp>
                <p:nvSpPr>
                  <p:cNvPr id="3394" name="633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395" name="634 - Έλλειψη"/>
                  <p:cNvSpPr>
                    <a:spLocks noChangeAspect="1"/>
                  </p:cNvSpPr>
                  <p:nvPr/>
                </p:nvSpPr>
                <p:spPr>
                  <a:xfrm>
                    <a:off x="4356482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373" name="588 - Ομάδα"/>
                <p:cNvGrpSpPr/>
                <p:nvPr/>
              </p:nvGrpSpPr>
              <p:grpSpPr>
                <a:xfrm>
                  <a:off x="3674116" y="5592511"/>
                  <a:ext cx="72009" cy="159874"/>
                  <a:chOff x="4356481" y="1564581"/>
                  <a:chExt cx="72009" cy="159874"/>
                </a:xfrm>
              </p:grpSpPr>
              <p:sp>
                <p:nvSpPr>
                  <p:cNvPr id="3392" name="631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393" name="632 - Έλλειψη"/>
                  <p:cNvSpPr>
                    <a:spLocks noChangeAspect="1"/>
                  </p:cNvSpPr>
                  <p:nvPr/>
                </p:nvSpPr>
                <p:spPr>
                  <a:xfrm>
                    <a:off x="4356482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374" name="591 - Ομάδα"/>
                <p:cNvGrpSpPr/>
                <p:nvPr/>
              </p:nvGrpSpPr>
              <p:grpSpPr>
                <a:xfrm>
                  <a:off x="3602108" y="5576845"/>
                  <a:ext cx="72009" cy="159874"/>
                  <a:chOff x="4356481" y="1564581"/>
                  <a:chExt cx="72009" cy="159874"/>
                </a:xfrm>
              </p:grpSpPr>
              <p:sp>
                <p:nvSpPr>
                  <p:cNvPr id="3390" name="629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391" name="630 - Έλλειψη"/>
                  <p:cNvSpPr>
                    <a:spLocks noChangeAspect="1"/>
                  </p:cNvSpPr>
                  <p:nvPr/>
                </p:nvSpPr>
                <p:spPr>
                  <a:xfrm>
                    <a:off x="4356482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375" name="594 - Ομάδα"/>
                <p:cNvGrpSpPr/>
                <p:nvPr/>
              </p:nvGrpSpPr>
              <p:grpSpPr>
                <a:xfrm>
                  <a:off x="3531125" y="5572511"/>
                  <a:ext cx="72009" cy="159874"/>
                  <a:chOff x="4356480" y="1564581"/>
                  <a:chExt cx="72009" cy="159874"/>
                </a:xfrm>
              </p:grpSpPr>
              <p:sp>
                <p:nvSpPr>
                  <p:cNvPr id="3388" name="627 - Έλλειψη"/>
                  <p:cNvSpPr>
                    <a:spLocks noChangeAspect="1"/>
                  </p:cNvSpPr>
                  <p:nvPr/>
                </p:nvSpPr>
                <p:spPr>
                  <a:xfrm>
                    <a:off x="4356480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389" name="628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376" name="597 - Ομάδα"/>
                <p:cNvGrpSpPr>
                  <a:grpSpLocks noChangeAspect="1"/>
                </p:cNvGrpSpPr>
                <p:nvPr/>
              </p:nvGrpSpPr>
              <p:grpSpPr>
                <a:xfrm>
                  <a:off x="3456691" y="5571597"/>
                  <a:ext cx="76002" cy="154871"/>
                  <a:chOff x="4351982" y="1565085"/>
                  <a:chExt cx="76002" cy="154871"/>
                </a:xfrm>
              </p:grpSpPr>
              <p:sp>
                <p:nvSpPr>
                  <p:cNvPr id="3386" name="62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387" name="626 - Έλλειψη"/>
                  <p:cNvSpPr>
                    <a:spLocks noChangeAspect="1"/>
                  </p:cNvSpPr>
                  <p:nvPr/>
                </p:nvSpPr>
                <p:spPr>
                  <a:xfrm>
                    <a:off x="4351982" y="1565085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377" name="600 - Ομάδα"/>
                <p:cNvGrpSpPr/>
                <p:nvPr/>
              </p:nvGrpSpPr>
              <p:grpSpPr>
                <a:xfrm>
                  <a:off x="3385579" y="556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384" name="623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385" name="62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378" name="603 - Ομάδα"/>
                <p:cNvGrpSpPr/>
                <p:nvPr/>
              </p:nvGrpSpPr>
              <p:grpSpPr>
                <a:xfrm>
                  <a:off x="3314597" y="555786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382" name="621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383" name="62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379" name="606 - Ομάδα"/>
                <p:cNvGrpSpPr/>
                <p:nvPr/>
              </p:nvGrpSpPr>
              <p:grpSpPr>
                <a:xfrm>
                  <a:off x="3239281" y="554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380" name="61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381" name="620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grpSp>
            <p:nvGrpSpPr>
              <p:cNvPr id="3248" name="635 - Ομάδα"/>
              <p:cNvGrpSpPr/>
              <p:nvPr/>
            </p:nvGrpSpPr>
            <p:grpSpPr>
              <a:xfrm rot="5938774" flipH="1" flipV="1">
                <a:off x="880343" y="5460576"/>
                <a:ext cx="326592" cy="218769"/>
                <a:chOff x="3239281" y="5544864"/>
                <a:chExt cx="577110" cy="203022"/>
              </a:xfrm>
            </p:grpSpPr>
            <p:grpSp>
              <p:nvGrpSpPr>
                <p:cNvPr id="3348" name="585 - Ομάδα"/>
                <p:cNvGrpSpPr>
                  <a:grpSpLocks noChangeAspect="1"/>
                </p:cNvGrpSpPr>
                <p:nvPr/>
              </p:nvGrpSpPr>
              <p:grpSpPr>
                <a:xfrm>
                  <a:off x="3744383" y="558107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370" name="65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371" name="65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349" name="588 - Ομάδα"/>
                <p:cNvGrpSpPr/>
                <p:nvPr/>
              </p:nvGrpSpPr>
              <p:grpSpPr>
                <a:xfrm>
                  <a:off x="3673611" y="558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368" name="65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369" name="65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350" name="591 - Ομάδα"/>
                <p:cNvGrpSpPr/>
                <p:nvPr/>
              </p:nvGrpSpPr>
              <p:grpSpPr>
                <a:xfrm>
                  <a:off x="3601603" y="557234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366" name="65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367" name="65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351" name="594 - Ομάδα"/>
                <p:cNvGrpSpPr/>
                <p:nvPr/>
              </p:nvGrpSpPr>
              <p:grpSpPr>
                <a:xfrm>
                  <a:off x="3530621" y="556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364" name="65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365" name="653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352" name="597 - Ομάδα"/>
                <p:cNvGrpSpPr>
                  <a:grpSpLocks noChangeAspect="1"/>
                </p:cNvGrpSpPr>
                <p:nvPr/>
              </p:nvGrpSpPr>
              <p:grpSpPr>
                <a:xfrm>
                  <a:off x="3460685" y="556659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362" name="650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363" name="651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353" name="600 - Ομάδα"/>
                <p:cNvGrpSpPr/>
                <p:nvPr/>
              </p:nvGrpSpPr>
              <p:grpSpPr>
                <a:xfrm>
                  <a:off x="3385579" y="556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360" name="64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361" name="64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354" name="603 - Ομάδα"/>
                <p:cNvGrpSpPr/>
                <p:nvPr/>
              </p:nvGrpSpPr>
              <p:grpSpPr>
                <a:xfrm>
                  <a:off x="3314597" y="555786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358" name="64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359" name="64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355" name="606 - Ομάδα"/>
                <p:cNvGrpSpPr/>
                <p:nvPr/>
              </p:nvGrpSpPr>
              <p:grpSpPr>
                <a:xfrm>
                  <a:off x="3239281" y="554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356" name="64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357" name="64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grpSp>
            <p:nvGrpSpPr>
              <p:cNvPr id="3249" name="678 - Ομάδα"/>
              <p:cNvGrpSpPr/>
              <p:nvPr/>
            </p:nvGrpSpPr>
            <p:grpSpPr>
              <a:xfrm rot="5554571" flipH="1" flipV="1">
                <a:off x="1403921" y="4634130"/>
                <a:ext cx="43312" cy="172275"/>
                <a:chOff x="4351449" y="1560082"/>
                <a:chExt cx="76535" cy="159874"/>
              </a:xfrm>
            </p:grpSpPr>
            <p:sp>
              <p:nvSpPr>
                <p:cNvPr id="3346" name="679 - Έλλειψη"/>
                <p:cNvSpPr>
                  <a:spLocks noChangeAspect="1"/>
                </p:cNvSpPr>
                <p:nvPr/>
              </p:nvSpPr>
              <p:spPr>
                <a:xfrm>
                  <a:off x="4351449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347" name="68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50" name="681 - Ομάδα"/>
              <p:cNvGrpSpPr/>
              <p:nvPr/>
            </p:nvGrpSpPr>
            <p:grpSpPr>
              <a:xfrm rot="5124672" flipH="1" flipV="1">
                <a:off x="1442676" y="3895540"/>
                <a:ext cx="42047" cy="169092"/>
                <a:chOff x="4358930" y="1560742"/>
                <a:chExt cx="74299" cy="156922"/>
              </a:xfrm>
            </p:grpSpPr>
            <p:sp>
              <p:nvSpPr>
                <p:cNvPr id="3344" name="682 - Έλλειψη"/>
                <p:cNvSpPr>
                  <a:spLocks noChangeAspect="1"/>
                </p:cNvSpPr>
                <p:nvPr/>
              </p:nvSpPr>
              <p:spPr>
                <a:xfrm>
                  <a:off x="4358930" y="164565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345" name="683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51" name="684 - Ομάδα"/>
              <p:cNvGrpSpPr/>
              <p:nvPr/>
            </p:nvGrpSpPr>
            <p:grpSpPr>
              <a:xfrm rot="5169957" flipH="1" flipV="1">
                <a:off x="1457507" y="3934712"/>
                <a:ext cx="42237" cy="171956"/>
                <a:chOff x="4353349" y="1560082"/>
                <a:chExt cx="74635" cy="159578"/>
              </a:xfrm>
            </p:grpSpPr>
            <p:sp>
              <p:nvSpPr>
                <p:cNvPr id="3342" name="685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343" name="68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52" name="854 - Ομάδα"/>
              <p:cNvGrpSpPr/>
              <p:nvPr/>
            </p:nvGrpSpPr>
            <p:grpSpPr>
              <a:xfrm rot="5124672" flipH="1" flipV="1">
                <a:off x="1415296" y="3809924"/>
                <a:ext cx="42787" cy="169891"/>
                <a:chOff x="4361221" y="1560742"/>
                <a:chExt cx="75608" cy="157662"/>
              </a:xfrm>
            </p:grpSpPr>
            <p:sp>
              <p:nvSpPr>
                <p:cNvPr id="3340" name="855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341" name="856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53" name="857 - Ομάδα"/>
              <p:cNvGrpSpPr/>
              <p:nvPr/>
            </p:nvGrpSpPr>
            <p:grpSpPr>
              <a:xfrm rot="5169957" flipH="1" flipV="1">
                <a:off x="1430343" y="3851176"/>
                <a:ext cx="42237" cy="171956"/>
                <a:chOff x="4353349" y="1560082"/>
                <a:chExt cx="74635" cy="159578"/>
              </a:xfrm>
            </p:grpSpPr>
            <p:sp>
              <p:nvSpPr>
                <p:cNvPr id="3338" name="85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339" name="85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54" name="860 - Ομάδα"/>
              <p:cNvGrpSpPr/>
              <p:nvPr/>
            </p:nvGrpSpPr>
            <p:grpSpPr>
              <a:xfrm rot="5124672" flipH="1" flipV="1">
                <a:off x="1388116" y="3724703"/>
                <a:ext cx="42787" cy="169891"/>
                <a:chOff x="4361221" y="1560742"/>
                <a:chExt cx="75608" cy="157662"/>
              </a:xfrm>
            </p:grpSpPr>
            <p:sp>
              <p:nvSpPr>
                <p:cNvPr id="3336" name="861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337" name="862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55" name="863 - Ομάδα"/>
              <p:cNvGrpSpPr/>
              <p:nvPr/>
            </p:nvGrpSpPr>
            <p:grpSpPr>
              <a:xfrm rot="5169957" flipH="1" flipV="1">
                <a:off x="1409232" y="3767425"/>
                <a:ext cx="42603" cy="172670"/>
                <a:chOff x="4355976" y="1560082"/>
                <a:chExt cx="75282" cy="160241"/>
              </a:xfrm>
            </p:grpSpPr>
            <p:sp>
              <p:nvSpPr>
                <p:cNvPr id="3334" name="864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335" name="86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56" name="866 - Ομάδα"/>
              <p:cNvGrpSpPr/>
              <p:nvPr/>
            </p:nvGrpSpPr>
            <p:grpSpPr>
              <a:xfrm rot="5124672" flipH="1" flipV="1">
                <a:off x="1229958" y="3216993"/>
                <a:ext cx="42787" cy="169891"/>
                <a:chOff x="4361221" y="1560742"/>
                <a:chExt cx="75608" cy="157662"/>
              </a:xfrm>
            </p:grpSpPr>
            <p:sp>
              <p:nvSpPr>
                <p:cNvPr id="3332" name="867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333" name="868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57" name="869 - Ομάδα"/>
              <p:cNvGrpSpPr/>
              <p:nvPr/>
            </p:nvGrpSpPr>
            <p:grpSpPr>
              <a:xfrm rot="5124672" flipH="1" flipV="1">
                <a:off x="1368967" y="3682519"/>
                <a:ext cx="42047" cy="169092"/>
                <a:chOff x="4358930" y="1560742"/>
                <a:chExt cx="74299" cy="156922"/>
              </a:xfrm>
            </p:grpSpPr>
            <p:sp>
              <p:nvSpPr>
                <p:cNvPr id="3330" name="870 - Έλλειψη"/>
                <p:cNvSpPr>
                  <a:spLocks noChangeAspect="1"/>
                </p:cNvSpPr>
                <p:nvPr/>
              </p:nvSpPr>
              <p:spPr>
                <a:xfrm>
                  <a:off x="4358930" y="164565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331" name="871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58" name="872 - Ομάδα"/>
              <p:cNvGrpSpPr/>
              <p:nvPr/>
            </p:nvGrpSpPr>
            <p:grpSpPr>
              <a:xfrm rot="5124672" flipH="1" flipV="1">
                <a:off x="1328798" y="3596601"/>
                <a:ext cx="42787" cy="169891"/>
                <a:chOff x="4361221" y="1560742"/>
                <a:chExt cx="75608" cy="157662"/>
              </a:xfrm>
            </p:grpSpPr>
            <p:sp>
              <p:nvSpPr>
                <p:cNvPr id="3328" name="873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329" name="874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59" name="878 - Ομάδα"/>
              <p:cNvGrpSpPr/>
              <p:nvPr/>
            </p:nvGrpSpPr>
            <p:grpSpPr>
              <a:xfrm rot="5124672" flipH="1" flipV="1">
                <a:off x="1295230" y="3511227"/>
                <a:ext cx="42787" cy="169891"/>
                <a:chOff x="4361221" y="1560742"/>
                <a:chExt cx="75608" cy="157662"/>
              </a:xfrm>
            </p:grpSpPr>
            <p:sp>
              <p:nvSpPr>
                <p:cNvPr id="3326" name="879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327" name="880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60" name="881 - Ομάδα"/>
              <p:cNvGrpSpPr/>
              <p:nvPr/>
            </p:nvGrpSpPr>
            <p:grpSpPr>
              <a:xfrm rot="5169957" flipH="1" flipV="1">
                <a:off x="1309957" y="3553799"/>
                <a:ext cx="42603" cy="172670"/>
                <a:chOff x="4355976" y="1560082"/>
                <a:chExt cx="75282" cy="160241"/>
              </a:xfrm>
            </p:grpSpPr>
            <p:sp>
              <p:nvSpPr>
                <p:cNvPr id="3324" name="882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325" name="88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61" name="884 - Ομάδα"/>
              <p:cNvGrpSpPr/>
              <p:nvPr/>
            </p:nvGrpSpPr>
            <p:grpSpPr>
              <a:xfrm rot="5124672" flipH="1" flipV="1">
                <a:off x="1266107" y="3426448"/>
                <a:ext cx="42047" cy="169092"/>
                <a:chOff x="4358930" y="1560742"/>
                <a:chExt cx="74299" cy="156921"/>
              </a:xfrm>
            </p:grpSpPr>
            <p:sp>
              <p:nvSpPr>
                <p:cNvPr id="3322" name="885 - Έλλειψη"/>
                <p:cNvSpPr>
                  <a:spLocks noChangeAspect="1"/>
                </p:cNvSpPr>
                <p:nvPr/>
              </p:nvSpPr>
              <p:spPr>
                <a:xfrm>
                  <a:off x="4358930" y="164565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323" name="886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62" name="887 - Ομάδα"/>
              <p:cNvGrpSpPr/>
              <p:nvPr/>
            </p:nvGrpSpPr>
            <p:grpSpPr>
              <a:xfrm rot="5169957" flipH="1" flipV="1">
                <a:off x="1274255" y="3468827"/>
                <a:ext cx="42237" cy="171956"/>
                <a:chOff x="4353349" y="1560082"/>
                <a:chExt cx="74635" cy="159578"/>
              </a:xfrm>
            </p:grpSpPr>
            <p:sp>
              <p:nvSpPr>
                <p:cNvPr id="3320" name="88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321" name="88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63" name="890 - Ομάδα"/>
              <p:cNvGrpSpPr/>
              <p:nvPr/>
            </p:nvGrpSpPr>
            <p:grpSpPr>
              <a:xfrm rot="5124672" flipH="1" flipV="1">
                <a:off x="1244811" y="3342656"/>
                <a:ext cx="42787" cy="169891"/>
                <a:chOff x="4361221" y="1560742"/>
                <a:chExt cx="75608" cy="157662"/>
              </a:xfrm>
            </p:grpSpPr>
            <p:sp>
              <p:nvSpPr>
                <p:cNvPr id="3318" name="891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319" name="892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64" name="893 - Ομάδα"/>
              <p:cNvGrpSpPr/>
              <p:nvPr/>
            </p:nvGrpSpPr>
            <p:grpSpPr>
              <a:xfrm rot="5169957" flipH="1" flipV="1">
                <a:off x="1259826" y="3381870"/>
                <a:ext cx="42603" cy="172670"/>
                <a:chOff x="4355976" y="1560082"/>
                <a:chExt cx="75282" cy="160241"/>
              </a:xfrm>
            </p:grpSpPr>
            <p:sp>
              <p:nvSpPr>
                <p:cNvPr id="3316" name="894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317" name="89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65" name="896 - Ομάδα"/>
              <p:cNvGrpSpPr/>
              <p:nvPr/>
            </p:nvGrpSpPr>
            <p:grpSpPr>
              <a:xfrm rot="5124672" flipH="1" flipV="1">
                <a:off x="1224197" y="3259200"/>
                <a:ext cx="42787" cy="169891"/>
                <a:chOff x="4361221" y="1560742"/>
                <a:chExt cx="75608" cy="157662"/>
              </a:xfrm>
            </p:grpSpPr>
            <p:sp>
              <p:nvSpPr>
                <p:cNvPr id="3314" name="897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315" name="898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66" name="899 - Ομάδα"/>
              <p:cNvGrpSpPr/>
              <p:nvPr/>
            </p:nvGrpSpPr>
            <p:grpSpPr>
              <a:xfrm rot="5169957" flipH="1" flipV="1">
                <a:off x="1239211" y="3298415"/>
                <a:ext cx="42603" cy="172670"/>
                <a:chOff x="4355976" y="1560082"/>
                <a:chExt cx="75282" cy="160241"/>
              </a:xfrm>
            </p:grpSpPr>
            <p:sp>
              <p:nvSpPr>
                <p:cNvPr id="3312" name="900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313" name="90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67" name="905 - Ομάδα"/>
              <p:cNvGrpSpPr/>
              <p:nvPr/>
            </p:nvGrpSpPr>
            <p:grpSpPr>
              <a:xfrm rot="5124672" flipH="1" flipV="1">
                <a:off x="1219800" y="3176572"/>
                <a:ext cx="42787" cy="169891"/>
                <a:chOff x="4361221" y="1560742"/>
                <a:chExt cx="75608" cy="157662"/>
              </a:xfrm>
            </p:grpSpPr>
            <p:sp>
              <p:nvSpPr>
                <p:cNvPr id="3310" name="906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311" name="907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68" name="908 - Ομάδα"/>
              <p:cNvGrpSpPr/>
              <p:nvPr/>
            </p:nvGrpSpPr>
            <p:grpSpPr>
              <a:xfrm rot="5124672" flipH="1" flipV="1">
                <a:off x="1208222" y="3095926"/>
                <a:ext cx="42047" cy="169092"/>
                <a:chOff x="4358930" y="1560742"/>
                <a:chExt cx="74299" cy="156921"/>
              </a:xfrm>
            </p:grpSpPr>
            <p:sp>
              <p:nvSpPr>
                <p:cNvPr id="3308" name="909 - Έλλειψη"/>
                <p:cNvSpPr>
                  <a:spLocks noChangeAspect="1"/>
                </p:cNvSpPr>
                <p:nvPr/>
              </p:nvSpPr>
              <p:spPr>
                <a:xfrm>
                  <a:off x="4358930" y="164565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309" name="910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69" name="911 - Ομάδα"/>
              <p:cNvGrpSpPr/>
              <p:nvPr/>
            </p:nvGrpSpPr>
            <p:grpSpPr>
              <a:xfrm rot="5169957" flipH="1" flipV="1">
                <a:off x="1211241" y="3135729"/>
                <a:ext cx="42237" cy="171956"/>
                <a:chOff x="4353349" y="1560082"/>
                <a:chExt cx="74635" cy="159578"/>
              </a:xfrm>
            </p:grpSpPr>
            <p:sp>
              <p:nvSpPr>
                <p:cNvPr id="3306" name="912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307" name="91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70" name="917 - Ομάδα"/>
              <p:cNvGrpSpPr/>
              <p:nvPr/>
            </p:nvGrpSpPr>
            <p:grpSpPr>
              <a:xfrm rot="5169957" flipH="1" flipV="1">
                <a:off x="1200578" y="3051585"/>
                <a:ext cx="42237" cy="171956"/>
                <a:chOff x="4353349" y="1560082"/>
                <a:chExt cx="74635" cy="159578"/>
              </a:xfrm>
            </p:grpSpPr>
            <p:sp>
              <p:nvSpPr>
                <p:cNvPr id="3304" name="91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305" name="91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71" name="926 - Ομάδα"/>
              <p:cNvGrpSpPr/>
              <p:nvPr/>
            </p:nvGrpSpPr>
            <p:grpSpPr>
              <a:xfrm rot="5169957" flipH="1" flipV="1">
                <a:off x="1210088" y="3009206"/>
                <a:ext cx="42237" cy="171956"/>
                <a:chOff x="4353349" y="1560082"/>
                <a:chExt cx="74635" cy="159578"/>
              </a:xfrm>
            </p:grpSpPr>
            <p:sp>
              <p:nvSpPr>
                <p:cNvPr id="3302" name="927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303" name="92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72" name="929 - Ομάδα"/>
              <p:cNvGrpSpPr/>
              <p:nvPr/>
            </p:nvGrpSpPr>
            <p:grpSpPr>
              <a:xfrm rot="5169957" flipH="1" flipV="1">
                <a:off x="1206345" y="2968659"/>
                <a:ext cx="42237" cy="171956"/>
                <a:chOff x="4353349" y="1560082"/>
                <a:chExt cx="74635" cy="159578"/>
              </a:xfrm>
            </p:grpSpPr>
            <p:sp>
              <p:nvSpPr>
                <p:cNvPr id="3300" name="930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301" name="93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73" name="932 - Ομάδα"/>
              <p:cNvGrpSpPr/>
              <p:nvPr/>
            </p:nvGrpSpPr>
            <p:grpSpPr>
              <a:xfrm rot="5169957" flipH="1" flipV="1">
                <a:off x="1221984" y="2726985"/>
                <a:ext cx="42237" cy="171956"/>
                <a:chOff x="4353349" y="1560082"/>
                <a:chExt cx="74635" cy="159578"/>
              </a:xfrm>
            </p:grpSpPr>
            <p:sp>
              <p:nvSpPr>
                <p:cNvPr id="3298" name="933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299" name="934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74" name="935 - Ομάδα"/>
              <p:cNvGrpSpPr/>
              <p:nvPr/>
            </p:nvGrpSpPr>
            <p:grpSpPr>
              <a:xfrm rot="5169957" flipH="1" flipV="1">
                <a:off x="1231493" y="2684608"/>
                <a:ext cx="42237" cy="171956"/>
                <a:chOff x="4353349" y="1560082"/>
                <a:chExt cx="74635" cy="159578"/>
              </a:xfrm>
            </p:grpSpPr>
            <p:sp>
              <p:nvSpPr>
                <p:cNvPr id="3296" name="936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297" name="93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75" name="938 - Ομάδα"/>
              <p:cNvGrpSpPr/>
              <p:nvPr/>
            </p:nvGrpSpPr>
            <p:grpSpPr>
              <a:xfrm rot="5169957" flipH="1" flipV="1">
                <a:off x="1227750" y="2644059"/>
                <a:ext cx="42237" cy="171956"/>
                <a:chOff x="4353349" y="1560082"/>
                <a:chExt cx="74635" cy="159578"/>
              </a:xfrm>
            </p:grpSpPr>
            <p:sp>
              <p:nvSpPr>
                <p:cNvPr id="3294" name="939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295" name="94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76" name="941 - Ομάδα"/>
              <p:cNvGrpSpPr/>
              <p:nvPr/>
            </p:nvGrpSpPr>
            <p:grpSpPr>
              <a:xfrm rot="5169957" flipH="1" flipV="1">
                <a:off x="1205865" y="2849830"/>
                <a:ext cx="42237" cy="171956"/>
                <a:chOff x="4353349" y="1560082"/>
                <a:chExt cx="74635" cy="159578"/>
              </a:xfrm>
            </p:grpSpPr>
            <p:sp>
              <p:nvSpPr>
                <p:cNvPr id="3292" name="942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293" name="94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77" name="944 - Ομάδα"/>
              <p:cNvGrpSpPr/>
              <p:nvPr/>
            </p:nvGrpSpPr>
            <p:grpSpPr>
              <a:xfrm rot="5169957" flipH="1" flipV="1">
                <a:off x="1215374" y="2807452"/>
                <a:ext cx="42237" cy="171956"/>
                <a:chOff x="4353349" y="1560082"/>
                <a:chExt cx="74635" cy="159578"/>
              </a:xfrm>
            </p:grpSpPr>
            <p:sp>
              <p:nvSpPr>
                <p:cNvPr id="3290" name="945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291" name="94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78" name="947 - Ομάδα"/>
              <p:cNvGrpSpPr/>
              <p:nvPr/>
            </p:nvGrpSpPr>
            <p:grpSpPr>
              <a:xfrm rot="5169957" flipH="1" flipV="1">
                <a:off x="1211631" y="2766905"/>
                <a:ext cx="42237" cy="171956"/>
                <a:chOff x="4353349" y="1560082"/>
                <a:chExt cx="74635" cy="159578"/>
              </a:xfrm>
            </p:grpSpPr>
            <p:sp>
              <p:nvSpPr>
                <p:cNvPr id="3288" name="94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289" name="94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79" name="950 - Ομάδα"/>
              <p:cNvGrpSpPr/>
              <p:nvPr/>
            </p:nvGrpSpPr>
            <p:grpSpPr>
              <a:xfrm rot="5169957" flipH="1" flipV="1">
                <a:off x="1203400" y="2928224"/>
                <a:ext cx="42237" cy="171956"/>
                <a:chOff x="4353349" y="1560082"/>
                <a:chExt cx="74635" cy="159578"/>
              </a:xfrm>
            </p:grpSpPr>
            <p:sp>
              <p:nvSpPr>
                <p:cNvPr id="3286" name="951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287" name="95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80" name="953 - Ομάδα"/>
              <p:cNvGrpSpPr/>
              <p:nvPr/>
            </p:nvGrpSpPr>
            <p:grpSpPr>
              <a:xfrm rot="5169957" flipH="1" flipV="1">
                <a:off x="1213282" y="2887668"/>
                <a:ext cx="42237" cy="171956"/>
                <a:chOff x="4353349" y="1560082"/>
                <a:chExt cx="74635" cy="159578"/>
              </a:xfrm>
            </p:grpSpPr>
            <p:sp>
              <p:nvSpPr>
                <p:cNvPr id="3284" name="954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285" name="95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281" name="860 - Ομάδα"/>
              <p:cNvGrpSpPr/>
              <p:nvPr/>
            </p:nvGrpSpPr>
            <p:grpSpPr>
              <a:xfrm rot="5124672" flipH="1" flipV="1">
                <a:off x="1376017" y="3638093"/>
                <a:ext cx="42787" cy="169891"/>
                <a:chOff x="4361221" y="1560742"/>
                <a:chExt cx="75608" cy="157662"/>
              </a:xfrm>
            </p:grpSpPr>
            <p:sp>
              <p:nvSpPr>
                <p:cNvPr id="3282" name="861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283" name="862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1709" name="Group 2103"/>
            <p:cNvGrpSpPr/>
            <p:nvPr/>
          </p:nvGrpSpPr>
          <p:grpSpPr>
            <a:xfrm>
              <a:off x="1078271" y="2861318"/>
              <a:ext cx="973449" cy="3024339"/>
              <a:chOff x="934254" y="2708918"/>
              <a:chExt cx="973449" cy="3024339"/>
            </a:xfrm>
          </p:grpSpPr>
          <p:grpSp>
            <p:nvGrpSpPr>
              <p:cNvPr id="1710" name="486 - Ομάδα"/>
              <p:cNvGrpSpPr/>
              <p:nvPr/>
            </p:nvGrpSpPr>
            <p:grpSpPr>
              <a:xfrm rot="5554571">
                <a:off x="1240670" y="4097090"/>
                <a:ext cx="40750" cy="172275"/>
                <a:chOff x="4355976" y="1560082"/>
                <a:chExt cx="72008" cy="159874"/>
              </a:xfrm>
            </p:grpSpPr>
            <p:sp>
              <p:nvSpPr>
                <p:cNvPr id="3177" name="487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178" name="48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11" name="489 - Ομάδα"/>
              <p:cNvGrpSpPr/>
              <p:nvPr/>
            </p:nvGrpSpPr>
            <p:grpSpPr>
              <a:xfrm rot="5554571">
                <a:off x="1245312" y="4056409"/>
                <a:ext cx="40750" cy="172275"/>
                <a:chOff x="4355976" y="1560082"/>
                <a:chExt cx="72008" cy="159874"/>
              </a:xfrm>
            </p:grpSpPr>
            <p:sp>
              <p:nvSpPr>
                <p:cNvPr id="3175" name="490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176" name="49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12" name="492 - Ομάδα"/>
              <p:cNvGrpSpPr/>
              <p:nvPr/>
            </p:nvGrpSpPr>
            <p:grpSpPr>
              <a:xfrm rot="4942809">
                <a:off x="1235668" y="4181868"/>
                <a:ext cx="45166" cy="170761"/>
                <a:chOff x="4348173" y="1560082"/>
                <a:chExt cx="79811" cy="158470"/>
              </a:xfrm>
            </p:grpSpPr>
            <p:sp>
              <p:nvSpPr>
                <p:cNvPr id="3173" name="493 - Έλλειψη"/>
                <p:cNvSpPr>
                  <a:spLocks noChangeAspect="1"/>
                </p:cNvSpPr>
                <p:nvPr/>
              </p:nvSpPr>
              <p:spPr>
                <a:xfrm>
                  <a:off x="4348173" y="1646544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174" name="494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13" name="495 - Ομάδα"/>
              <p:cNvGrpSpPr/>
              <p:nvPr/>
            </p:nvGrpSpPr>
            <p:grpSpPr>
              <a:xfrm rot="5554571">
                <a:off x="1234885" y="4139499"/>
                <a:ext cx="40750" cy="172275"/>
                <a:chOff x="4355976" y="1560082"/>
                <a:chExt cx="72008" cy="159874"/>
              </a:xfrm>
            </p:grpSpPr>
            <p:sp>
              <p:nvSpPr>
                <p:cNvPr id="3171" name="49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172" name="49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14" name="498 - Ομάδα"/>
              <p:cNvGrpSpPr/>
              <p:nvPr/>
            </p:nvGrpSpPr>
            <p:grpSpPr>
              <a:xfrm rot="4942809">
                <a:off x="1234403" y="4222670"/>
                <a:ext cx="45166" cy="170761"/>
                <a:chOff x="4346646" y="1568572"/>
                <a:chExt cx="79811" cy="158470"/>
              </a:xfrm>
            </p:grpSpPr>
            <p:sp>
              <p:nvSpPr>
                <p:cNvPr id="3169" name="499 - Έλλειψη"/>
                <p:cNvSpPr>
                  <a:spLocks noChangeAspect="1"/>
                </p:cNvSpPr>
                <p:nvPr/>
              </p:nvSpPr>
              <p:spPr>
                <a:xfrm>
                  <a:off x="4346646" y="1655034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170" name="500 - Έλλειψη"/>
                <p:cNvSpPr>
                  <a:spLocks noChangeAspect="1"/>
                </p:cNvSpPr>
                <p:nvPr/>
              </p:nvSpPr>
              <p:spPr>
                <a:xfrm>
                  <a:off x="4354449" y="156857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15" name="501 - Ομάδα"/>
              <p:cNvGrpSpPr/>
              <p:nvPr/>
            </p:nvGrpSpPr>
            <p:grpSpPr>
              <a:xfrm rot="4942809">
                <a:off x="1235097" y="4261981"/>
                <a:ext cx="45166" cy="170761"/>
                <a:chOff x="4348173" y="1560082"/>
                <a:chExt cx="79811" cy="158470"/>
              </a:xfrm>
            </p:grpSpPr>
            <p:sp>
              <p:nvSpPr>
                <p:cNvPr id="3167" name="502 - Έλλειψη"/>
                <p:cNvSpPr>
                  <a:spLocks noChangeAspect="1"/>
                </p:cNvSpPr>
                <p:nvPr/>
              </p:nvSpPr>
              <p:spPr>
                <a:xfrm>
                  <a:off x="4348173" y="1646544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168" name="50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16" name="504 - Ομάδα"/>
              <p:cNvGrpSpPr/>
              <p:nvPr/>
            </p:nvGrpSpPr>
            <p:grpSpPr>
              <a:xfrm rot="5124672">
                <a:off x="1266908" y="4345232"/>
                <a:ext cx="42047" cy="169092"/>
                <a:chOff x="4358930" y="1560742"/>
                <a:chExt cx="74299" cy="156922"/>
              </a:xfrm>
            </p:grpSpPr>
            <p:sp>
              <p:nvSpPr>
                <p:cNvPr id="3165" name="505 - Έλλειψη"/>
                <p:cNvSpPr>
                  <a:spLocks noChangeAspect="1"/>
                </p:cNvSpPr>
                <p:nvPr/>
              </p:nvSpPr>
              <p:spPr>
                <a:xfrm>
                  <a:off x="4358930" y="164565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166" name="506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17" name="507 - Ομάδα"/>
              <p:cNvGrpSpPr/>
              <p:nvPr/>
            </p:nvGrpSpPr>
            <p:grpSpPr>
              <a:xfrm rot="5169957">
                <a:off x="1251890" y="4303195"/>
                <a:ext cx="42237" cy="171956"/>
                <a:chOff x="4353349" y="1560082"/>
                <a:chExt cx="74635" cy="159578"/>
              </a:xfrm>
            </p:grpSpPr>
            <p:sp>
              <p:nvSpPr>
                <p:cNvPr id="3163" name="50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164" name="50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18" name="510 - Ομάδα"/>
              <p:cNvGrpSpPr>
                <a:grpSpLocks noChangeAspect="1"/>
              </p:cNvGrpSpPr>
              <p:nvPr/>
            </p:nvGrpSpPr>
            <p:grpSpPr>
              <a:xfrm rot="5554571">
                <a:off x="1247328" y="4013468"/>
                <a:ext cx="40750" cy="172275"/>
                <a:chOff x="4355976" y="1560082"/>
                <a:chExt cx="72008" cy="159874"/>
              </a:xfrm>
            </p:grpSpPr>
            <p:sp>
              <p:nvSpPr>
                <p:cNvPr id="3161" name="511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162" name="51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19" name="513 - Ομάδα"/>
              <p:cNvGrpSpPr/>
              <p:nvPr/>
            </p:nvGrpSpPr>
            <p:grpSpPr>
              <a:xfrm rot="5554571">
                <a:off x="1254733" y="3973553"/>
                <a:ext cx="40750" cy="172275"/>
                <a:chOff x="4355976" y="1560082"/>
                <a:chExt cx="72008" cy="159874"/>
              </a:xfrm>
            </p:grpSpPr>
            <p:sp>
              <p:nvSpPr>
                <p:cNvPr id="3159" name="51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160" name="51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20" name="516 - Ομάδα"/>
              <p:cNvGrpSpPr/>
              <p:nvPr/>
            </p:nvGrpSpPr>
            <p:grpSpPr>
              <a:xfrm rot="5554571">
                <a:off x="1263639" y="3932971"/>
                <a:ext cx="40750" cy="172275"/>
                <a:chOff x="4355976" y="1560082"/>
                <a:chExt cx="72008" cy="159874"/>
              </a:xfrm>
            </p:grpSpPr>
            <p:sp>
              <p:nvSpPr>
                <p:cNvPr id="3157" name="517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158" name="51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21" name="519 - Ομάδα"/>
              <p:cNvGrpSpPr/>
              <p:nvPr/>
            </p:nvGrpSpPr>
            <p:grpSpPr>
              <a:xfrm rot="5554571">
                <a:off x="1271743" y="3892953"/>
                <a:ext cx="40750" cy="172275"/>
                <a:chOff x="4355976" y="1560082"/>
                <a:chExt cx="72008" cy="159874"/>
              </a:xfrm>
            </p:grpSpPr>
            <p:sp>
              <p:nvSpPr>
                <p:cNvPr id="3155" name="520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156" name="52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22" name="525 - Ομάδα"/>
              <p:cNvGrpSpPr/>
              <p:nvPr/>
            </p:nvGrpSpPr>
            <p:grpSpPr>
              <a:xfrm rot="5554571">
                <a:off x="1337233" y="3642716"/>
                <a:ext cx="43312" cy="172275"/>
                <a:chOff x="4351449" y="1560082"/>
                <a:chExt cx="76535" cy="159874"/>
              </a:xfrm>
            </p:grpSpPr>
            <p:sp>
              <p:nvSpPr>
                <p:cNvPr id="3153" name="526 - Έλλειψη"/>
                <p:cNvSpPr>
                  <a:spLocks noChangeAspect="1"/>
                </p:cNvSpPr>
                <p:nvPr/>
              </p:nvSpPr>
              <p:spPr>
                <a:xfrm>
                  <a:off x="4351449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154" name="52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23" name="555 - Ομάδα"/>
              <p:cNvGrpSpPr>
                <a:grpSpLocks noChangeAspect="1"/>
              </p:cNvGrpSpPr>
              <p:nvPr/>
            </p:nvGrpSpPr>
            <p:grpSpPr>
              <a:xfrm rot="5554571">
                <a:off x="1276657" y="3853451"/>
                <a:ext cx="40750" cy="172275"/>
                <a:chOff x="4355976" y="1560082"/>
                <a:chExt cx="72008" cy="159874"/>
              </a:xfrm>
            </p:grpSpPr>
            <p:sp>
              <p:nvSpPr>
                <p:cNvPr id="3151" name="55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152" name="55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24" name="558 - Ομάδα"/>
              <p:cNvGrpSpPr/>
              <p:nvPr/>
            </p:nvGrpSpPr>
            <p:grpSpPr>
              <a:xfrm rot="5554571">
                <a:off x="1282157" y="3811035"/>
                <a:ext cx="40750" cy="172275"/>
                <a:chOff x="4355976" y="1560082"/>
                <a:chExt cx="72008" cy="159874"/>
              </a:xfrm>
            </p:grpSpPr>
            <p:sp>
              <p:nvSpPr>
                <p:cNvPr id="3149" name="559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150" name="56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25" name="561 - Ομάδα"/>
              <p:cNvGrpSpPr/>
              <p:nvPr/>
            </p:nvGrpSpPr>
            <p:grpSpPr>
              <a:xfrm rot="5554571">
                <a:off x="1293127" y="3771084"/>
                <a:ext cx="40750" cy="172275"/>
                <a:chOff x="4355976" y="1560082"/>
                <a:chExt cx="72008" cy="159874"/>
              </a:xfrm>
            </p:grpSpPr>
            <p:sp>
              <p:nvSpPr>
                <p:cNvPr id="3147" name="562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148" name="56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26" name="564 - Ομάδα"/>
              <p:cNvGrpSpPr/>
              <p:nvPr/>
            </p:nvGrpSpPr>
            <p:grpSpPr>
              <a:xfrm rot="5554571">
                <a:off x="1310772" y="3728835"/>
                <a:ext cx="40750" cy="172275"/>
                <a:chOff x="4355976" y="1560082"/>
                <a:chExt cx="72008" cy="159874"/>
              </a:xfrm>
            </p:grpSpPr>
            <p:sp>
              <p:nvSpPr>
                <p:cNvPr id="3145" name="565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146" name="56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27" name="609 - Ομάδα"/>
              <p:cNvGrpSpPr/>
              <p:nvPr/>
            </p:nvGrpSpPr>
            <p:grpSpPr>
              <a:xfrm rot="5938774">
                <a:off x="1274245" y="3439142"/>
                <a:ext cx="326592" cy="218769"/>
                <a:chOff x="3239281" y="5544864"/>
                <a:chExt cx="577110" cy="203022"/>
              </a:xfrm>
            </p:grpSpPr>
            <p:grpSp>
              <p:nvGrpSpPr>
                <p:cNvPr id="3121" name="585 - Ομάδα"/>
                <p:cNvGrpSpPr>
                  <a:grpSpLocks noChangeAspect="1"/>
                </p:cNvGrpSpPr>
                <p:nvPr/>
              </p:nvGrpSpPr>
              <p:grpSpPr>
                <a:xfrm>
                  <a:off x="3744383" y="558107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143" name="58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144" name="58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122" name="588 - Ομάδα"/>
                <p:cNvGrpSpPr/>
                <p:nvPr/>
              </p:nvGrpSpPr>
              <p:grpSpPr>
                <a:xfrm>
                  <a:off x="3673611" y="558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141" name="58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142" name="590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123" name="591 - Ομάδα"/>
                <p:cNvGrpSpPr/>
                <p:nvPr/>
              </p:nvGrpSpPr>
              <p:grpSpPr>
                <a:xfrm>
                  <a:off x="3601603" y="557234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139" name="59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140" name="593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124" name="594 - Ομάδα"/>
                <p:cNvGrpSpPr/>
                <p:nvPr/>
              </p:nvGrpSpPr>
              <p:grpSpPr>
                <a:xfrm>
                  <a:off x="3530621" y="556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137" name="59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138" name="59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125" name="597 - Ομάδα"/>
                <p:cNvGrpSpPr>
                  <a:grpSpLocks noChangeAspect="1"/>
                </p:cNvGrpSpPr>
                <p:nvPr/>
              </p:nvGrpSpPr>
              <p:grpSpPr>
                <a:xfrm>
                  <a:off x="3460685" y="556659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135" name="59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136" name="59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126" name="600 - Ομάδα"/>
                <p:cNvGrpSpPr/>
                <p:nvPr/>
              </p:nvGrpSpPr>
              <p:grpSpPr>
                <a:xfrm>
                  <a:off x="3385579" y="556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133" name="601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134" name="60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127" name="603 - Ομάδα"/>
                <p:cNvGrpSpPr/>
                <p:nvPr/>
              </p:nvGrpSpPr>
              <p:grpSpPr>
                <a:xfrm>
                  <a:off x="3314597" y="555786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131" name="60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132" name="60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128" name="606 - Ομάδα"/>
                <p:cNvGrpSpPr/>
                <p:nvPr/>
              </p:nvGrpSpPr>
              <p:grpSpPr>
                <a:xfrm>
                  <a:off x="3239281" y="554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129" name="60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130" name="60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grpSp>
            <p:nvGrpSpPr>
              <p:cNvPr id="1728" name="610 - Ομάδα"/>
              <p:cNvGrpSpPr/>
              <p:nvPr/>
            </p:nvGrpSpPr>
            <p:grpSpPr>
              <a:xfrm rot="5938774">
                <a:off x="1423874" y="3125745"/>
                <a:ext cx="326878" cy="223617"/>
                <a:chOff x="3239281" y="5544864"/>
                <a:chExt cx="577616" cy="207521"/>
              </a:xfrm>
            </p:grpSpPr>
            <p:grpSp>
              <p:nvGrpSpPr>
                <p:cNvPr id="3097" name="585 - Ομάδα"/>
                <p:cNvGrpSpPr>
                  <a:grpSpLocks noChangeAspect="1"/>
                </p:cNvGrpSpPr>
                <p:nvPr/>
              </p:nvGrpSpPr>
              <p:grpSpPr>
                <a:xfrm>
                  <a:off x="3744888" y="5585573"/>
                  <a:ext cx="72009" cy="159874"/>
                  <a:chOff x="4356481" y="1564581"/>
                  <a:chExt cx="72009" cy="159874"/>
                </a:xfrm>
              </p:grpSpPr>
              <p:sp>
                <p:nvSpPr>
                  <p:cNvPr id="3119" name="633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120" name="634 - Έλλειψη"/>
                  <p:cNvSpPr>
                    <a:spLocks noChangeAspect="1"/>
                  </p:cNvSpPr>
                  <p:nvPr/>
                </p:nvSpPr>
                <p:spPr>
                  <a:xfrm>
                    <a:off x="4356482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098" name="588 - Ομάδα"/>
                <p:cNvGrpSpPr/>
                <p:nvPr/>
              </p:nvGrpSpPr>
              <p:grpSpPr>
                <a:xfrm>
                  <a:off x="3674116" y="5592511"/>
                  <a:ext cx="72009" cy="159874"/>
                  <a:chOff x="4356481" y="1564581"/>
                  <a:chExt cx="72009" cy="159874"/>
                </a:xfrm>
              </p:grpSpPr>
              <p:sp>
                <p:nvSpPr>
                  <p:cNvPr id="3117" name="631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118" name="632 - Έλλειψη"/>
                  <p:cNvSpPr>
                    <a:spLocks noChangeAspect="1"/>
                  </p:cNvSpPr>
                  <p:nvPr/>
                </p:nvSpPr>
                <p:spPr>
                  <a:xfrm>
                    <a:off x="4356482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099" name="591 - Ομάδα"/>
                <p:cNvGrpSpPr/>
                <p:nvPr/>
              </p:nvGrpSpPr>
              <p:grpSpPr>
                <a:xfrm>
                  <a:off x="3602108" y="5576845"/>
                  <a:ext cx="72009" cy="159874"/>
                  <a:chOff x="4356481" y="1564581"/>
                  <a:chExt cx="72009" cy="159874"/>
                </a:xfrm>
              </p:grpSpPr>
              <p:sp>
                <p:nvSpPr>
                  <p:cNvPr id="3115" name="629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116" name="630 - Έλλειψη"/>
                  <p:cNvSpPr>
                    <a:spLocks noChangeAspect="1"/>
                  </p:cNvSpPr>
                  <p:nvPr/>
                </p:nvSpPr>
                <p:spPr>
                  <a:xfrm>
                    <a:off x="4356482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100" name="594 - Ομάδα"/>
                <p:cNvGrpSpPr/>
                <p:nvPr/>
              </p:nvGrpSpPr>
              <p:grpSpPr>
                <a:xfrm>
                  <a:off x="3531125" y="5572511"/>
                  <a:ext cx="72009" cy="159874"/>
                  <a:chOff x="4356480" y="1564581"/>
                  <a:chExt cx="72009" cy="159874"/>
                </a:xfrm>
              </p:grpSpPr>
              <p:sp>
                <p:nvSpPr>
                  <p:cNvPr id="3113" name="627 - Έλλειψη"/>
                  <p:cNvSpPr>
                    <a:spLocks noChangeAspect="1"/>
                  </p:cNvSpPr>
                  <p:nvPr/>
                </p:nvSpPr>
                <p:spPr>
                  <a:xfrm>
                    <a:off x="4356480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114" name="628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101" name="597 - Ομάδα"/>
                <p:cNvGrpSpPr>
                  <a:grpSpLocks noChangeAspect="1"/>
                </p:cNvGrpSpPr>
                <p:nvPr/>
              </p:nvGrpSpPr>
              <p:grpSpPr>
                <a:xfrm>
                  <a:off x="3456691" y="5571597"/>
                  <a:ext cx="76002" cy="154871"/>
                  <a:chOff x="4351982" y="1565085"/>
                  <a:chExt cx="76002" cy="154871"/>
                </a:xfrm>
              </p:grpSpPr>
              <p:sp>
                <p:nvSpPr>
                  <p:cNvPr id="3111" name="62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112" name="626 - Έλλειψη"/>
                  <p:cNvSpPr>
                    <a:spLocks noChangeAspect="1"/>
                  </p:cNvSpPr>
                  <p:nvPr/>
                </p:nvSpPr>
                <p:spPr>
                  <a:xfrm>
                    <a:off x="4351982" y="1565085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102" name="600 - Ομάδα"/>
                <p:cNvGrpSpPr/>
                <p:nvPr/>
              </p:nvGrpSpPr>
              <p:grpSpPr>
                <a:xfrm>
                  <a:off x="3385579" y="556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109" name="623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110" name="62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103" name="603 - Ομάδα"/>
                <p:cNvGrpSpPr/>
                <p:nvPr/>
              </p:nvGrpSpPr>
              <p:grpSpPr>
                <a:xfrm>
                  <a:off x="3314597" y="555786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107" name="621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108" name="62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104" name="606 - Ομάδα"/>
                <p:cNvGrpSpPr/>
                <p:nvPr/>
              </p:nvGrpSpPr>
              <p:grpSpPr>
                <a:xfrm>
                  <a:off x="3239281" y="554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105" name="61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106" name="620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grpSp>
            <p:nvGrpSpPr>
              <p:cNvPr id="1729" name="635 - Ομάδα"/>
              <p:cNvGrpSpPr/>
              <p:nvPr/>
            </p:nvGrpSpPr>
            <p:grpSpPr>
              <a:xfrm rot="5938774">
                <a:off x="1565765" y="2812235"/>
                <a:ext cx="326592" cy="218769"/>
                <a:chOff x="3239281" y="5544864"/>
                <a:chExt cx="577110" cy="203022"/>
              </a:xfrm>
            </p:grpSpPr>
            <p:grpSp>
              <p:nvGrpSpPr>
                <p:cNvPr id="3073" name="585 - Ομάδα"/>
                <p:cNvGrpSpPr>
                  <a:grpSpLocks noChangeAspect="1"/>
                </p:cNvGrpSpPr>
                <p:nvPr/>
              </p:nvGrpSpPr>
              <p:grpSpPr>
                <a:xfrm>
                  <a:off x="3744383" y="558107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095" name="65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096" name="65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074" name="588 - Ομάδα"/>
                <p:cNvGrpSpPr/>
                <p:nvPr/>
              </p:nvGrpSpPr>
              <p:grpSpPr>
                <a:xfrm>
                  <a:off x="3673611" y="558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093" name="65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094" name="65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075" name="591 - Ομάδα"/>
                <p:cNvGrpSpPr/>
                <p:nvPr/>
              </p:nvGrpSpPr>
              <p:grpSpPr>
                <a:xfrm>
                  <a:off x="3601603" y="557234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091" name="65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092" name="65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076" name="594 - Ομάδα"/>
                <p:cNvGrpSpPr/>
                <p:nvPr/>
              </p:nvGrpSpPr>
              <p:grpSpPr>
                <a:xfrm>
                  <a:off x="3530621" y="556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089" name="65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090" name="653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077" name="597 - Ομάδα"/>
                <p:cNvGrpSpPr>
                  <a:grpSpLocks noChangeAspect="1"/>
                </p:cNvGrpSpPr>
                <p:nvPr/>
              </p:nvGrpSpPr>
              <p:grpSpPr>
                <a:xfrm>
                  <a:off x="3460685" y="556659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087" name="650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088" name="651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078" name="600 - Ομάδα"/>
                <p:cNvGrpSpPr/>
                <p:nvPr/>
              </p:nvGrpSpPr>
              <p:grpSpPr>
                <a:xfrm>
                  <a:off x="3385579" y="556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085" name="64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086" name="64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079" name="603 - Ομάδα"/>
                <p:cNvGrpSpPr/>
                <p:nvPr/>
              </p:nvGrpSpPr>
              <p:grpSpPr>
                <a:xfrm>
                  <a:off x="3314597" y="555786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083" name="64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084" name="64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3080" name="606 - Ομάδα"/>
                <p:cNvGrpSpPr/>
                <p:nvPr/>
              </p:nvGrpSpPr>
              <p:grpSpPr>
                <a:xfrm>
                  <a:off x="3239281" y="554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3081" name="64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082" name="64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grpSp>
            <p:nvGrpSpPr>
              <p:cNvPr id="1730" name="666 - Ομάδα"/>
              <p:cNvGrpSpPr/>
              <p:nvPr/>
            </p:nvGrpSpPr>
            <p:grpSpPr>
              <a:xfrm rot="5554571">
                <a:off x="1798629" y="2655907"/>
                <a:ext cx="45874" cy="172275"/>
                <a:chOff x="4346922" y="1560082"/>
                <a:chExt cx="81062" cy="159874"/>
              </a:xfrm>
            </p:grpSpPr>
            <p:sp>
              <p:nvSpPr>
                <p:cNvPr id="3071" name="667 - Έλλειψη"/>
                <p:cNvSpPr>
                  <a:spLocks noChangeAspect="1"/>
                </p:cNvSpPr>
                <p:nvPr/>
              </p:nvSpPr>
              <p:spPr>
                <a:xfrm>
                  <a:off x="4346922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072" name="66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31" name="678 - Ομάδα"/>
              <p:cNvGrpSpPr/>
              <p:nvPr/>
            </p:nvGrpSpPr>
            <p:grpSpPr>
              <a:xfrm rot="5554571">
                <a:off x="1325465" y="3685175"/>
                <a:ext cx="43312" cy="172275"/>
                <a:chOff x="4351449" y="1560082"/>
                <a:chExt cx="76535" cy="159874"/>
              </a:xfrm>
            </p:grpSpPr>
            <p:sp>
              <p:nvSpPr>
                <p:cNvPr id="3069" name="679 - Έλλειψη"/>
                <p:cNvSpPr>
                  <a:spLocks noChangeAspect="1"/>
                </p:cNvSpPr>
                <p:nvPr/>
              </p:nvSpPr>
              <p:spPr>
                <a:xfrm>
                  <a:off x="4351449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070" name="68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32" name="681 - Ομάδα"/>
              <p:cNvGrpSpPr/>
              <p:nvPr/>
            </p:nvGrpSpPr>
            <p:grpSpPr>
              <a:xfrm rot="5124672">
                <a:off x="1287974" y="4426946"/>
                <a:ext cx="42047" cy="169094"/>
                <a:chOff x="4358930" y="1560742"/>
                <a:chExt cx="74299" cy="156922"/>
              </a:xfrm>
            </p:grpSpPr>
            <p:sp>
              <p:nvSpPr>
                <p:cNvPr id="3067" name="682 - Έλλειψη"/>
                <p:cNvSpPr>
                  <a:spLocks noChangeAspect="1"/>
                </p:cNvSpPr>
                <p:nvPr/>
              </p:nvSpPr>
              <p:spPr>
                <a:xfrm>
                  <a:off x="4358930" y="164565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068" name="683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33" name="684 - Ομάδα"/>
              <p:cNvGrpSpPr/>
              <p:nvPr/>
            </p:nvGrpSpPr>
            <p:grpSpPr>
              <a:xfrm rot="5169957">
                <a:off x="1272957" y="4384910"/>
                <a:ext cx="42237" cy="171956"/>
                <a:chOff x="4353349" y="1560082"/>
                <a:chExt cx="74635" cy="159578"/>
              </a:xfrm>
            </p:grpSpPr>
            <p:sp>
              <p:nvSpPr>
                <p:cNvPr id="3065" name="685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066" name="68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34" name="854 - Ομάδα"/>
              <p:cNvGrpSpPr/>
              <p:nvPr/>
            </p:nvGrpSpPr>
            <p:grpSpPr>
              <a:xfrm rot="5124672">
                <a:off x="1314621" y="4511763"/>
                <a:ext cx="42787" cy="169891"/>
                <a:chOff x="4361221" y="1560742"/>
                <a:chExt cx="75608" cy="157662"/>
              </a:xfrm>
            </p:grpSpPr>
            <p:sp>
              <p:nvSpPr>
                <p:cNvPr id="3063" name="855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064" name="856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35" name="857 - Ομάδα"/>
              <p:cNvGrpSpPr/>
              <p:nvPr/>
            </p:nvGrpSpPr>
            <p:grpSpPr>
              <a:xfrm rot="5169957">
                <a:off x="1300116" y="4468447"/>
                <a:ext cx="42237" cy="171956"/>
                <a:chOff x="4353349" y="1560082"/>
                <a:chExt cx="74635" cy="159578"/>
              </a:xfrm>
            </p:grpSpPr>
            <p:sp>
              <p:nvSpPr>
                <p:cNvPr id="3061" name="85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062" name="85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36" name="860 - Ομάδα"/>
              <p:cNvGrpSpPr/>
              <p:nvPr/>
            </p:nvGrpSpPr>
            <p:grpSpPr>
              <a:xfrm rot="5124672">
                <a:off x="1341795" y="4596985"/>
                <a:ext cx="42787" cy="169891"/>
                <a:chOff x="4361221" y="1560742"/>
                <a:chExt cx="75608" cy="157662"/>
              </a:xfrm>
            </p:grpSpPr>
            <p:sp>
              <p:nvSpPr>
                <p:cNvPr id="3059" name="861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060" name="862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37" name="863 - Ομάδα"/>
              <p:cNvGrpSpPr/>
              <p:nvPr/>
            </p:nvGrpSpPr>
            <p:grpSpPr>
              <a:xfrm rot="5169957">
                <a:off x="1320860" y="4551484"/>
                <a:ext cx="42603" cy="172670"/>
                <a:chOff x="4355976" y="1560082"/>
                <a:chExt cx="75282" cy="160241"/>
              </a:xfrm>
            </p:grpSpPr>
            <p:sp>
              <p:nvSpPr>
                <p:cNvPr id="3057" name="864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058" name="86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38" name="866 - Ομάδα"/>
              <p:cNvGrpSpPr/>
              <p:nvPr/>
            </p:nvGrpSpPr>
            <p:grpSpPr>
              <a:xfrm rot="5124672">
                <a:off x="1499952" y="5104695"/>
                <a:ext cx="42787" cy="169891"/>
                <a:chOff x="4361221" y="1560742"/>
                <a:chExt cx="75608" cy="157662"/>
              </a:xfrm>
            </p:grpSpPr>
            <p:sp>
              <p:nvSpPr>
                <p:cNvPr id="3055" name="867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056" name="868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39" name="869 - Ομάδα"/>
              <p:cNvGrpSpPr/>
              <p:nvPr/>
            </p:nvGrpSpPr>
            <p:grpSpPr>
              <a:xfrm rot="5124672">
                <a:off x="1361681" y="4639968"/>
                <a:ext cx="42047" cy="169094"/>
                <a:chOff x="4358930" y="1560742"/>
                <a:chExt cx="74299" cy="156922"/>
              </a:xfrm>
            </p:grpSpPr>
            <p:sp>
              <p:nvSpPr>
                <p:cNvPr id="3053" name="870 - Έλλειψη"/>
                <p:cNvSpPr>
                  <a:spLocks noChangeAspect="1"/>
                </p:cNvSpPr>
                <p:nvPr/>
              </p:nvSpPr>
              <p:spPr>
                <a:xfrm>
                  <a:off x="4358930" y="164565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054" name="871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40" name="872 - Ομάδα"/>
              <p:cNvGrpSpPr/>
              <p:nvPr/>
            </p:nvGrpSpPr>
            <p:grpSpPr>
              <a:xfrm rot="5124672">
                <a:off x="1401111" y="4725087"/>
                <a:ext cx="42787" cy="169891"/>
                <a:chOff x="4361221" y="1560742"/>
                <a:chExt cx="75608" cy="157662"/>
              </a:xfrm>
            </p:grpSpPr>
            <p:sp>
              <p:nvSpPr>
                <p:cNvPr id="3051" name="873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052" name="874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41" name="878 - Ομάδα"/>
              <p:cNvGrpSpPr/>
              <p:nvPr/>
            </p:nvGrpSpPr>
            <p:grpSpPr>
              <a:xfrm rot="5124672">
                <a:off x="1434678" y="4810461"/>
                <a:ext cx="42787" cy="169891"/>
                <a:chOff x="4361221" y="1560742"/>
                <a:chExt cx="75608" cy="157662"/>
              </a:xfrm>
            </p:grpSpPr>
            <p:sp>
              <p:nvSpPr>
                <p:cNvPr id="3049" name="879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050" name="880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42" name="881 - Ομάδα"/>
              <p:cNvGrpSpPr/>
              <p:nvPr/>
            </p:nvGrpSpPr>
            <p:grpSpPr>
              <a:xfrm rot="5169957">
                <a:off x="1420135" y="4765110"/>
                <a:ext cx="42603" cy="172670"/>
                <a:chOff x="4355976" y="1560082"/>
                <a:chExt cx="75282" cy="160241"/>
              </a:xfrm>
            </p:grpSpPr>
            <p:sp>
              <p:nvSpPr>
                <p:cNvPr id="3047" name="882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048" name="88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43" name="884 - Ομάδα"/>
              <p:cNvGrpSpPr/>
              <p:nvPr/>
            </p:nvGrpSpPr>
            <p:grpSpPr>
              <a:xfrm rot="5124672">
                <a:off x="1464541" y="4896038"/>
                <a:ext cx="42047" cy="169094"/>
                <a:chOff x="4358930" y="1560742"/>
                <a:chExt cx="74299" cy="156921"/>
              </a:xfrm>
            </p:grpSpPr>
            <p:sp>
              <p:nvSpPr>
                <p:cNvPr id="3045" name="885 - Έλλειψη"/>
                <p:cNvSpPr>
                  <a:spLocks noChangeAspect="1"/>
                </p:cNvSpPr>
                <p:nvPr/>
              </p:nvSpPr>
              <p:spPr>
                <a:xfrm>
                  <a:off x="4358930" y="164565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046" name="886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44" name="887 - Ομάδα"/>
              <p:cNvGrpSpPr/>
              <p:nvPr/>
            </p:nvGrpSpPr>
            <p:grpSpPr>
              <a:xfrm rot="5169957">
                <a:off x="1456202" y="4850797"/>
                <a:ext cx="42237" cy="171956"/>
                <a:chOff x="4353349" y="1560082"/>
                <a:chExt cx="74635" cy="159578"/>
              </a:xfrm>
            </p:grpSpPr>
            <p:sp>
              <p:nvSpPr>
                <p:cNvPr id="3043" name="88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044" name="88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45" name="890 - Ομάδα"/>
              <p:cNvGrpSpPr/>
              <p:nvPr/>
            </p:nvGrpSpPr>
            <p:grpSpPr>
              <a:xfrm rot="5124672">
                <a:off x="1485097" y="4979032"/>
                <a:ext cx="42787" cy="169891"/>
                <a:chOff x="4361221" y="1560742"/>
                <a:chExt cx="75608" cy="157662"/>
              </a:xfrm>
            </p:grpSpPr>
            <p:sp>
              <p:nvSpPr>
                <p:cNvPr id="3041" name="891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042" name="892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46" name="893 - Ομάδα"/>
              <p:cNvGrpSpPr/>
              <p:nvPr/>
            </p:nvGrpSpPr>
            <p:grpSpPr>
              <a:xfrm rot="5169957">
                <a:off x="1470268" y="4937039"/>
                <a:ext cx="42603" cy="172670"/>
                <a:chOff x="4355976" y="1560082"/>
                <a:chExt cx="75282" cy="160241"/>
              </a:xfrm>
            </p:grpSpPr>
            <p:sp>
              <p:nvSpPr>
                <p:cNvPr id="3039" name="894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040" name="89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47" name="896 - Ομάδα"/>
              <p:cNvGrpSpPr/>
              <p:nvPr/>
            </p:nvGrpSpPr>
            <p:grpSpPr>
              <a:xfrm rot="5124672">
                <a:off x="1505712" y="5062488"/>
                <a:ext cx="42787" cy="169891"/>
                <a:chOff x="4361221" y="1560742"/>
                <a:chExt cx="75608" cy="157662"/>
              </a:xfrm>
            </p:grpSpPr>
            <p:sp>
              <p:nvSpPr>
                <p:cNvPr id="3037" name="897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038" name="898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48" name="899 - Ομάδα"/>
              <p:cNvGrpSpPr/>
              <p:nvPr/>
            </p:nvGrpSpPr>
            <p:grpSpPr>
              <a:xfrm rot="5169957">
                <a:off x="1490881" y="5020494"/>
                <a:ext cx="42603" cy="172670"/>
                <a:chOff x="4355976" y="1560082"/>
                <a:chExt cx="75282" cy="160241"/>
              </a:xfrm>
            </p:grpSpPr>
            <p:sp>
              <p:nvSpPr>
                <p:cNvPr id="3035" name="900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036" name="90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49" name="905 - Ομάδα"/>
              <p:cNvGrpSpPr/>
              <p:nvPr/>
            </p:nvGrpSpPr>
            <p:grpSpPr>
              <a:xfrm rot="5124672">
                <a:off x="1510111" y="5145116"/>
                <a:ext cx="42787" cy="169891"/>
                <a:chOff x="4361221" y="1560742"/>
                <a:chExt cx="75608" cy="157662"/>
              </a:xfrm>
            </p:grpSpPr>
            <p:sp>
              <p:nvSpPr>
                <p:cNvPr id="3033" name="906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034" name="907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50" name="908 - Ομάδα"/>
              <p:cNvGrpSpPr/>
              <p:nvPr/>
            </p:nvGrpSpPr>
            <p:grpSpPr>
              <a:xfrm rot="5124672">
                <a:off x="1522424" y="5226560"/>
                <a:ext cx="42047" cy="169094"/>
                <a:chOff x="4358930" y="1560742"/>
                <a:chExt cx="74299" cy="156921"/>
              </a:xfrm>
            </p:grpSpPr>
            <p:sp>
              <p:nvSpPr>
                <p:cNvPr id="3031" name="909 - Έλλειψη"/>
                <p:cNvSpPr>
                  <a:spLocks noChangeAspect="1"/>
                </p:cNvSpPr>
                <p:nvPr/>
              </p:nvSpPr>
              <p:spPr>
                <a:xfrm>
                  <a:off x="4358930" y="164565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032" name="910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51" name="911 - Ομάδα"/>
              <p:cNvGrpSpPr/>
              <p:nvPr/>
            </p:nvGrpSpPr>
            <p:grpSpPr>
              <a:xfrm rot="5169957">
                <a:off x="1519215" y="5183894"/>
                <a:ext cx="42237" cy="171956"/>
                <a:chOff x="4353349" y="1560082"/>
                <a:chExt cx="74635" cy="159578"/>
              </a:xfrm>
            </p:grpSpPr>
            <p:sp>
              <p:nvSpPr>
                <p:cNvPr id="3029" name="912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030" name="91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52" name="917 - Ομάδα"/>
              <p:cNvGrpSpPr/>
              <p:nvPr/>
            </p:nvGrpSpPr>
            <p:grpSpPr>
              <a:xfrm rot="5169957">
                <a:off x="1529886" y="5268038"/>
                <a:ext cx="42237" cy="171956"/>
                <a:chOff x="4353349" y="1560082"/>
                <a:chExt cx="74635" cy="159578"/>
              </a:xfrm>
            </p:grpSpPr>
            <p:sp>
              <p:nvSpPr>
                <p:cNvPr id="3027" name="91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028" name="91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53" name="926 - Ομάδα"/>
              <p:cNvGrpSpPr/>
              <p:nvPr/>
            </p:nvGrpSpPr>
            <p:grpSpPr>
              <a:xfrm rot="5169957">
                <a:off x="1520377" y="5310417"/>
                <a:ext cx="42237" cy="171956"/>
                <a:chOff x="4353349" y="1560082"/>
                <a:chExt cx="74635" cy="159578"/>
              </a:xfrm>
            </p:grpSpPr>
            <p:sp>
              <p:nvSpPr>
                <p:cNvPr id="3025" name="927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026" name="92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54" name="929 - Ομάδα"/>
              <p:cNvGrpSpPr/>
              <p:nvPr/>
            </p:nvGrpSpPr>
            <p:grpSpPr>
              <a:xfrm rot="5169957">
                <a:off x="1524119" y="5350965"/>
                <a:ext cx="42237" cy="171956"/>
                <a:chOff x="4353349" y="1560082"/>
                <a:chExt cx="74635" cy="159578"/>
              </a:xfrm>
            </p:grpSpPr>
            <p:sp>
              <p:nvSpPr>
                <p:cNvPr id="3023" name="930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024" name="93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55" name="941 - Ομάδα"/>
              <p:cNvGrpSpPr/>
              <p:nvPr/>
            </p:nvGrpSpPr>
            <p:grpSpPr>
              <a:xfrm rot="5169957">
                <a:off x="1524600" y="5469792"/>
                <a:ext cx="42237" cy="171956"/>
                <a:chOff x="4353349" y="1560082"/>
                <a:chExt cx="74635" cy="159578"/>
              </a:xfrm>
            </p:grpSpPr>
            <p:sp>
              <p:nvSpPr>
                <p:cNvPr id="3021" name="942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022" name="94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56" name="944 - Ομάδα"/>
              <p:cNvGrpSpPr/>
              <p:nvPr/>
            </p:nvGrpSpPr>
            <p:grpSpPr>
              <a:xfrm rot="5169957">
                <a:off x="1515091" y="5512170"/>
                <a:ext cx="42237" cy="171956"/>
                <a:chOff x="4353349" y="1560082"/>
                <a:chExt cx="74635" cy="159578"/>
              </a:xfrm>
            </p:grpSpPr>
            <p:sp>
              <p:nvSpPr>
                <p:cNvPr id="3019" name="945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020" name="94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57" name="950 - Ομάδα"/>
              <p:cNvGrpSpPr/>
              <p:nvPr/>
            </p:nvGrpSpPr>
            <p:grpSpPr>
              <a:xfrm rot="5169957">
                <a:off x="1527057" y="5391399"/>
                <a:ext cx="42237" cy="171956"/>
                <a:chOff x="4353349" y="1560082"/>
                <a:chExt cx="74635" cy="159578"/>
              </a:xfrm>
            </p:grpSpPr>
            <p:sp>
              <p:nvSpPr>
                <p:cNvPr id="3017" name="951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018" name="95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58" name="953 - Ομάδα"/>
              <p:cNvGrpSpPr/>
              <p:nvPr/>
            </p:nvGrpSpPr>
            <p:grpSpPr>
              <a:xfrm rot="5169957">
                <a:off x="1517181" y="5431956"/>
                <a:ext cx="42237" cy="171956"/>
                <a:chOff x="4353349" y="1560082"/>
                <a:chExt cx="74635" cy="159578"/>
              </a:xfrm>
            </p:grpSpPr>
            <p:sp>
              <p:nvSpPr>
                <p:cNvPr id="3015" name="954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016" name="95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759" name="860 - Ομάδα"/>
              <p:cNvGrpSpPr/>
              <p:nvPr/>
            </p:nvGrpSpPr>
            <p:grpSpPr>
              <a:xfrm rot="5124672">
                <a:off x="1353887" y="4683603"/>
                <a:ext cx="42787" cy="169891"/>
                <a:chOff x="4361221" y="1560742"/>
                <a:chExt cx="75608" cy="157662"/>
              </a:xfrm>
            </p:grpSpPr>
            <p:sp>
              <p:nvSpPr>
                <p:cNvPr id="3013" name="861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014" name="862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44" name="486 - Ομάδα"/>
              <p:cNvGrpSpPr/>
              <p:nvPr/>
            </p:nvGrpSpPr>
            <p:grpSpPr>
              <a:xfrm rot="5554571" flipH="1" flipV="1">
                <a:off x="1491274" y="4222214"/>
                <a:ext cx="40750" cy="172275"/>
                <a:chOff x="4355976" y="1560082"/>
                <a:chExt cx="72008" cy="159874"/>
              </a:xfrm>
            </p:grpSpPr>
            <p:sp>
              <p:nvSpPr>
                <p:cNvPr id="3011" name="487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012" name="48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45" name="489 - Ομάδα"/>
              <p:cNvGrpSpPr/>
              <p:nvPr/>
            </p:nvGrpSpPr>
            <p:grpSpPr>
              <a:xfrm rot="5554571" flipH="1" flipV="1">
                <a:off x="1486632" y="4262896"/>
                <a:ext cx="40750" cy="172275"/>
                <a:chOff x="4355976" y="1560082"/>
                <a:chExt cx="72008" cy="159874"/>
              </a:xfrm>
            </p:grpSpPr>
            <p:sp>
              <p:nvSpPr>
                <p:cNvPr id="3009" name="490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010" name="49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46" name="492 - Ομάδα"/>
              <p:cNvGrpSpPr/>
              <p:nvPr/>
            </p:nvGrpSpPr>
            <p:grpSpPr>
              <a:xfrm rot="4942809" flipH="1" flipV="1">
                <a:off x="1491863" y="4138951"/>
                <a:ext cx="45166" cy="170761"/>
                <a:chOff x="4348173" y="1560082"/>
                <a:chExt cx="79811" cy="158470"/>
              </a:xfrm>
            </p:grpSpPr>
            <p:sp>
              <p:nvSpPr>
                <p:cNvPr id="3007" name="493 - Έλλειψη"/>
                <p:cNvSpPr>
                  <a:spLocks noChangeAspect="1"/>
                </p:cNvSpPr>
                <p:nvPr/>
              </p:nvSpPr>
              <p:spPr>
                <a:xfrm>
                  <a:off x="4348173" y="1646544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008" name="494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47" name="495 - Ομάδα"/>
              <p:cNvGrpSpPr/>
              <p:nvPr/>
            </p:nvGrpSpPr>
            <p:grpSpPr>
              <a:xfrm rot="5554571" flipH="1" flipV="1">
                <a:off x="1497065" y="4179805"/>
                <a:ext cx="40750" cy="172275"/>
                <a:chOff x="4355976" y="1560082"/>
                <a:chExt cx="72008" cy="159874"/>
              </a:xfrm>
            </p:grpSpPr>
            <p:sp>
              <p:nvSpPr>
                <p:cNvPr id="3005" name="49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006" name="49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48" name="498 - Ομάδα"/>
              <p:cNvGrpSpPr/>
              <p:nvPr/>
            </p:nvGrpSpPr>
            <p:grpSpPr>
              <a:xfrm rot="4942809" flipH="1" flipV="1">
                <a:off x="1493130" y="4098149"/>
                <a:ext cx="45166" cy="170761"/>
                <a:chOff x="4346646" y="1568572"/>
                <a:chExt cx="79811" cy="158470"/>
              </a:xfrm>
            </p:grpSpPr>
            <p:sp>
              <p:nvSpPr>
                <p:cNvPr id="3003" name="499 - Έλλειψη"/>
                <p:cNvSpPr>
                  <a:spLocks noChangeAspect="1"/>
                </p:cNvSpPr>
                <p:nvPr/>
              </p:nvSpPr>
              <p:spPr>
                <a:xfrm>
                  <a:off x="4346646" y="1655034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004" name="500 - Έλλειψη"/>
                <p:cNvSpPr>
                  <a:spLocks noChangeAspect="1"/>
                </p:cNvSpPr>
                <p:nvPr/>
              </p:nvSpPr>
              <p:spPr>
                <a:xfrm>
                  <a:off x="4354449" y="156857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49" name="501 - Ομάδα"/>
              <p:cNvGrpSpPr/>
              <p:nvPr/>
            </p:nvGrpSpPr>
            <p:grpSpPr>
              <a:xfrm rot="4942809" flipH="1" flipV="1">
                <a:off x="1492435" y="4058838"/>
                <a:ext cx="45166" cy="170761"/>
                <a:chOff x="4348173" y="1560082"/>
                <a:chExt cx="79811" cy="158470"/>
              </a:xfrm>
            </p:grpSpPr>
            <p:sp>
              <p:nvSpPr>
                <p:cNvPr id="3001" name="502 - Έλλειψη"/>
                <p:cNvSpPr>
                  <a:spLocks noChangeAspect="1"/>
                </p:cNvSpPr>
                <p:nvPr/>
              </p:nvSpPr>
              <p:spPr>
                <a:xfrm>
                  <a:off x="4348173" y="1646544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002" name="50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50" name="504 - Ομάδα"/>
              <p:cNvGrpSpPr/>
              <p:nvPr/>
            </p:nvGrpSpPr>
            <p:grpSpPr>
              <a:xfrm rot="5124672" flipH="1" flipV="1">
                <a:off x="1463743" y="3977256"/>
                <a:ext cx="42047" cy="169092"/>
                <a:chOff x="4358930" y="1560742"/>
                <a:chExt cx="74299" cy="156922"/>
              </a:xfrm>
            </p:grpSpPr>
            <p:sp>
              <p:nvSpPr>
                <p:cNvPr id="2999" name="505 - Έλλειψη"/>
                <p:cNvSpPr>
                  <a:spLocks noChangeAspect="1"/>
                </p:cNvSpPr>
                <p:nvPr/>
              </p:nvSpPr>
              <p:spPr>
                <a:xfrm>
                  <a:off x="4358930" y="164565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000" name="506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51" name="507 - Ομάδα"/>
              <p:cNvGrpSpPr/>
              <p:nvPr/>
            </p:nvGrpSpPr>
            <p:grpSpPr>
              <a:xfrm rot="5169957" flipH="1" flipV="1">
                <a:off x="1478569" y="4016428"/>
                <a:ext cx="42237" cy="171956"/>
                <a:chOff x="4353349" y="1560082"/>
                <a:chExt cx="74635" cy="159578"/>
              </a:xfrm>
            </p:grpSpPr>
            <p:sp>
              <p:nvSpPr>
                <p:cNvPr id="2997" name="50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998" name="50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52" name="510 - Ομάδα"/>
              <p:cNvGrpSpPr>
                <a:grpSpLocks noChangeAspect="1"/>
              </p:cNvGrpSpPr>
              <p:nvPr/>
            </p:nvGrpSpPr>
            <p:grpSpPr>
              <a:xfrm rot="5554571" flipH="1" flipV="1">
                <a:off x="1484618" y="4305836"/>
                <a:ext cx="40750" cy="172275"/>
                <a:chOff x="4355976" y="1560082"/>
                <a:chExt cx="72008" cy="159874"/>
              </a:xfrm>
            </p:grpSpPr>
            <p:sp>
              <p:nvSpPr>
                <p:cNvPr id="2995" name="511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996" name="51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53" name="513 - Ομάδα"/>
              <p:cNvGrpSpPr/>
              <p:nvPr/>
            </p:nvGrpSpPr>
            <p:grpSpPr>
              <a:xfrm rot="5554571" flipH="1" flipV="1">
                <a:off x="1477218" y="4345752"/>
                <a:ext cx="40750" cy="172275"/>
                <a:chOff x="4355976" y="1560082"/>
                <a:chExt cx="72008" cy="159874"/>
              </a:xfrm>
            </p:grpSpPr>
            <p:sp>
              <p:nvSpPr>
                <p:cNvPr id="2993" name="51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994" name="51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54" name="516 - Ομάδα"/>
              <p:cNvGrpSpPr/>
              <p:nvPr/>
            </p:nvGrpSpPr>
            <p:grpSpPr>
              <a:xfrm rot="5554571" flipH="1" flipV="1">
                <a:off x="1468310" y="4386334"/>
                <a:ext cx="40750" cy="172275"/>
                <a:chOff x="4355976" y="1560082"/>
                <a:chExt cx="72008" cy="159874"/>
              </a:xfrm>
            </p:grpSpPr>
            <p:sp>
              <p:nvSpPr>
                <p:cNvPr id="2991" name="517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992" name="51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55" name="519 - Ομάδα"/>
              <p:cNvGrpSpPr/>
              <p:nvPr/>
            </p:nvGrpSpPr>
            <p:grpSpPr>
              <a:xfrm rot="5554571" flipH="1" flipV="1">
                <a:off x="1460209" y="4426351"/>
                <a:ext cx="40750" cy="172275"/>
                <a:chOff x="4355976" y="1560082"/>
                <a:chExt cx="72008" cy="159874"/>
              </a:xfrm>
            </p:grpSpPr>
            <p:sp>
              <p:nvSpPr>
                <p:cNvPr id="2989" name="520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990" name="52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56" name="525 - Ομάδα"/>
              <p:cNvGrpSpPr/>
              <p:nvPr/>
            </p:nvGrpSpPr>
            <p:grpSpPr>
              <a:xfrm rot="5554571" flipH="1" flipV="1">
                <a:off x="1392156" y="4676588"/>
                <a:ext cx="43312" cy="172275"/>
                <a:chOff x="4351449" y="1560082"/>
                <a:chExt cx="76535" cy="159874"/>
              </a:xfrm>
            </p:grpSpPr>
            <p:sp>
              <p:nvSpPr>
                <p:cNvPr id="2987" name="526 - Έλλειψη"/>
                <p:cNvSpPr>
                  <a:spLocks noChangeAspect="1"/>
                </p:cNvSpPr>
                <p:nvPr/>
              </p:nvSpPr>
              <p:spPr>
                <a:xfrm>
                  <a:off x="4351449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988" name="52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57" name="555 - Ομάδα"/>
              <p:cNvGrpSpPr>
                <a:grpSpLocks noChangeAspect="1"/>
              </p:cNvGrpSpPr>
              <p:nvPr/>
            </p:nvGrpSpPr>
            <p:grpSpPr>
              <a:xfrm rot="5554571" flipH="1" flipV="1">
                <a:off x="1455295" y="4465853"/>
                <a:ext cx="40750" cy="172275"/>
                <a:chOff x="4355976" y="1560082"/>
                <a:chExt cx="72008" cy="159874"/>
              </a:xfrm>
            </p:grpSpPr>
            <p:sp>
              <p:nvSpPr>
                <p:cNvPr id="2985" name="55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986" name="55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58" name="558 - Ομάδα"/>
              <p:cNvGrpSpPr/>
              <p:nvPr/>
            </p:nvGrpSpPr>
            <p:grpSpPr>
              <a:xfrm rot="5554571" flipH="1" flipV="1">
                <a:off x="1449795" y="4508269"/>
                <a:ext cx="40750" cy="172275"/>
                <a:chOff x="4355976" y="1560082"/>
                <a:chExt cx="72008" cy="159874"/>
              </a:xfrm>
            </p:grpSpPr>
            <p:sp>
              <p:nvSpPr>
                <p:cNvPr id="2983" name="559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984" name="56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59" name="561 - Ομάδα"/>
              <p:cNvGrpSpPr/>
              <p:nvPr/>
            </p:nvGrpSpPr>
            <p:grpSpPr>
              <a:xfrm rot="5554571" flipH="1" flipV="1">
                <a:off x="1438825" y="4548220"/>
                <a:ext cx="40750" cy="172275"/>
                <a:chOff x="4355976" y="1560082"/>
                <a:chExt cx="72008" cy="159874"/>
              </a:xfrm>
            </p:grpSpPr>
            <p:sp>
              <p:nvSpPr>
                <p:cNvPr id="2981" name="562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982" name="56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60" name="564 - Ομάδα"/>
              <p:cNvGrpSpPr/>
              <p:nvPr/>
            </p:nvGrpSpPr>
            <p:grpSpPr>
              <a:xfrm rot="5554571" flipH="1" flipV="1">
                <a:off x="1421181" y="4590469"/>
                <a:ext cx="40750" cy="172275"/>
                <a:chOff x="4355976" y="1560082"/>
                <a:chExt cx="72008" cy="159874"/>
              </a:xfrm>
            </p:grpSpPr>
            <p:sp>
              <p:nvSpPr>
                <p:cNvPr id="2979" name="565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980" name="56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61" name="609 - Ομάδα"/>
              <p:cNvGrpSpPr/>
              <p:nvPr/>
            </p:nvGrpSpPr>
            <p:grpSpPr>
              <a:xfrm rot="5938774" flipH="1" flipV="1">
                <a:off x="1171866" y="4833668"/>
                <a:ext cx="326592" cy="218769"/>
                <a:chOff x="3239281" y="5544864"/>
                <a:chExt cx="577110" cy="203022"/>
              </a:xfrm>
            </p:grpSpPr>
            <p:grpSp>
              <p:nvGrpSpPr>
                <p:cNvPr id="2955" name="585 - Ομάδα"/>
                <p:cNvGrpSpPr>
                  <a:grpSpLocks noChangeAspect="1"/>
                </p:cNvGrpSpPr>
                <p:nvPr/>
              </p:nvGrpSpPr>
              <p:grpSpPr>
                <a:xfrm>
                  <a:off x="3744383" y="558107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977" name="58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978" name="58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956" name="588 - Ομάδα"/>
                <p:cNvGrpSpPr/>
                <p:nvPr/>
              </p:nvGrpSpPr>
              <p:grpSpPr>
                <a:xfrm>
                  <a:off x="3673611" y="558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975" name="58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976" name="590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957" name="591 - Ομάδα"/>
                <p:cNvGrpSpPr/>
                <p:nvPr/>
              </p:nvGrpSpPr>
              <p:grpSpPr>
                <a:xfrm>
                  <a:off x="3601603" y="557234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973" name="59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974" name="593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958" name="594 - Ομάδα"/>
                <p:cNvGrpSpPr/>
                <p:nvPr/>
              </p:nvGrpSpPr>
              <p:grpSpPr>
                <a:xfrm>
                  <a:off x="3530621" y="556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971" name="59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972" name="59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959" name="597 - Ομάδα"/>
                <p:cNvGrpSpPr>
                  <a:grpSpLocks noChangeAspect="1"/>
                </p:cNvGrpSpPr>
                <p:nvPr/>
              </p:nvGrpSpPr>
              <p:grpSpPr>
                <a:xfrm>
                  <a:off x="3460685" y="556659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969" name="59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970" name="59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960" name="600 - Ομάδα"/>
                <p:cNvGrpSpPr/>
                <p:nvPr/>
              </p:nvGrpSpPr>
              <p:grpSpPr>
                <a:xfrm>
                  <a:off x="3385579" y="556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967" name="601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968" name="60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961" name="603 - Ομάδα"/>
                <p:cNvGrpSpPr/>
                <p:nvPr/>
              </p:nvGrpSpPr>
              <p:grpSpPr>
                <a:xfrm>
                  <a:off x="3314597" y="555786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965" name="60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966" name="60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962" name="606 - Ομάδα"/>
                <p:cNvGrpSpPr/>
                <p:nvPr/>
              </p:nvGrpSpPr>
              <p:grpSpPr>
                <a:xfrm>
                  <a:off x="3239281" y="554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963" name="60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964" name="60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grpSp>
            <p:nvGrpSpPr>
              <p:cNvPr id="2162" name="610 - Ομάδα"/>
              <p:cNvGrpSpPr/>
              <p:nvPr/>
            </p:nvGrpSpPr>
            <p:grpSpPr>
              <a:xfrm rot="5938774" flipH="1" flipV="1">
                <a:off x="1021950" y="5142218"/>
                <a:ext cx="326878" cy="223617"/>
                <a:chOff x="3239281" y="5544864"/>
                <a:chExt cx="577616" cy="207521"/>
              </a:xfrm>
            </p:grpSpPr>
            <p:grpSp>
              <p:nvGrpSpPr>
                <p:cNvPr id="2931" name="585 - Ομάδα"/>
                <p:cNvGrpSpPr>
                  <a:grpSpLocks noChangeAspect="1"/>
                </p:cNvGrpSpPr>
                <p:nvPr/>
              </p:nvGrpSpPr>
              <p:grpSpPr>
                <a:xfrm>
                  <a:off x="3744888" y="5585573"/>
                  <a:ext cx="72009" cy="159874"/>
                  <a:chOff x="4356481" y="1564581"/>
                  <a:chExt cx="72009" cy="159874"/>
                </a:xfrm>
              </p:grpSpPr>
              <p:sp>
                <p:nvSpPr>
                  <p:cNvPr id="2953" name="633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954" name="634 - Έλλειψη"/>
                  <p:cNvSpPr>
                    <a:spLocks noChangeAspect="1"/>
                  </p:cNvSpPr>
                  <p:nvPr/>
                </p:nvSpPr>
                <p:spPr>
                  <a:xfrm>
                    <a:off x="4356482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932" name="588 - Ομάδα"/>
                <p:cNvGrpSpPr/>
                <p:nvPr/>
              </p:nvGrpSpPr>
              <p:grpSpPr>
                <a:xfrm>
                  <a:off x="3674116" y="5592511"/>
                  <a:ext cx="72009" cy="159874"/>
                  <a:chOff x="4356481" y="1564581"/>
                  <a:chExt cx="72009" cy="159874"/>
                </a:xfrm>
              </p:grpSpPr>
              <p:sp>
                <p:nvSpPr>
                  <p:cNvPr id="2951" name="631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952" name="632 - Έλλειψη"/>
                  <p:cNvSpPr>
                    <a:spLocks noChangeAspect="1"/>
                  </p:cNvSpPr>
                  <p:nvPr/>
                </p:nvSpPr>
                <p:spPr>
                  <a:xfrm>
                    <a:off x="4356482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933" name="591 - Ομάδα"/>
                <p:cNvGrpSpPr/>
                <p:nvPr/>
              </p:nvGrpSpPr>
              <p:grpSpPr>
                <a:xfrm>
                  <a:off x="3602108" y="5576845"/>
                  <a:ext cx="72009" cy="159874"/>
                  <a:chOff x="4356481" y="1564581"/>
                  <a:chExt cx="72009" cy="159874"/>
                </a:xfrm>
              </p:grpSpPr>
              <p:sp>
                <p:nvSpPr>
                  <p:cNvPr id="2949" name="629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950" name="630 - Έλλειψη"/>
                  <p:cNvSpPr>
                    <a:spLocks noChangeAspect="1"/>
                  </p:cNvSpPr>
                  <p:nvPr/>
                </p:nvSpPr>
                <p:spPr>
                  <a:xfrm>
                    <a:off x="4356482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934" name="594 - Ομάδα"/>
                <p:cNvGrpSpPr/>
                <p:nvPr/>
              </p:nvGrpSpPr>
              <p:grpSpPr>
                <a:xfrm>
                  <a:off x="3531125" y="5572511"/>
                  <a:ext cx="72009" cy="159874"/>
                  <a:chOff x="4356480" y="1564581"/>
                  <a:chExt cx="72009" cy="159874"/>
                </a:xfrm>
              </p:grpSpPr>
              <p:sp>
                <p:nvSpPr>
                  <p:cNvPr id="2947" name="627 - Έλλειψη"/>
                  <p:cNvSpPr>
                    <a:spLocks noChangeAspect="1"/>
                  </p:cNvSpPr>
                  <p:nvPr/>
                </p:nvSpPr>
                <p:spPr>
                  <a:xfrm>
                    <a:off x="4356480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948" name="628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935" name="597 - Ομάδα"/>
                <p:cNvGrpSpPr>
                  <a:grpSpLocks noChangeAspect="1"/>
                </p:cNvGrpSpPr>
                <p:nvPr/>
              </p:nvGrpSpPr>
              <p:grpSpPr>
                <a:xfrm>
                  <a:off x="3456691" y="5571597"/>
                  <a:ext cx="76002" cy="154871"/>
                  <a:chOff x="4351982" y="1565085"/>
                  <a:chExt cx="76002" cy="154871"/>
                </a:xfrm>
              </p:grpSpPr>
              <p:sp>
                <p:nvSpPr>
                  <p:cNvPr id="2945" name="62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946" name="626 - Έλλειψη"/>
                  <p:cNvSpPr>
                    <a:spLocks noChangeAspect="1"/>
                  </p:cNvSpPr>
                  <p:nvPr/>
                </p:nvSpPr>
                <p:spPr>
                  <a:xfrm>
                    <a:off x="4351982" y="1565085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936" name="600 - Ομάδα"/>
                <p:cNvGrpSpPr/>
                <p:nvPr/>
              </p:nvGrpSpPr>
              <p:grpSpPr>
                <a:xfrm>
                  <a:off x="3385579" y="556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943" name="623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944" name="62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937" name="603 - Ομάδα"/>
                <p:cNvGrpSpPr/>
                <p:nvPr/>
              </p:nvGrpSpPr>
              <p:grpSpPr>
                <a:xfrm>
                  <a:off x="3314597" y="555786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941" name="621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942" name="62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938" name="606 - Ομάδα"/>
                <p:cNvGrpSpPr/>
                <p:nvPr/>
              </p:nvGrpSpPr>
              <p:grpSpPr>
                <a:xfrm>
                  <a:off x="3239281" y="554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939" name="61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940" name="620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grpSp>
            <p:nvGrpSpPr>
              <p:cNvPr id="2163" name="635 - Ομάδα"/>
              <p:cNvGrpSpPr/>
              <p:nvPr/>
            </p:nvGrpSpPr>
            <p:grpSpPr>
              <a:xfrm rot="5938774" flipH="1" flipV="1">
                <a:off x="880343" y="5460576"/>
                <a:ext cx="326592" cy="218769"/>
                <a:chOff x="3239281" y="5544864"/>
                <a:chExt cx="577110" cy="203022"/>
              </a:xfrm>
            </p:grpSpPr>
            <p:grpSp>
              <p:nvGrpSpPr>
                <p:cNvPr id="2907" name="585 - Ομάδα"/>
                <p:cNvGrpSpPr>
                  <a:grpSpLocks noChangeAspect="1"/>
                </p:cNvGrpSpPr>
                <p:nvPr/>
              </p:nvGrpSpPr>
              <p:grpSpPr>
                <a:xfrm>
                  <a:off x="3744383" y="558107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929" name="65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930" name="65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908" name="588 - Ομάδα"/>
                <p:cNvGrpSpPr/>
                <p:nvPr/>
              </p:nvGrpSpPr>
              <p:grpSpPr>
                <a:xfrm>
                  <a:off x="3673611" y="558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927" name="65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928" name="65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909" name="591 - Ομάδα"/>
                <p:cNvGrpSpPr/>
                <p:nvPr/>
              </p:nvGrpSpPr>
              <p:grpSpPr>
                <a:xfrm>
                  <a:off x="3601603" y="557234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925" name="65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926" name="65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910" name="594 - Ομάδα"/>
                <p:cNvGrpSpPr/>
                <p:nvPr/>
              </p:nvGrpSpPr>
              <p:grpSpPr>
                <a:xfrm>
                  <a:off x="3530621" y="556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923" name="65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924" name="653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911" name="597 - Ομάδα"/>
                <p:cNvGrpSpPr>
                  <a:grpSpLocks noChangeAspect="1"/>
                </p:cNvGrpSpPr>
                <p:nvPr/>
              </p:nvGrpSpPr>
              <p:grpSpPr>
                <a:xfrm>
                  <a:off x="3460685" y="556659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921" name="650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922" name="651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912" name="600 - Ομάδα"/>
                <p:cNvGrpSpPr/>
                <p:nvPr/>
              </p:nvGrpSpPr>
              <p:grpSpPr>
                <a:xfrm>
                  <a:off x="3385579" y="556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919" name="64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920" name="64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913" name="603 - Ομάδα"/>
                <p:cNvGrpSpPr/>
                <p:nvPr/>
              </p:nvGrpSpPr>
              <p:grpSpPr>
                <a:xfrm>
                  <a:off x="3314597" y="555786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917" name="64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918" name="64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914" name="606 - Ομάδα"/>
                <p:cNvGrpSpPr/>
                <p:nvPr/>
              </p:nvGrpSpPr>
              <p:grpSpPr>
                <a:xfrm>
                  <a:off x="3239281" y="554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2915" name="64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916" name="64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grpSp>
            <p:nvGrpSpPr>
              <p:cNvPr id="2164" name="678 - Ομάδα"/>
              <p:cNvGrpSpPr/>
              <p:nvPr/>
            </p:nvGrpSpPr>
            <p:grpSpPr>
              <a:xfrm rot="5554571" flipH="1" flipV="1">
                <a:off x="1403921" y="4634130"/>
                <a:ext cx="43312" cy="172275"/>
                <a:chOff x="4351449" y="1560082"/>
                <a:chExt cx="76535" cy="159874"/>
              </a:xfrm>
            </p:grpSpPr>
            <p:sp>
              <p:nvSpPr>
                <p:cNvPr id="2905" name="679 - Έλλειψη"/>
                <p:cNvSpPr>
                  <a:spLocks noChangeAspect="1"/>
                </p:cNvSpPr>
                <p:nvPr/>
              </p:nvSpPr>
              <p:spPr>
                <a:xfrm>
                  <a:off x="4351449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906" name="68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65" name="681 - Ομάδα"/>
              <p:cNvGrpSpPr/>
              <p:nvPr/>
            </p:nvGrpSpPr>
            <p:grpSpPr>
              <a:xfrm rot="5124672" flipH="1" flipV="1">
                <a:off x="1442676" y="3895540"/>
                <a:ext cx="42047" cy="169092"/>
                <a:chOff x="4358930" y="1560742"/>
                <a:chExt cx="74299" cy="156922"/>
              </a:xfrm>
            </p:grpSpPr>
            <p:sp>
              <p:nvSpPr>
                <p:cNvPr id="2903" name="682 - Έλλειψη"/>
                <p:cNvSpPr>
                  <a:spLocks noChangeAspect="1"/>
                </p:cNvSpPr>
                <p:nvPr/>
              </p:nvSpPr>
              <p:spPr>
                <a:xfrm>
                  <a:off x="4358930" y="164565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904" name="683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66" name="684 - Ομάδα"/>
              <p:cNvGrpSpPr/>
              <p:nvPr/>
            </p:nvGrpSpPr>
            <p:grpSpPr>
              <a:xfrm rot="5169957" flipH="1" flipV="1">
                <a:off x="1457507" y="3934712"/>
                <a:ext cx="42237" cy="171956"/>
                <a:chOff x="4353349" y="1560082"/>
                <a:chExt cx="74635" cy="159578"/>
              </a:xfrm>
            </p:grpSpPr>
            <p:sp>
              <p:nvSpPr>
                <p:cNvPr id="2901" name="685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902" name="68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67" name="854 - Ομάδα"/>
              <p:cNvGrpSpPr/>
              <p:nvPr/>
            </p:nvGrpSpPr>
            <p:grpSpPr>
              <a:xfrm rot="5124672" flipH="1" flipV="1">
                <a:off x="1415296" y="3809924"/>
                <a:ext cx="42787" cy="169891"/>
                <a:chOff x="4361221" y="1560742"/>
                <a:chExt cx="75608" cy="157662"/>
              </a:xfrm>
            </p:grpSpPr>
            <p:sp>
              <p:nvSpPr>
                <p:cNvPr id="2899" name="855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900" name="856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68" name="857 - Ομάδα"/>
              <p:cNvGrpSpPr/>
              <p:nvPr/>
            </p:nvGrpSpPr>
            <p:grpSpPr>
              <a:xfrm rot="5169957" flipH="1" flipV="1">
                <a:off x="1430343" y="3851176"/>
                <a:ext cx="42237" cy="171956"/>
                <a:chOff x="4353349" y="1560082"/>
                <a:chExt cx="74635" cy="159578"/>
              </a:xfrm>
            </p:grpSpPr>
            <p:sp>
              <p:nvSpPr>
                <p:cNvPr id="2897" name="85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98" name="85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69" name="860 - Ομάδα"/>
              <p:cNvGrpSpPr/>
              <p:nvPr/>
            </p:nvGrpSpPr>
            <p:grpSpPr>
              <a:xfrm rot="5124672" flipH="1" flipV="1">
                <a:off x="1388116" y="3724703"/>
                <a:ext cx="42787" cy="169891"/>
                <a:chOff x="4361221" y="1560742"/>
                <a:chExt cx="75608" cy="157662"/>
              </a:xfrm>
            </p:grpSpPr>
            <p:sp>
              <p:nvSpPr>
                <p:cNvPr id="2895" name="861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96" name="862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70" name="863 - Ομάδα"/>
              <p:cNvGrpSpPr/>
              <p:nvPr/>
            </p:nvGrpSpPr>
            <p:grpSpPr>
              <a:xfrm rot="5169957" flipH="1" flipV="1">
                <a:off x="1409232" y="3767425"/>
                <a:ext cx="42603" cy="172670"/>
                <a:chOff x="4355976" y="1560082"/>
                <a:chExt cx="75282" cy="160241"/>
              </a:xfrm>
            </p:grpSpPr>
            <p:sp>
              <p:nvSpPr>
                <p:cNvPr id="2893" name="864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94" name="86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71" name="866 - Ομάδα"/>
              <p:cNvGrpSpPr/>
              <p:nvPr/>
            </p:nvGrpSpPr>
            <p:grpSpPr>
              <a:xfrm rot="5124672" flipH="1" flipV="1">
                <a:off x="1229958" y="3216993"/>
                <a:ext cx="42787" cy="169891"/>
                <a:chOff x="4361221" y="1560742"/>
                <a:chExt cx="75608" cy="157662"/>
              </a:xfrm>
            </p:grpSpPr>
            <p:sp>
              <p:nvSpPr>
                <p:cNvPr id="2891" name="867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92" name="868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72" name="869 - Ομάδα"/>
              <p:cNvGrpSpPr/>
              <p:nvPr/>
            </p:nvGrpSpPr>
            <p:grpSpPr>
              <a:xfrm rot="5124672" flipH="1" flipV="1">
                <a:off x="1368967" y="3682519"/>
                <a:ext cx="42047" cy="169092"/>
                <a:chOff x="4358930" y="1560742"/>
                <a:chExt cx="74299" cy="156922"/>
              </a:xfrm>
            </p:grpSpPr>
            <p:sp>
              <p:nvSpPr>
                <p:cNvPr id="2889" name="870 - Έλλειψη"/>
                <p:cNvSpPr>
                  <a:spLocks noChangeAspect="1"/>
                </p:cNvSpPr>
                <p:nvPr/>
              </p:nvSpPr>
              <p:spPr>
                <a:xfrm>
                  <a:off x="4358930" y="164565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90" name="871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73" name="872 - Ομάδα"/>
              <p:cNvGrpSpPr/>
              <p:nvPr/>
            </p:nvGrpSpPr>
            <p:grpSpPr>
              <a:xfrm rot="5124672" flipH="1" flipV="1">
                <a:off x="1328798" y="3596601"/>
                <a:ext cx="42787" cy="169891"/>
                <a:chOff x="4361221" y="1560742"/>
                <a:chExt cx="75608" cy="157662"/>
              </a:xfrm>
            </p:grpSpPr>
            <p:sp>
              <p:nvSpPr>
                <p:cNvPr id="2887" name="873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88" name="874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74" name="878 - Ομάδα"/>
              <p:cNvGrpSpPr/>
              <p:nvPr/>
            </p:nvGrpSpPr>
            <p:grpSpPr>
              <a:xfrm rot="5124672" flipH="1" flipV="1">
                <a:off x="1295230" y="3511227"/>
                <a:ext cx="42787" cy="169891"/>
                <a:chOff x="4361221" y="1560742"/>
                <a:chExt cx="75608" cy="157662"/>
              </a:xfrm>
            </p:grpSpPr>
            <p:sp>
              <p:nvSpPr>
                <p:cNvPr id="2885" name="879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86" name="880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75" name="881 - Ομάδα"/>
              <p:cNvGrpSpPr/>
              <p:nvPr/>
            </p:nvGrpSpPr>
            <p:grpSpPr>
              <a:xfrm rot="5169957" flipH="1" flipV="1">
                <a:off x="1309957" y="3553799"/>
                <a:ext cx="42603" cy="172670"/>
                <a:chOff x="4355976" y="1560082"/>
                <a:chExt cx="75282" cy="160241"/>
              </a:xfrm>
            </p:grpSpPr>
            <p:sp>
              <p:nvSpPr>
                <p:cNvPr id="2883" name="882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84" name="88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76" name="884 - Ομάδα"/>
              <p:cNvGrpSpPr/>
              <p:nvPr/>
            </p:nvGrpSpPr>
            <p:grpSpPr>
              <a:xfrm rot="5124672" flipH="1" flipV="1">
                <a:off x="1266107" y="3426448"/>
                <a:ext cx="42047" cy="169092"/>
                <a:chOff x="4358930" y="1560742"/>
                <a:chExt cx="74299" cy="156921"/>
              </a:xfrm>
            </p:grpSpPr>
            <p:sp>
              <p:nvSpPr>
                <p:cNvPr id="2881" name="885 - Έλλειψη"/>
                <p:cNvSpPr>
                  <a:spLocks noChangeAspect="1"/>
                </p:cNvSpPr>
                <p:nvPr/>
              </p:nvSpPr>
              <p:spPr>
                <a:xfrm>
                  <a:off x="4358930" y="164565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82" name="886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77" name="887 - Ομάδα"/>
              <p:cNvGrpSpPr/>
              <p:nvPr/>
            </p:nvGrpSpPr>
            <p:grpSpPr>
              <a:xfrm rot="5169957" flipH="1" flipV="1">
                <a:off x="1274255" y="3468827"/>
                <a:ext cx="42237" cy="171956"/>
                <a:chOff x="4353349" y="1560082"/>
                <a:chExt cx="74635" cy="159578"/>
              </a:xfrm>
            </p:grpSpPr>
            <p:sp>
              <p:nvSpPr>
                <p:cNvPr id="2879" name="88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80" name="88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78" name="890 - Ομάδα"/>
              <p:cNvGrpSpPr/>
              <p:nvPr/>
            </p:nvGrpSpPr>
            <p:grpSpPr>
              <a:xfrm rot="5124672" flipH="1" flipV="1">
                <a:off x="1244811" y="3342656"/>
                <a:ext cx="42787" cy="169891"/>
                <a:chOff x="4361221" y="1560742"/>
                <a:chExt cx="75608" cy="157662"/>
              </a:xfrm>
            </p:grpSpPr>
            <p:sp>
              <p:nvSpPr>
                <p:cNvPr id="2877" name="891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78" name="892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79" name="893 - Ομάδα"/>
              <p:cNvGrpSpPr/>
              <p:nvPr/>
            </p:nvGrpSpPr>
            <p:grpSpPr>
              <a:xfrm rot="5169957" flipH="1" flipV="1">
                <a:off x="1259826" y="3381870"/>
                <a:ext cx="42603" cy="172670"/>
                <a:chOff x="4355976" y="1560082"/>
                <a:chExt cx="75282" cy="160241"/>
              </a:xfrm>
            </p:grpSpPr>
            <p:sp>
              <p:nvSpPr>
                <p:cNvPr id="2875" name="894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76" name="89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80" name="896 - Ομάδα"/>
              <p:cNvGrpSpPr/>
              <p:nvPr/>
            </p:nvGrpSpPr>
            <p:grpSpPr>
              <a:xfrm rot="5124672" flipH="1" flipV="1">
                <a:off x="1224197" y="3259200"/>
                <a:ext cx="42787" cy="169891"/>
                <a:chOff x="4361221" y="1560742"/>
                <a:chExt cx="75608" cy="157662"/>
              </a:xfrm>
            </p:grpSpPr>
            <p:sp>
              <p:nvSpPr>
                <p:cNvPr id="2873" name="897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74" name="898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81" name="899 - Ομάδα"/>
              <p:cNvGrpSpPr/>
              <p:nvPr/>
            </p:nvGrpSpPr>
            <p:grpSpPr>
              <a:xfrm rot="5169957" flipH="1" flipV="1">
                <a:off x="1239211" y="3298415"/>
                <a:ext cx="42603" cy="172670"/>
                <a:chOff x="4355976" y="1560082"/>
                <a:chExt cx="75282" cy="160241"/>
              </a:xfrm>
            </p:grpSpPr>
            <p:sp>
              <p:nvSpPr>
                <p:cNvPr id="2871" name="900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72" name="90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82" name="905 - Ομάδα"/>
              <p:cNvGrpSpPr/>
              <p:nvPr/>
            </p:nvGrpSpPr>
            <p:grpSpPr>
              <a:xfrm rot="5124672" flipH="1" flipV="1">
                <a:off x="1219800" y="3176572"/>
                <a:ext cx="42787" cy="169891"/>
                <a:chOff x="4361221" y="1560742"/>
                <a:chExt cx="75608" cy="157662"/>
              </a:xfrm>
            </p:grpSpPr>
            <p:sp>
              <p:nvSpPr>
                <p:cNvPr id="2869" name="906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70" name="907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83" name="908 - Ομάδα"/>
              <p:cNvGrpSpPr/>
              <p:nvPr/>
            </p:nvGrpSpPr>
            <p:grpSpPr>
              <a:xfrm rot="5124672" flipH="1" flipV="1">
                <a:off x="1208222" y="3095926"/>
                <a:ext cx="42047" cy="169092"/>
                <a:chOff x="4358930" y="1560742"/>
                <a:chExt cx="74299" cy="156921"/>
              </a:xfrm>
            </p:grpSpPr>
            <p:sp>
              <p:nvSpPr>
                <p:cNvPr id="2867" name="909 - Έλλειψη"/>
                <p:cNvSpPr>
                  <a:spLocks noChangeAspect="1"/>
                </p:cNvSpPr>
                <p:nvPr/>
              </p:nvSpPr>
              <p:spPr>
                <a:xfrm>
                  <a:off x="4358930" y="164565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68" name="910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84" name="911 - Ομάδα"/>
              <p:cNvGrpSpPr/>
              <p:nvPr/>
            </p:nvGrpSpPr>
            <p:grpSpPr>
              <a:xfrm rot="5169957" flipH="1" flipV="1">
                <a:off x="1211241" y="3135729"/>
                <a:ext cx="42237" cy="171956"/>
                <a:chOff x="4353349" y="1560082"/>
                <a:chExt cx="74635" cy="159578"/>
              </a:xfrm>
            </p:grpSpPr>
            <p:sp>
              <p:nvSpPr>
                <p:cNvPr id="2865" name="912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66" name="91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85" name="917 - Ομάδα"/>
              <p:cNvGrpSpPr/>
              <p:nvPr/>
            </p:nvGrpSpPr>
            <p:grpSpPr>
              <a:xfrm rot="5169957" flipH="1" flipV="1">
                <a:off x="1200578" y="3051585"/>
                <a:ext cx="42237" cy="171956"/>
                <a:chOff x="4353349" y="1560082"/>
                <a:chExt cx="74635" cy="159578"/>
              </a:xfrm>
            </p:grpSpPr>
            <p:sp>
              <p:nvSpPr>
                <p:cNvPr id="2863" name="91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64" name="91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86" name="926 - Ομάδα"/>
              <p:cNvGrpSpPr/>
              <p:nvPr/>
            </p:nvGrpSpPr>
            <p:grpSpPr>
              <a:xfrm rot="5169957" flipH="1" flipV="1">
                <a:off x="1210088" y="3009206"/>
                <a:ext cx="42237" cy="171956"/>
                <a:chOff x="4353349" y="1560082"/>
                <a:chExt cx="74635" cy="159578"/>
              </a:xfrm>
            </p:grpSpPr>
            <p:sp>
              <p:nvSpPr>
                <p:cNvPr id="2861" name="927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62" name="92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87" name="929 - Ομάδα"/>
              <p:cNvGrpSpPr/>
              <p:nvPr/>
            </p:nvGrpSpPr>
            <p:grpSpPr>
              <a:xfrm rot="5169957" flipH="1" flipV="1">
                <a:off x="1206345" y="2968659"/>
                <a:ext cx="42237" cy="171956"/>
                <a:chOff x="4353349" y="1560082"/>
                <a:chExt cx="74635" cy="159578"/>
              </a:xfrm>
            </p:grpSpPr>
            <p:sp>
              <p:nvSpPr>
                <p:cNvPr id="2859" name="930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60" name="93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88" name="932 - Ομάδα"/>
              <p:cNvGrpSpPr/>
              <p:nvPr/>
            </p:nvGrpSpPr>
            <p:grpSpPr>
              <a:xfrm rot="5169957" flipH="1" flipV="1">
                <a:off x="1221984" y="2726985"/>
                <a:ext cx="42237" cy="171956"/>
                <a:chOff x="4353349" y="1560082"/>
                <a:chExt cx="74635" cy="159578"/>
              </a:xfrm>
            </p:grpSpPr>
            <p:sp>
              <p:nvSpPr>
                <p:cNvPr id="2857" name="933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58" name="934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89" name="935 - Ομάδα"/>
              <p:cNvGrpSpPr/>
              <p:nvPr/>
            </p:nvGrpSpPr>
            <p:grpSpPr>
              <a:xfrm rot="5169957" flipH="1" flipV="1">
                <a:off x="1231493" y="2684608"/>
                <a:ext cx="42237" cy="171956"/>
                <a:chOff x="4353349" y="1560082"/>
                <a:chExt cx="74635" cy="159578"/>
              </a:xfrm>
            </p:grpSpPr>
            <p:sp>
              <p:nvSpPr>
                <p:cNvPr id="2855" name="936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56" name="93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90" name="938 - Ομάδα"/>
              <p:cNvGrpSpPr/>
              <p:nvPr/>
            </p:nvGrpSpPr>
            <p:grpSpPr>
              <a:xfrm rot="5169957" flipH="1" flipV="1">
                <a:off x="1227750" y="2644059"/>
                <a:ext cx="42237" cy="171956"/>
                <a:chOff x="4353349" y="1560082"/>
                <a:chExt cx="74635" cy="159578"/>
              </a:xfrm>
            </p:grpSpPr>
            <p:sp>
              <p:nvSpPr>
                <p:cNvPr id="2853" name="939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54" name="94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91" name="941 - Ομάδα"/>
              <p:cNvGrpSpPr/>
              <p:nvPr/>
            </p:nvGrpSpPr>
            <p:grpSpPr>
              <a:xfrm rot="5169957" flipH="1" flipV="1">
                <a:off x="1205865" y="2849830"/>
                <a:ext cx="42237" cy="171956"/>
                <a:chOff x="4353349" y="1560082"/>
                <a:chExt cx="74635" cy="159578"/>
              </a:xfrm>
            </p:grpSpPr>
            <p:sp>
              <p:nvSpPr>
                <p:cNvPr id="2207" name="942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52" name="94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92" name="944 - Ομάδα"/>
              <p:cNvGrpSpPr/>
              <p:nvPr/>
            </p:nvGrpSpPr>
            <p:grpSpPr>
              <a:xfrm rot="5169957" flipH="1" flipV="1">
                <a:off x="1215374" y="2807452"/>
                <a:ext cx="42237" cy="171956"/>
                <a:chOff x="4353349" y="1560082"/>
                <a:chExt cx="74635" cy="159578"/>
              </a:xfrm>
            </p:grpSpPr>
            <p:sp>
              <p:nvSpPr>
                <p:cNvPr id="2205" name="945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206" name="94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93" name="947 - Ομάδα"/>
              <p:cNvGrpSpPr/>
              <p:nvPr/>
            </p:nvGrpSpPr>
            <p:grpSpPr>
              <a:xfrm rot="5169957" flipH="1" flipV="1">
                <a:off x="1211631" y="2766905"/>
                <a:ext cx="42237" cy="171956"/>
                <a:chOff x="4353349" y="1560082"/>
                <a:chExt cx="74635" cy="159578"/>
              </a:xfrm>
            </p:grpSpPr>
            <p:sp>
              <p:nvSpPr>
                <p:cNvPr id="2203" name="94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204" name="94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94" name="950 - Ομάδα"/>
              <p:cNvGrpSpPr/>
              <p:nvPr/>
            </p:nvGrpSpPr>
            <p:grpSpPr>
              <a:xfrm rot="5169957" flipH="1" flipV="1">
                <a:off x="1203400" y="2928224"/>
                <a:ext cx="42237" cy="171956"/>
                <a:chOff x="4353349" y="1560082"/>
                <a:chExt cx="74635" cy="159578"/>
              </a:xfrm>
            </p:grpSpPr>
            <p:sp>
              <p:nvSpPr>
                <p:cNvPr id="2201" name="951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202" name="95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95" name="953 - Ομάδα"/>
              <p:cNvGrpSpPr/>
              <p:nvPr/>
            </p:nvGrpSpPr>
            <p:grpSpPr>
              <a:xfrm rot="5169957" flipH="1" flipV="1">
                <a:off x="1213282" y="2887668"/>
                <a:ext cx="42237" cy="171956"/>
                <a:chOff x="4353349" y="1560082"/>
                <a:chExt cx="74635" cy="159578"/>
              </a:xfrm>
            </p:grpSpPr>
            <p:sp>
              <p:nvSpPr>
                <p:cNvPr id="2199" name="954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200" name="95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96" name="860 - Ομάδα"/>
              <p:cNvGrpSpPr/>
              <p:nvPr/>
            </p:nvGrpSpPr>
            <p:grpSpPr>
              <a:xfrm rot="5124672" flipH="1" flipV="1">
                <a:off x="1376017" y="3638093"/>
                <a:ext cx="42787" cy="169891"/>
                <a:chOff x="4361221" y="1560742"/>
                <a:chExt cx="75608" cy="157662"/>
              </a:xfrm>
            </p:grpSpPr>
            <p:sp>
              <p:nvSpPr>
                <p:cNvPr id="2197" name="861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198" name="862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</p:grpSp>
      <p:sp>
        <p:nvSpPr>
          <p:cNvPr id="3620" name="864 - Έλλειψη"/>
          <p:cNvSpPr>
            <a:spLocks noChangeAspect="1"/>
          </p:cNvSpPr>
          <p:nvPr/>
        </p:nvSpPr>
        <p:spPr>
          <a:xfrm rot="5169957" flipH="1" flipV="1">
            <a:off x="7546488" y="2075590"/>
            <a:ext cx="23200" cy="21415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3621" name="Group 175"/>
          <p:cNvGrpSpPr/>
          <p:nvPr/>
        </p:nvGrpSpPr>
        <p:grpSpPr>
          <a:xfrm rot="18001917">
            <a:off x="933715" y="4045483"/>
            <a:ext cx="291279" cy="1496250"/>
            <a:chOff x="3238509" y="1117046"/>
            <a:chExt cx="903385" cy="4819264"/>
          </a:xfrm>
        </p:grpSpPr>
        <p:grpSp>
          <p:nvGrpSpPr>
            <p:cNvPr id="3622" name="486 - Ομάδα"/>
            <p:cNvGrpSpPr/>
            <p:nvPr/>
          </p:nvGrpSpPr>
          <p:grpSpPr>
            <a:xfrm rot="16354571">
              <a:off x="3806154" y="3507071"/>
              <a:ext cx="64935" cy="159874"/>
              <a:chOff x="4355976" y="1560082"/>
              <a:chExt cx="72008" cy="159874"/>
            </a:xfrm>
          </p:grpSpPr>
          <p:sp>
            <p:nvSpPr>
              <p:cNvPr id="4061" name="487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062" name="48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23" name="489 - Ομάδα"/>
            <p:cNvGrpSpPr/>
            <p:nvPr/>
          </p:nvGrpSpPr>
          <p:grpSpPr>
            <a:xfrm rot="16354571">
              <a:off x="3801846" y="3571897"/>
              <a:ext cx="64935" cy="159874"/>
              <a:chOff x="4355976" y="1560082"/>
              <a:chExt cx="72008" cy="159874"/>
            </a:xfrm>
          </p:grpSpPr>
          <p:sp>
            <p:nvSpPr>
              <p:cNvPr id="4059" name="490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060" name="49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24" name="492 - Ομάδα"/>
            <p:cNvGrpSpPr/>
            <p:nvPr/>
          </p:nvGrpSpPr>
          <p:grpSpPr>
            <a:xfrm rot="15742809">
              <a:off x="3805230" y="3373888"/>
              <a:ext cx="71971" cy="158470"/>
              <a:chOff x="4348173" y="1560082"/>
              <a:chExt cx="79811" cy="158470"/>
            </a:xfrm>
          </p:grpSpPr>
          <p:sp>
            <p:nvSpPr>
              <p:cNvPr id="4057" name="493 - Έλλειψη"/>
              <p:cNvSpPr>
                <a:spLocks noChangeAspect="1"/>
              </p:cNvSpPr>
              <p:nvPr/>
            </p:nvSpPr>
            <p:spPr>
              <a:xfrm>
                <a:off x="4348173" y="1646544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058" name="494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25" name="495 - Ομάδα"/>
            <p:cNvGrpSpPr/>
            <p:nvPr/>
          </p:nvGrpSpPr>
          <p:grpSpPr>
            <a:xfrm rot="16354571">
              <a:off x="3811524" y="3439492"/>
              <a:ext cx="64935" cy="159874"/>
              <a:chOff x="4355976" y="1560082"/>
              <a:chExt cx="72008" cy="159874"/>
            </a:xfrm>
          </p:grpSpPr>
          <p:sp>
            <p:nvSpPr>
              <p:cNvPr id="4055" name="496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056" name="49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26" name="498 - Ομάδα"/>
            <p:cNvGrpSpPr/>
            <p:nvPr/>
          </p:nvGrpSpPr>
          <p:grpSpPr>
            <a:xfrm rot="15742809">
              <a:off x="3806403" y="3308869"/>
              <a:ext cx="71971" cy="158470"/>
              <a:chOff x="4346646" y="1568572"/>
              <a:chExt cx="79811" cy="158470"/>
            </a:xfrm>
          </p:grpSpPr>
          <p:sp>
            <p:nvSpPr>
              <p:cNvPr id="4053" name="499 - Έλλειψη"/>
              <p:cNvSpPr>
                <a:spLocks noChangeAspect="1"/>
              </p:cNvSpPr>
              <p:nvPr/>
            </p:nvSpPr>
            <p:spPr>
              <a:xfrm>
                <a:off x="4346646" y="1655034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054" name="500 - Έλλειψη"/>
              <p:cNvSpPr>
                <a:spLocks noChangeAspect="1"/>
              </p:cNvSpPr>
              <p:nvPr/>
            </p:nvSpPr>
            <p:spPr>
              <a:xfrm>
                <a:off x="4354449" y="156857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27" name="501 - Ομάδα"/>
            <p:cNvGrpSpPr/>
            <p:nvPr/>
          </p:nvGrpSpPr>
          <p:grpSpPr>
            <a:xfrm rot="15742809">
              <a:off x="3805759" y="3246227"/>
              <a:ext cx="71971" cy="158470"/>
              <a:chOff x="4348173" y="1560082"/>
              <a:chExt cx="79811" cy="158470"/>
            </a:xfrm>
          </p:grpSpPr>
          <p:sp>
            <p:nvSpPr>
              <p:cNvPr id="4051" name="502 - Έλλειψη"/>
              <p:cNvSpPr>
                <a:spLocks noChangeAspect="1"/>
              </p:cNvSpPr>
              <p:nvPr/>
            </p:nvSpPr>
            <p:spPr>
              <a:xfrm>
                <a:off x="4348173" y="1646544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052" name="50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28" name="504 - Ομάδα"/>
            <p:cNvGrpSpPr/>
            <p:nvPr/>
          </p:nvGrpSpPr>
          <p:grpSpPr>
            <a:xfrm rot="15924672">
              <a:off x="3780171" y="3115671"/>
              <a:ext cx="67001" cy="156922"/>
              <a:chOff x="4358930" y="1560742"/>
              <a:chExt cx="74299" cy="156922"/>
            </a:xfrm>
          </p:grpSpPr>
          <p:sp>
            <p:nvSpPr>
              <p:cNvPr id="4049" name="505 - Έλλειψη"/>
              <p:cNvSpPr>
                <a:spLocks noChangeAspect="1"/>
              </p:cNvSpPr>
              <p:nvPr/>
            </p:nvSpPr>
            <p:spPr>
              <a:xfrm>
                <a:off x="4358930" y="164565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050" name="506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29" name="507 - Ομάδα"/>
            <p:cNvGrpSpPr/>
            <p:nvPr/>
          </p:nvGrpSpPr>
          <p:grpSpPr>
            <a:xfrm rot="15969957">
              <a:off x="3793868" y="3179046"/>
              <a:ext cx="67304" cy="159578"/>
              <a:chOff x="4353349" y="1560082"/>
              <a:chExt cx="74635" cy="159578"/>
            </a:xfrm>
          </p:grpSpPr>
          <p:sp>
            <p:nvSpPr>
              <p:cNvPr id="4047" name="50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048" name="50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30" name="510 - Ομάδα"/>
            <p:cNvGrpSpPr>
              <a:grpSpLocks noChangeAspect="1"/>
            </p:cNvGrpSpPr>
            <p:nvPr/>
          </p:nvGrpSpPr>
          <p:grpSpPr>
            <a:xfrm rot="16354571">
              <a:off x="3799976" y="3640323"/>
              <a:ext cx="64935" cy="159874"/>
              <a:chOff x="4355976" y="1560082"/>
              <a:chExt cx="72008" cy="159874"/>
            </a:xfrm>
          </p:grpSpPr>
          <p:sp>
            <p:nvSpPr>
              <p:cNvPr id="4045" name="511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046" name="512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31" name="513 - Ομάδα"/>
            <p:cNvGrpSpPr/>
            <p:nvPr/>
          </p:nvGrpSpPr>
          <p:grpSpPr>
            <a:xfrm rot="16354571">
              <a:off x="3793104" y="3703929"/>
              <a:ext cx="64935" cy="159874"/>
              <a:chOff x="4355976" y="1560082"/>
              <a:chExt cx="72008" cy="159874"/>
            </a:xfrm>
          </p:grpSpPr>
          <p:sp>
            <p:nvSpPr>
              <p:cNvPr id="4043" name="514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044" name="51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32" name="516 - Ομάδα"/>
            <p:cNvGrpSpPr/>
            <p:nvPr/>
          </p:nvGrpSpPr>
          <p:grpSpPr>
            <a:xfrm rot="16354571">
              <a:off x="3784839" y="3768594"/>
              <a:ext cx="64935" cy="159874"/>
              <a:chOff x="4355976" y="1560082"/>
              <a:chExt cx="72008" cy="159874"/>
            </a:xfrm>
          </p:grpSpPr>
          <p:sp>
            <p:nvSpPr>
              <p:cNvPr id="4041" name="517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042" name="51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33" name="519 - Ομάδα"/>
            <p:cNvGrpSpPr/>
            <p:nvPr/>
          </p:nvGrpSpPr>
          <p:grpSpPr>
            <a:xfrm rot="16354571">
              <a:off x="3777319" y="3832363"/>
              <a:ext cx="64935" cy="159874"/>
              <a:chOff x="4355976" y="1560082"/>
              <a:chExt cx="72008" cy="159874"/>
            </a:xfrm>
          </p:grpSpPr>
          <p:sp>
            <p:nvSpPr>
              <p:cNvPr id="4039" name="520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040" name="52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34" name="525 - Ομάδα"/>
            <p:cNvGrpSpPr/>
            <p:nvPr/>
          </p:nvGrpSpPr>
          <p:grpSpPr>
            <a:xfrm rot="16354571">
              <a:off x="3713312" y="4231114"/>
              <a:ext cx="69017" cy="159874"/>
              <a:chOff x="4351449" y="1560082"/>
              <a:chExt cx="76535" cy="159874"/>
            </a:xfrm>
          </p:grpSpPr>
          <p:sp>
            <p:nvSpPr>
              <p:cNvPr id="4037" name="526 - Έλλειψη"/>
              <p:cNvSpPr>
                <a:spLocks noChangeAspect="1"/>
              </p:cNvSpPr>
              <p:nvPr/>
            </p:nvSpPr>
            <p:spPr>
              <a:xfrm>
                <a:off x="4351449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038" name="52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35" name="555 - Ομάδα"/>
            <p:cNvGrpSpPr>
              <a:grpSpLocks noChangeAspect="1"/>
            </p:cNvGrpSpPr>
            <p:nvPr/>
          </p:nvGrpSpPr>
          <p:grpSpPr>
            <a:xfrm rot="16354571">
              <a:off x="3772759" y="3895309"/>
              <a:ext cx="64935" cy="159874"/>
              <a:chOff x="4355976" y="1560082"/>
              <a:chExt cx="72008" cy="159874"/>
            </a:xfrm>
          </p:grpSpPr>
          <p:sp>
            <p:nvSpPr>
              <p:cNvPr id="4035" name="556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036" name="55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36" name="558 - Ομάδα"/>
            <p:cNvGrpSpPr/>
            <p:nvPr/>
          </p:nvGrpSpPr>
          <p:grpSpPr>
            <a:xfrm rot="16354571">
              <a:off x="3767655" y="3962898"/>
              <a:ext cx="64935" cy="159874"/>
              <a:chOff x="4355976" y="1560082"/>
              <a:chExt cx="72008" cy="159874"/>
            </a:xfrm>
          </p:grpSpPr>
          <p:sp>
            <p:nvSpPr>
              <p:cNvPr id="4033" name="559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034" name="560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37" name="561 - Ομάδα"/>
            <p:cNvGrpSpPr/>
            <p:nvPr/>
          </p:nvGrpSpPr>
          <p:grpSpPr>
            <a:xfrm rot="16354571">
              <a:off x="3757473" y="4026560"/>
              <a:ext cx="64935" cy="159874"/>
              <a:chOff x="4355976" y="1560082"/>
              <a:chExt cx="72008" cy="159874"/>
            </a:xfrm>
          </p:grpSpPr>
          <p:sp>
            <p:nvSpPr>
              <p:cNvPr id="4031" name="562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032" name="56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38" name="564 - Ομάδα"/>
            <p:cNvGrpSpPr/>
            <p:nvPr/>
          </p:nvGrpSpPr>
          <p:grpSpPr>
            <a:xfrm rot="16354571">
              <a:off x="3741099" y="4093883"/>
              <a:ext cx="64935" cy="159874"/>
              <a:chOff x="4355976" y="1560082"/>
              <a:chExt cx="72008" cy="159874"/>
            </a:xfrm>
          </p:grpSpPr>
          <p:sp>
            <p:nvSpPr>
              <p:cNvPr id="4029" name="565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030" name="566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39" name="609 - Ομάδα"/>
            <p:cNvGrpSpPr/>
            <p:nvPr/>
          </p:nvGrpSpPr>
          <p:grpSpPr>
            <a:xfrm rot="16738774">
              <a:off x="3414619" y="4496890"/>
              <a:ext cx="520422" cy="203022"/>
              <a:chOff x="3239281" y="5544864"/>
              <a:chExt cx="577110" cy="203022"/>
            </a:xfrm>
          </p:grpSpPr>
          <p:grpSp>
            <p:nvGrpSpPr>
              <p:cNvPr id="4005" name="585 - Ομάδα"/>
              <p:cNvGrpSpPr>
                <a:grpSpLocks noChangeAspect="1"/>
              </p:cNvGrpSpPr>
              <p:nvPr/>
            </p:nvGrpSpPr>
            <p:grpSpPr>
              <a:xfrm>
                <a:off x="3744383" y="5581074"/>
                <a:ext cx="72008" cy="159874"/>
                <a:chOff x="4355976" y="1560082"/>
                <a:chExt cx="72008" cy="159874"/>
              </a:xfrm>
            </p:grpSpPr>
            <p:sp>
              <p:nvSpPr>
                <p:cNvPr id="4027" name="58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028" name="58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006" name="588 - Ομάδα"/>
              <p:cNvGrpSpPr/>
              <p:nvPr/>
            </p:nvGrpSpPr>
            <p:grpSpPr>
              <a:xfrm>
                <a:off x="3673611" y="5588012"/>
                <a:ext cx="72008" cy="159874"/>
                <a:chOff x="4355976" y="1560082"/>
                <a:chExt cx="72008" cy="159874"/>
              </a:xfrm>
            </p:grpSpPr>
            <p:sp>
              <p:nvSpPr>
                <p:cNvPr id="4025" name="589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026" name="59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007" name="591 - Ομάδα"/>
              <p:cNvGrpSpPr/>
              <p:nvPr/>
            </p:nvGrpSpPr>
            <p:grpSpPr>
              <a:xfrm>
                <a:off x="3601603" y="5572346"/>
                <a:ext cx="72008" cy="159874"/>
                <a:chOff x="4355976" y="1560082"/>
                <a:chExt cx="72008" cy="159874"/>
              </a:xfrm>
            </p:grpSpPr>
            <p:sp>
              <p:nvSpPr>
                <p:cNvPr id="4023" name="592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024" name="59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008" name="594 - Ομάδα"/>
              <p:cNvGrpSpPr/>
              <p:nvPr/>
            </p:nvGrpSpPr>
            <p:grpSpPr>
              <a:xfrm>
                <a:off x="3530621" y="5568012"/>
                <a:ext cx="72008" cy="159874"/>
                <a:chOff x="4355976" y="1560082"/>
                <a:chExt cx="72008" cy="159874"/>
              </a:xfrm>
            </p:grpSpPr>
            <p:sp>
              <p:nvSpPr>
                <p:cNvPr id="4021" name="595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022" name="59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009" name="597 - Ομάδα"/>
              <p:cNvGrpSpPr>
                <a:grpSpLocks noChangeAspect="1"/>
              </p:cNvGrpSpPr>
              <p:nvPr/>
            </p:nvGrpSpPr>
            <p:grpSpPr>
              <a:xfrm>
                <a:off x="3460685" y="5566594"/>
                <a:ext cx="72008" cy="159874"/>
                <a:chOff x="4355976" y="1560082"/>
                <a:chExt cx="72008" cy="159874"/>
              </a:xfrm>
            </p:grpSpPr>
            <p:sp>
              <p:nvSpPr>
                <p:cNvPr id="4019" name="598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020" name="59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010" name="600 - Ομάδα"/>
              <p:cNvGrpSpPr/>
              <p:nvPr/>
            </p:nvGrpSpPr>
            <p:grpSpPr>
              <a:xfrm>
                <a:off x="3385579" y="5564864"/>
                <a:ext cx="72008" cy="159874"/>
                <a:chOff x="4355976" y="1560082"/>
                <a:chExt cx="72008" cy="159874"/>
              </a:xfrm>
            </p:grpSpPr>
            <p:sp>
              <p:nvSpPr>
                <p:cNvPr id="4017" name="601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018" name="60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011" name="603 - Ομάδα"/>
              <p:cNvGrpSpPr/>
              <p:nvPr/>
            </p:nvGrpSpPr>
            <p:grpSpPr>
              <a:xfrm>
                <a:off x="3314597" y="5557866"/>
                <a:ext cx="72008" cy="159874"/>
                <a:chOff x="4355976" y="1560082"/>
                <a:chExt cx="72008" cy="159874"/>
              </a:xfrm>
            </p:grpSpPr>
            <p:sp>
              <p:nvSpPr>
                <p:cNvPr id="4015" name="60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016" name="60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012" name="606 - Ομάδα"/>
              <p:cNvGrpSpPr/>
              <p:nvPr/>
            </p:nvGrpSpPr>
            <p:grpSpPr>
              <a:xfrm>
                <a:off x="3239281" y="5544864"/>
                <a:ext cx="72008" cy="159874"/>
                <a:chOff x="4355976" y="1560082"/>
                <a:chExt cx="72008" cy="159874"/>
              </a:xfrm>
            </p:grpSpPr>
            <p:sp>
              <p:nvSpPr>
                <p:cNvPr id="4013" name="607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014" name="60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3640" name="610 - Ομάδα"/>
            <p:cNvGrpSpPr/>
            <p:nvPr/>
          </p:nvGrpSpPr>
          <p:grpSpPr>
            <a:xfrm rot="16738774">
              <a:off x="3275399" y="4990176"/>
              <a:ext cx="520879" cy="207521"/>
              <a:chOff x="3239281" y="5544864"/>
              <a:chExt cx="577616" cy="207521"/>
            </a:xfrm>
          </p:grpSpPr>
          <p:grpSp>
            <p:nvGrpSpPr>
              <p:cNvPr id="3981" name="585 - Ομάδα"/>
              <p:cNvGrpSpPr>
                <a:grpSpLocks noChangeAspect="1"/>
              </p:cNvGrpSpPr>
              <p:nvPr/>
            </p:nvGrpSpPr>
            <p:grpSpPr>
              <a:xfrm>
                <a:off x="3744888" y="5585573"/>
                <a:ext cx="72009" cy="159874"/>
                <a:chOff x="4356481" y="1564581"/>
                <a:chExt cx="72009" cy="159874"/>
              </a:xfrm>
            </p:grpSpPr>
            <p:sp>
              <p:nvSpPr>
                <p:cNvPr id="4003" name="633 - Έλλειψη"/>
                <p:cNvSpPr>
                  <a:spLocks noChangeAspect="1"/>
                </p:cNvSpPr>
                <p:nvPr/>
              </p:nvSpPr>
              <p:spPr>
                <a:xfrm>
                  <a:off x="4356481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004" name="634 - Έλλειψη"/>
                <p:cNvSpPr>
                  <a:spLocks noChangeAspect="1"/>
                </p:cNvSpPr>
                <p:nvPr/>
              </p:nvSpPr>
              <p:spPr>
                <a:xfrm>
                  <a:off x="4356482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982" name="588 - Ομάδα"/>
              <p:cNvGrpSpPr/>
              <p:nvPr/>
            </p:nvGrpSpPr>
            <p:grpSpPr>
              <a:xfrm>
                <a:off x="3674116" y="5592511"/>
                <a:ext cx="72009" cy="159874"/>
                <a:chOff x="4356481" y="1564581"/>
                <a:chExt cx="72009" cy="159874"/>
              </a:xfrm>
            </p:grpSpPr>
            <p:sp>
              <p:nvSpPr>
                <p:cNvPr id="4001" name="631 - Έλλειψη"/>
                <p:cNvSpPr>
                  <a:spLocks noChangeAspect="1"/>
                </p:cNvSpPr>
                <p:nvPr/>
              </p:nvSpPr>
              <p:spPr>
                <a:xfrm>
                  <a:off x="4356481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002" name="632 - Έλλειψη"/>
                <p:cNvSpPr>
                  <a:spLocks noChangeAspect="1"/>
                </p:cNvSpPr>
                <p:nvPr/>
              </p:nvSpPr>
              <p:spPr>
                <a:xfrm>
                  <a:off x="4356482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983" name="591 - Ομάδα"/>
              <p:cNvGrpSpPr/>
              <p:nvPr/>
            </p:nvGrpSpPr>
            <p:grpSpPr>
              <a:xfrm>
                <a:off x="3602108" y="5576845"/>
                <a:ext cx="72009" cy="159874"/>
                <a:chOff x="4356481" y="1564581"/>
                <a:chExt cx="72009" cy="159874"/>
              </a:xfrm>
            </p:grpSpPr>
            <p:sp>
              <p:nvSpPr>
                <p:cNvPr id="3999" name="629 - Έλλειψη"/>
                <p:cNvSpPr>
                  <a:spLocks noChangeAspect="1"/>
                </p:cNvSpPr>
                <p:nvPr/>
              </p:nvSpPr>
              <p:spPr>
                <a:xfrm>
                  <a:off x="4356481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000" name="630 - Έλλειψη"/>
                <p:cNvSpPr>
                  <a:spLocks noChangeAspect="1"/>
                </p:cNvSpPr>
                <p:nvPr/>
              </p:nvSpPr>
              <p:spPr>
                <a:xfrm>
                  <a:off x="4356482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984" name="594 - Ομάδα"/>
              <p:cNvGrpSpPr/>
              <p:nvPr/>
            </p:nvGrpSpPr>
            <p:grpSpPr>
              <a:xfrm>
                <a:off x="3531125" y="5572511"/>
                <a:ext cx="72009" cy="159874"/>
                <a:chOff x="4356480" y="1564581"/>
                <a:chExt cx="72009" cy="159874"/>
              </a:xfrm>
            </p:grpSpPr>
            <p:sp>
              <p:nvSpPr>
                <p:cNvPr id="3997" name="627 - Έλλειψη"/>
                <p:cNvSpPr>
                  <a:spLocks noChangeAspect="1"/>
                </p:cNvSpPr>
                <p:nvPr/>
              </p:nvSpPr>
              <p:spPr>
                <a:xfrm>
                  <a:off x="4356480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998" name="628 - Έλλειψη"/>
                <p:cNvSpPr>
                  <a:spLocks noChangeAspect="1"/>
                </p:cNvSpPr>
                <p:nvPr/>
              </p:nvSpPr>
              <p:spPr>
                <a:xfrm>
                  <a:off x="4356481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985" name="597 - Ομάδα"/>
              <p:cNvGrpSpPr>
                <a:grpSpLocks noChangeAspect="1"/>
              </p:cNvGrpSpPr>
              <p:nvPr/>
            </p:nvGrpSpPr>
            <p:grpSpPr>
              <a:xfrm>
                <a:off x="3456691" y="5571597"/>
                <a:ext cx="76002" cy="154871"/>
                <a:chOff x="4351982" y="1565085"/>
                <a:chExt cx="76002" cy="154871"/>
              </a:xfrm>
            </p:grpSpPr>
            <p:sp>
              <p:nvSpPr>
                <p:cNvPr id="3995" name="625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996" name="626 - Έλλειψη"/>
                <p:cNvSpPr>
                  <a:spLocks noChangeAspect="1"/>
                </p:cNvSpPr>
                <p:nvPr/>
              </p:nvSpPr>
              <p:spPr>
                <a:xfrm>
                  <a:off x="4351982" y="1565085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986" name="600 - Ομάδα"/>
              <p:cNvGrpSpPr/>
              <p:nvPr/>
            </p:nvGrpSpPr>
            <p:grpSpPr>
              <a:xfrm>
                <a:off x="3385579" y="5564864"/>
                <a:ext cx="72008" cy="159874"/>
                <a:chOff x="4355976" y="1560082"/>
                <a:chExt cx="72008" cy="159874"/>
              </a:xfrm>
            </p:grpSpPr>
            <p:sp>
              <p:nvSpPr>
                <p:cNvPr id="3993" name="623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994" name="624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987" name="603 - Ομάδα"/>
              <p:cNvGrpSpPr/>
              <p:nvPr/>
            </p:nvGrpSpPr>
            <p:grpSpPr>
              <a:xfrm>
                <a:off x="3314597" y="5557866"/>
                <a:ext cx="72008" cy="159874"/>
                <a:chOff x="4355976" y="1560082"/>
                <a:chExt cx="72008" cy="159874"/>
              </a:xfrm>
            </p:grpSpPr>
            <p:sp>
              <p:nvSpPr>
                <p:cNvPr id="3991" name="621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992" name="62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988" name="606 - Ομάδα"/>
              <p:cNvGrpSpPr/>
              <p:nvPr/>
            </p:nvGrpSpPr>
            <p:grpSpPr>
              <a:xfrm>
                <a:off x="3239281" y="5544864"/>
                <a:ext cx="72008" cy="159874"/>
                <a:chOff x="4355976" y="1560082"/>
                <a:chExt cx="72008" cy="159874"/>
              </a:xfrm>
            </p:grpSpPr>
            <p:sp>
              <p:nvSpPr>
                <p:cNvPr id="3989" name="619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990" name="62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3641" name="635 - Ομάδα"/>
            <p:cNvGrpSpPr/>
            <p:nvPr/>
          </p:nvGrpSpPr>
          <p:grpSpPr>
            <a:xfrm rot="16738774">
              <a:off x="3144082" y="5495864"/>
              <a:ext cx="520422" cy="203022"/>
              <a:chOff x="3239281" y="5544864"/>
              <a:chExt cx="577110" cy="203022"/>
            </a:xfrm>
          </p:grpSpPr>
          <p:grpSp>
            <p:nvGrpSpPr>
              <p:cNvPr id="3957" name="585 - Ομάδα"/>
              <p:cNvGrpSpPr>
                <a:grpSpLocks noChangeAspect="1"/>
              </p:cNvGrpSpPr>
              <p:nvPr/>
            </p:nvGrpSpPr>
            <p:grpSpPr>
              <a:xfrm>
                <a:off x="3744383" y="5581074"/>
                <a:ext cx="72008" cy="159874"/>
                <a:chOff x="4355976" y="1560082"/>
                <a:chExt cx="72008" cy="159874"/>
              </a:xfrm>
            </p:grpSpPr>
            <p:sp>
              <p:nvSpPr>
                <p:cNvPr id="3979" name="658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980" name="65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958" name="588 - Ομάδα"/>
              <p:cNvGrpSpPr/>
              <p:nvPr/>
            </p:nvGrpSpPr>
            <p:grpSpPr>
              <a:xfrm>
                <a:off x="3673611" y="5588012"/>
                <a:ext cx="72008" cy="159874"/>
                <a:chOff x="4355976" y="1560082"/>
                <a:chExt cx="72008" cy="159874"/>
              </a:xfrm>
            </p:grpSpPr>
            <p:sp>
              <p:nvSpPr>
                <p:cNvPr id="3977" name="65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978" name="65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959" name="591 - Ομάδα"/>
              <p:cNvGrpSpPr/>
              <p:nvPr/>
            </p:nvGrpSpPr>
            <p:grpSpPr>
              <a:xfrm>
                <a:off x="3601603" y="5572346"/>
                <a:ext cx="72008" cy="159874"/>
                <a:chOff x="4355976" y="1560082"/>
                <a:chExt cx="72008" cy="159874"/>
              </a:xfrm>
            </p:grpSpPr>
            <p:sp>
              <p:nvSpPr>
                <p:cNvPr id="3975" name="65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976" name="65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960" name="594 - Ομάδα"/>
              <p:cNvGrpSpPr/>
              <p:nvPr/>
            </p:nvGrpSpPr>
            <p:grpSpPr>
              <a:xfrm>
                <a:off x="3530621" y="5568012"/>
                <a:ext cx="72008" cy="159874"/>
                <a:chOff x="4355976" y="1560082"/>
                <a:chExt cx="72008" cy="159874"/>
              </a:xfrm>
            </p:grpSpPr>
            <p:sp>
              <p:nvSpPr>
                <p:cNvPr id="3973" name="652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974" name="65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961" name="597 - Ομάδα"/>
              <p:cNvGrpSpPr>
                <a:grpSpLocks noChangeAspect="1"/>
              </p:cNvGrpSpPr>
              <p:nvPr/>
            </p:nvGrpSpPr>
            <p:grpSpPr>
              <a:xfrm>
                <a:off x="3460685" y="5566594"/>
                <a:ext cx="72008" cy="159874"/>
                <a:chOff x="4355976" y="1560082"/>
                <a:chExt cx="72008" cy="159874"/>
              </a:xfrm>
            </p:grpSpPr>
            <p:sp>
              <p:nvSpPr>
                <p:cNvPr id="3971" name="650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972" name="65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962" name="600 - Ομάδα"/>
              <p:cNvGrpSpPr/>
              <p:nvPr/>
            </p:nvGrpSpPr>
            <p:grpSpPr>
              <a:xfrm>
                <a:off x="3385579" y="5564864"/>
                <a:ext cx="72008" cy="159874"/>
                <a:chOff x="4355976" y="1560082"/>
                <a:chExt cx="72008" cy="159874"/>
              </a:xfrm>
            </p:grpSpPr>
            <p:sp>
              <p:nvSpPr>
                <p:cNvPr id="3969" name="648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970" name="64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963" name="603 - Ομάδα"/>
              <p:cNvGrpSpPr/>
              <p:nvPr/>
            </p:nvGrpSpPr>
            <p:grpSpPr>
              <a:xfrm>
                <a:off x="3314597" y="5557866"/>
                <a:ext cx="72008" cy="159874"/>
                <a:chOff x="4355976" y="1560082"/>
                <a:chExt cx="72008" cy="159874"/>
              </a:xfrm>
            </p:grpSpPr>
            <p:sp>
              <p:nvSpPr>
                <p:cNvPr id="3967" name="64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968" name="64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964" name="606 - Ομάδα"/>
              <p:cNvGrpSpPr/>
              <p:nvPr/>
            </p:nvGrpSpPr>
            <p:grpSpPr>
              <a:xfrm>
                <a:off x="3239281" y="5544864"/>
                <a:ext cx="72008" cy="159874"/>
                <a:chOff x="4355976" y="1560082"/>
                <a:chExt cx="72008" cy="159874"/>
              </a:xfrm>
            </p:grpSpPr>
            <p:sp>
              <p:nvSpPr>
                <p:cNvPr id="3965" name="64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966" name="64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3642" name="666 - Ομάδα"/>
            <p:cNvGrpSpPr/>
            <p:nvPr/>
          </p:nvGrpSpPr>
          <p:grpSpPr>
            <a:xfrm rot="16354571">
              <a:off x="3281896" y="5803590"/>
              <a:ext cx="73100" cy="159874"/>
              <a:chOff x="4346922" y="1560082"/>
              <a:chExt cx="81062" cy="159874"/>
            </a:xfrm>
          </p:grpSpPr>
          <p:sp>
            <p:nvSpPr>
              <p:cNvPr id="3955" name="667 - Έλλειψη"/>
              <p:cNvSpPr>
                <a:spLocks noChangeAspect="1"/>
              </p:cNvSpPr>
              <p:nvPr/>
            </p:nvSpPr>
            <p:spPr>
              <a:xfrm>
                <a:off x="4346922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956" name="66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43" name="678 - Ομάδα"/>
            <p:cNvGrpSpPr/>
            <p:nvPr/>
          </p:nvGrpSpPr>
          <p:grpSpPr>
            <a:xfrm rot="16354571">
              <a:off x="3724231" y="4163458"/>
              <a:ext cx="69017" cy="159874"/>
              <a:chOff x="4351449" y="1560082"/>
              <a:chExt cx="76535" cy="159874"/>
            </a:xfrm>
          </p:grpSpPr>
          <p:sp>
            <p:nvSpPr>
              <p:cNvPr id="3953" name="679 - Έλλειψη"/>
              <p:cNvSpPr>
                <a:spLocks noChangeAspect="1"/>
              </p:cNvSpPr>
              <p:nvPr/>
            </p:nvSpPr>
            <p:spPr>
              <a:xfrm>
                <a:off x="4351449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954" name="680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44" name="681 - Ομάδα"/>
            <p:cNvGrpSpPr/>
            <p:nvPr/>
          </p:nvGrpSpPr>
          <p:grpSpPr>
            <a:xfrm rot="15924672">
              <a:off x="3760617" y="2985459"/>
              <a:ext cx="67001" cy="156922"/>
              <a:chOff x="4358930" y="1560742"/>
              <a:chExt cx="74299" cy="156922"/>
            </a:xfrm>
          </p:grpSpPr>
          <p:sp>
            <p:nvSpPr>
              <p:cNvPr id="3951" name="682 - Έλλειψη"/>
              <p:cNvSpPr>
                <a:spLocks noChangeAspect="1"/>
              </p:cNvSpPr>
              <p:nvPr/>
            </p:nvSpPr>
            <p:spPr>
              <a:xfrm>
                <a:off x="4358930" y="164565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952" name="683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45" name="684 - Ομάδα"/>
            <p:cNvGrpSpPr/>
            <p:nvPr/>
          </p:nvGrpSpPr>
          <p:grpSpPr>
            <a:xfrm rot="15969957">
              <a:off x="3774314" y="3048834"/>
              <a:ext cx="67304" cy="159578"/>
              <a:chOff x="4353349" y="1560082"/>
              <a:chExt cx="74635" cy="159578"/>
            </a:xfrm>
          </p:grpSpPr>
          <p:sp>
            <p:nvSpPr>
              <p:cNvPr id="3949" name="685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950" name="686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46" name="854 - Ομάδα"/>
            <p:cNvGrpSpPr/>
            <p:nvPr/>
          </p:nvGrpSpPr>
          <p:grpSpPr>
            <a:xfrm rot="15924672">
              <a:off x="3734956" y="2849298"/>
              <a:ext cx="68181" cy="157662"/>
              <a:chOff x="4361221" y="1560742"/>
              <a:chExt cx="75608" cy="157662"/>
            </a:xfrm>
          </p:grpSpPr>
          <p:sp>
            <p:nvSpPr>
              <p:cNvPr id="3947" name="855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948" name="856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47" name="857 - Ομάδα"/>
            <p:cNvGrpSpPr/>
            <p:nvPr/>
          </p:nvGrpSpPr>
          <p:grpSpPr>
            <a:xfrm rot="15969957">
              <a:off x="3749110" y="2915718"/>
              <a:ext cx="67304" cy="159578"/>
              <a:chOff x="4353349" y="1560082"/>
              <a:chExt cx="74635" cy="159578"/>
            </a:xfrm>
          </p:grpSpPr>
          <p:sp>
            <p:nvSpPr>
              <p:cNvPr id="3945" name="85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946" name="85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48" name="860 - Ομάδα"/>
            <p:cNvGrpSpPr/>
            <p:nvPr/>
          </p:nvGrpSpPr>
          <p:grpSpPr>
            <a:xfrm rot="15924672">
              <a:off x="3709737" y="2713496"/>
              <a:ext cx="68181" cy="157662"/>
              <a:chOff x="4361221" y="1560742"/>
              <a:chExt cx="75608" cy="157662"/>
            </a:xfrm>
          </p:grpSpPr>
          <p:sp>
            <p:nvSpPr>
              <p:cNvPr id="3943" name="861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944" name="862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49" name="863 - Ομάδα"/>
            <p:cNvGrpSpPr/>
            <p:nvPr/>
          </p:nvGrpSpPr>
          <p:grpSpPr>
            <a:xfrm rot="15969957">
              <a:off x="3729398" y="2782499"/>
              <a:ext cx="67887" cy="160241"/>
              <a:chOff x="4355976" y="1560082"/>
              <a:chExt cx="75282" cy="160241"/>
            </a:xfrm>
          </p:grpSpPr>
          <p:sp>
            <p:nvSpPr>
              <p:cNvPr id="3941" name="864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942" name="86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50" name="866 - Ομάδα"/>
            <p:cNvGrpSpPr/>
            <p:nvPr/>
          </p:nvGrpSpPr>
          <p:grpSpPr>
            <a:xfrm rot="15924672">
              <a:off x="3562965" y="1904463"/>
              <a:ext cx="68181" cy="157662"/>
              <a:chOff x="4361221" y="1560742"/>
              <a:chExt cx="75608" cy="157662"/>
            </a:xfrm>
          </p:grpSpPr>
          <p:sp>
            <p:nvSpPr>
              <p:cNvPr id="3939" name="867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940" name="868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51" name="869 - Ομάδα"/>
            <p:cNvGrpSpPr/>
            <p:nvPr/>
          </p:nvGrpSpPr>
          <p:grpSpPr>
            <a:xfrm rot="15924672">
              <a:off x="3692216" y="2646009"/>
              <a:ext cx="67001" cy="156922"/>
              <a:chOff x="4358930" y="1560742"/>
              <a:chExt cx="74299" cy="156922"/>
            </a:xfrm>
          </p:grpSpPr>
          <p:sp>
            <p:nvSpPr>
              <p:cNvPr id="3937" name="870 - Έλλειψη"/>
              <p:cNvSpPr>
                <a:spLocks noChangeAspect="1"/>
              </p:cNvSpPr>
              <p:nvPr/>
            </p:nvSpPr>
            <p:spPr>
              <a:xfrm>
                <a:off x="4358930" y="164565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938" name="871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52" name="872 - Ομάδα"/>
            <p:cNvGrpSpPr/>
            <p:nvPr/>
          </p:nvGrpSpPr>
          <p:grpSpPr>
            <a:xfrm rot="15924672">
              <a:off x="3654691" y="2509367"/>
              <a:ext cx="68181" cy="157662"/>
              <a:chOff x="4361221" y="1560742"/>
              <a:chExt cx="75608" cy="157662"/>
            </a:xfrm>
          </p:grpSpPr>
          <p:sp>
            <p:nvSpPr>
              <p:cNvPr id="3935" name="873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936" name="874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53" name="878 - Ομάδα"/>
            <p:cNvGrpSpPr/>
            <p:nvPr/>
          </p:nvGrpSpPr>
          <p:grpSpPr>
            <a:xfrm rot="15924672">
              <a:off x="3623540" y="2373324"/>
              <a:ext cx="68181" cy="157662"/>
              <a:chOff x="4361221" y="1560742"/>
              <a:chExt cx="75608" cy="157662"/>
            </a:xfrm>
          </p:grpSpPr>
          <p:sp>
            <p:nvSpPr>
              <p:cNvPr id="3933" name="879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934" name="880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54" name="881 - Ομάδα"/>
            <p:cNvGrpSpPr/>
            <p:nvPr/>
          </p:nvGrpSpPr>
          <p:grpSpPr>
            <a:xfrm rot="15969957">
              <a:off x="3637269" y="2442086"/>
              <a:ext cx="67887" cy="160241"/>
              <a:chOff x="4355976" y="1560082"/>
              <a:chExt cx="75282" cy="160241"/>
            </a:xfrm>
          </p:grpSpPr>
          <p:sp>
            <p:nvSpPr>
              <p:cNvPr id="3931" name="882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932" name="88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55" name="884 - Ομάδα"/>
            <p:cNvGrpSpPr/>
            <p:nvPr/>
          </p:nvGrpSpPr>
          <p:grpSpPr>
            <a:xfrm rot="15924672">
              <a:off x="3596760" y="2237963"/>
              <a:ext cx="67001" cy="156921"/>
              <a:chOff x="4358930" y="1560742"/>
              <a:chExt cx="74299" cy="156921"/>
            </a:xfrm>
          </p:grpSpPr>
          <p:sp>
            <p:nvSpPr>
              <p:cNvPr id="3929" name="885 - Έλλειψη"/>
              <p:cNvSpPr>
                <a:spLocks noChangeAspect="1"/>
              </p:cNvSpPr>
              <p:nvPr/>
            </p:nvSpPr>
            <p:spPr>
              <a:xfrm>
                <a:off x="4358930" y="164565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930" name="886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56" name="887 - Ομάδα"/>
            <p:cNvGrpSpPr/>
            <p:nvPr/>
          </p:nvGrpSpPr>
          <p:grpSpPr>
            <a:xfrm rot="15969957">
              <a:off x="3604259" y="2306446"/>
              <a:ext cx="67304" cy="159578"/>
              <a:chOff x="4353349" y="1560082"/>
              <a:chExt cx="74635" cy="159578"/>
            </a:xfrm>
          </p:grpSpPr>
          <p:sp>
            <p:nvSpPr>
              <p:cNvPr id="3927" name="88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928" name="88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57" name="890 - Ομάδα"/>
            <p:cNvGrpSpPr/>
            <p:nvPr/>
          </p:nvGrpSpPr>
          <p:grpSpPr>
            <a:xfrm rot="15924672">
              <a:off x="3576750" y="2104706"/>
              <a:ext cx="68181" cy="157662"/>
              <a:chOff x="4361221" y="1560742"/>
              <a:chExt cx="75608" cy="157662"/>
            </a:xfrm>
          </p:grpSpPr>
          <p:sp>
            <p:nvSpPr>
              <p:cNvPr id="3925" name="891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926" name="892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58" name="893 - Ομάδα"/>
            <p:cNvGrpSpPr/>
            <p:nvPr/>
          </p:nvGrpSpPr>
          <p:grpSpPr>
            <a:xfrm rot="15969957">
              <a:off x="3590745" y="2168118"/>
              <a:ext cx="67887" cy="160241"/>
              <a:chOff x="4355976" y="1560082"/>
              <a:chExt cx="75282" cy="160241"/>
            </a:xfrm>
          </p:grpSpPr>
          <p:sp>
            <p:nvSpPr>
              <p:cNvPr id="3923" name="894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924" name="89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59" name="896 - Ομάδα"/>
            <p:cNvGrpSpPr/>
            <p:nvPr/>
          </p:nvGrpSpPr>
          <p:grpSpPr>
            <a:xfrm rot="15924672">
              <a:off x="3557619" y="1971720"/>
              <a:ext cx="68181" cy="157662"/>
              <a:chOff x="4361221" y="1560742"/>
              <a:chExt cx="75608" cy="157662"/>
            </a:xfrm>
          </p:grpSpPr>
          <p:sp>
            <p:nvSpPr>
              <p:cNvPr id="3921" name="897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922" name="898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60" name="899 - Ομάδα"/>
            <p:cNvGrpSpPr/>
            <p:nvPr/>
          </p:nvGrpSpPr>
          <p:grpSpPr>
            <a:xfrm rot="15969957">
              <a:off x="3571615" y="2035133"/>
              <a:ext cx="67887" cy="160241"/>
              <a:chOff x="4355976" y="1560082"/>
              <a:chExt cx="75282" cy="160241"/>
            </a:xfrm>
          </p:grpSpPr>
          <p:sp>
            <p:nvSpPr>
              <p:cNvPr id="3919" name="900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920" name="90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61" name="905 - Ομάδα"/>
            <p:cNvGrpSpPr/>
            <p:nvPr/>
          </p:nvGrpSpPr>
          <p:grpSpPr>
            <a:xfrm rot="15924672">
              <a:off x="3553538" y="1840052"/>
              <a:ext cx="68181" cy="157662"/>
              <a:chOff x="4361221" y="1560742"/>
              <a:chExt cx="75608" cy="157662"/>
            </a:xfrm>
          </p:grpSpPr>
          <p:sp>
            <p:nvSpPr>
              <p:cNvPr id="3917" name="906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918" name="907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62" name="908 - Ομάδα"/>
            <p:cNvGrpSpPr/>
            <p:nvPr/>
          </p:nvGrpSpPr>
          <p:grpSpPr>
            <a:xfrm rot="15924672">
              <a:off x="3543043" y="1711278"/>
              <a:ext cx="67001" cy="156921"/>
              <a:chOff x="4358930" y="1560742"/>
              <a:chExt cx="74299" cy="156921"/>
            </a:xfrm>
          </p:grpSpPr>
          <p:sp>
            <p:nvSpPr>
              <p:cNvPr id="3915" name="909 - Έλλειψη"/>
              <p:cNvSpPr>
                <a:spLocks noChangeAspect="1"/>
              </p:cNvSpPr>
              <p:nvPr/>
            </p:nvSpPr>
            <p:spPr>
              <a:xfrm>
                <a:off x="4358930" y="164565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916" name="910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63" name="911 - Ομάδα"/>
            <p:cNvGrpSpPr/>
            <p:nvPr/>
          </p:nvGrpSpPr>
          <p:grpSpPr>
            <a:xfrm rot="15969957">
              <a:off x="3545781" y="1775657"/>
              <a:ext cx="67304" cy="159578"/>
              <a:chOff x="4353349" y="1560082"/>
              <a:chExt cx="74635" cy="159578"/>
            </a:xfrm>
          </p:grpSpPr>
          <p:sp>
            <p:nvSpPr>
              <p:cNvPr id="3913" name="912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914" name="91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64" name="917 - Ομάδα"/>
            <p:cNvGrpSpPr/>
            <p:nvPr/>
          </p:nvGrpSpPr>
          <p:grpSpPr>
            <a:xfrm rot="15969957">
              <a:off x="3535880" y="1641573"/>
              <a:ext cx="67304" cy="159578"/>
              <a:chOff x="4353349" y="1560082"/>
              <a:chExt cx="74635" cy="159578"/>
            </a:xfrm>
          </p:grpSpPr>
          <p:sp>
            <p:nvSpPr>
              <p:cNvPr id="3911" name="91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912" name="91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65" name="926 - Ομάδα"/>
            <p:cNvGrpSpPr/>
            <p:nvPr/>
          </p:nvGrpSpPr>
          <p:grpSpPr>
            <a:xfrm rot="15969957">
              <a:off x="3544705" y="1574043"/>
              <a:ext cx="67304" cy="159578"/>
              <a:chOff x="4353349" y="1560082"/>
              <a:chExt cx="74635" cy="159578"/>
            </a:xfrm>
          </p:grpSpPr>
          <p:sp>
            <p:nvSpPr>
              <p:cNvPr id="3909" name="927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910" name="92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66" name="929 - Ομάδα"/>
            <p:cNvGrpSpPr/>
            <p:nvPr/>
          </p:nvGrpSpPr>
          <p:grpSpPr>
            <a:xfrm rot="15969957">
              <a:off x="3541232" y="1509431"/>
              <a:ext cx="67304" cy="159578"/>
              <a:chOff x="4353349" y="1560082"/>
              <a:chExt cx="74635" cy="159578"/>
            </a:xfrm>
          </p:grpSpPr>
          <p:sp>
            <p:nvSpPr>
              <p:cNvPr id="3907" name="930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908" name="93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67" name="941 - Ομάδα"/>
            <p:cNvGrpSpPr/>
            <p:nvPr/>
          </p:nvGrpSpPr>
          <p:grpSpPr>
            <a:xfrm rot="15969957">
              <a:off x="3540786" y="1320079"/>
              <a:ext cx="67304" cy="159578"/>
              <a:chOff x="4353349" y="1560082"/>
              <a:chExt cx="74635" cy="159578"/>
            </a:xfrm>
          </p:grpSpPr>
          <p:sp>
            <p:nvSpPr>
              <p:cNvPr id="3905" name="942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906" name="94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68" name="944 - Ομάδα"/>
            <p:cNvGrpSpPr/>
            <p:nvPr/>
          </p:nvGrpSpPr>
          <p:grpSpPr>
            <a:xfrm rot="15969957">
              <a:off x="3549610" y="1252550"/>
              <a:ext cx="67304" cy="159578"/>
              <a:chOff x="4353349" y="1560082"/>
              <a:chExt cx="74635" cy="159578"/>
            </a:xfrm>
          </p:grpSpPr>
          <p:sp>
            <p:nvSpPr>
              <p:cNvPr id="3903" name="945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904" name="946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69" name="950 - Ομάδα"/>
            <p:cNvGrpSpPr/>
            <p:nvPr/>
          </p:nvGrpSpPr>
          <p:grpSpPr>
            <a:xfrm rot="15969957">
              <a:off x="3538507" y="1444999"/>
              <a:ext cx="67304" cy="159578"/>
              <a:chOff x="4353349" y="1560082"/>
              <a:chExt cx="74635" cy="159578"/>
            </a:xfrm>
          </p:grpSpPr>
          <p:sp>
            <p:nvSpPr>
              <p:cNvPr id="3901" name="951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902" name="952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70" name="953 - Ομάδα"/>
            <p:cNvGrpSpPr/>
            <p:nvPr/>
          </p:nvGrpSpPr>
          <p:grpSpPr>
            <a:xfrm rot="15969957">
              <a:off x="3547671" y="1380371"/>
              <a:ext cx="67304" cy="159578"/>
              <a:chOff x="4353349" y="1560082"/>
              <a:chExt cx="74635" cy="159578"/>
            </a:xfrm>
          </p:grpSpPr>
          <p:sp>
            <p:nvSpPr>
              <p:cNvPr id="3899" name="954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900" name="95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71" name="860 - Ομάδα"/>
            <p:cNvGrpSpPr/>
            <p:nvPr/>
          </p:nvGrpSpPr>
          <p:grpSpPr>
            <a:xfrm rot="15924672">
              <a:off x="3698518" y="2575472"/>
              <a:ext cx="68181" cy="157662"/>
              <a:chOff x="4361221" y="1560742"/>
              <a:chExt cx="75608" cy="157662"/>
            </a:xfrm>
          </p:grpSpPr>
          <p:sp>
            <p:nvSpPr>
              <p:cNvPr id="3897" name="861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898" name="862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72" name="486 - Ομάδα"/>
            <p:cNvGrpSpPr/>
            <p:nvPr/>
          </p:nvGrpSpPr>
          <p:grpSpPr>
            <a:xfrm rot="16354571" flipH="1" flipV="1">
              <a:off x="3573588" y="3307687"/>
              <a:ext cx="64935" cy="159874"/>
              <a:chOff x="4355976" y="1560082"/>
              <a:chExt cx="72008" cy="159874"/>
            </a:xfrm>
          </p:grpSpPr>
          <p:sp>
            <p:nvSpPr>
              <p:cNvPr id="3895" name="487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896" name="48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73" name="489 - Ομάδα"/>
            <p:cNvGrpSpPr/>
            <p:nvPr/>
          </p:nvGrpSpPr>
          <p:grpSpPr>
            <a:xfrm rot="16354571" flipH="1" flipV="1">
              <a:off x="3577896" y="3242861"/>
              <a:ext cx="64935" cy="159874"/>
              <a:chOff x="4355976" y="1560082"/>
              <a:chExt cx="72008" cy="159874"/>
            </a:xfrm>
          </p:grpSpPr>
          <p:sp>
            <p:nvSpPr>
              <p:cNvPr id="3893" name="490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894" name="49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74" name="492 - Ομάδα"/>
            <p:cNvGrpSpPr/>
            <p:nvPr/>
          </p:nvGrpSpPr>
          <p:grpSpPr>
            <a:xfrm rot="15742809" flipH="1" flipV="1">
              <a:off x="3567475" y="3442274"/>
              <a:ext cx="71971" cy="158470"/>
              <a:chOff x="4348173" y="1560082"/>
              <a:chExt cx="79811" cy="158470"/>
            </a:xfrm>
          </p:grpSpPr>
          <p:sp>
            <p:nvSpPr>
              <p:cNvPr id="3891" name="493 - Έλλειψη"/>
              <p:cNvSpPr>
                <a:spLocks noChangeAspect="1"/>
              </p:cNvSpPr>
              <p:nvPr/>
            </p:nvSpPr>
            <p:spPr>
              <a:xfrm>
                <a:off x="4348173" y="1646544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892" name="494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75" name="495 - Ομάδα"/>
            <p:cNvGrpSpPr/>
            <p:nvPr/>
          </p:nvGrpSpPr>
          <p:grpSpPr>
            <a:xfrm rot="16354571" flipH="1" flipV="1">
              <a:off x="3568218" y="3375266"/>
              <a:ext cx="64935" cy="159874"/>
              <a:chOff x="4355976" y="1560082"/>
              <a:chExt cx="72008" cy="159874"/>
            </a:xfrm>
          </p:grpSpPr>
          <p:sp>
            <p:nvSpPr>
              <p:cNvPr id="3889" name="496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890" name="49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76" name="498 - Ομάδα"/>
            <p:cNvGrpSpPr/>
            <p:nvPr/>
          </p:nvGrpSpPr>
          <p:grpSpPr>
            <a:xfrm rot="15742809" flipH="1" flipV="1">
              <a:off x="3566302" y="3507293"/>
              <a:ext cx="71971" cy="158470"/>
              <a:chOff x="4346646" y="1568572"/>
              <a:chExt cx="79811" cy="158470"/>
            </a:xfrm>
          </p:grpSpPr>
          <p:sp>
            <p:nvSpPr>
              <p:cNvPr id="3887" name="499 - Έλλειψη"/>
              <p:cNvSpPr>
                <a:spLocks noChangeAspect="1"/>
              </p:cNvSpPr>
              <p:nvPr/>
            </p:nvSpPr>
            <p:spPr>
              <a:xfrm>
                <a:off x="4346646" y="1655034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888" name="500 - Έλλειψη"/>
              <p:cNvSpPr>
                <a:spLocks noChangeAspect="1"/>
              </p:cNvSpPr>
              <p:nvPr/>
            </p:nvSpPr>
            <p:spPr>
              <a:xfrm>
                <a:off x="4354449" y="156857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77" name="501 - Ομάδα"/>
            <p:cNvGrpSpPr/>
            <p:nvPr/>
          </p:nvGrpSpPr>
          <p:grpSpPr>
            <a:xfrm rot="15742809" flipH="1" flipV="1">
              <a:off x="3566946" y="3569935"/>
              <a:ext cx="71971" cy="158470"/>
              <a:chOff x="4348173" y="1560082"/>
              <a:chExt cx="79811" cy="158470"/>
            </a:xfrm>
          </p:grpSpPr>
          <p:sp>
            <p:nvSpPr>
              <p:cNvPr id="3885" name="502 - Έλλειψη"/>
              <p:cNvSpPr>
                <a:spLocks noChangeAspect="1"/>
              </p:cNvSpPr>
              <p:nvPr/>
            </p:nvSpPr>
            <p:spPr>
              <a:xfrm>
                <a:off x="4348173" y="1646544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886" name="50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78" name="504 - Ομάδα"/>
            <p:cNvGrpSpPr/>
            <p:nvPr/>
          </p:nvGrpSpPr>
          <p:grpSpPr>
            <a:xfrm rot="15924672" flipH="1" flipV="1">
              <a:off x="3597504" y="3702039"/>
              <a:ext cx="67001" cy="156922"/>
              <a:chOff x="4358930" y="1560742"/>
              <a:chExt cx="74299" cy="156922"/>
            </a:xfrm>
          </p:grpSpPr>
          <p:sp>
            <p:nvSpPr>
              <p:cNvPr id="3883" name="505 - Έλλειψη"/>
              <p:cNvSpPr>
                <a:spLocks noChangeAspect="1"/>
              </p:cNvSpPr>
              <p:nvPr/>
            </p:nvSpPr>
            <p:spPr>
              <a:xfrm>
                <a:off x="4358930" y="164565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884" name="506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79" name="507 - Ομάδα"/>
            <p:cNvGrpSpPr/>
            <p:nvPr/>
          </p:nvGrpSpPr>
          <p:grpSpPr>
            <a:xfrm rot="15969957" flipH="1" flipV="1">
              <a:off x="3583505" y="3636008"/>
              <a:ext cx="67304" cy="159578"/>
              <a:chOff x="4353349" y="1560082"/>
              <a:chExt cx="74635" cy="159578"/>
            </a:xfrm>
          </p:grpSpPr>
          <p:sp>
            <p:nvSpPr>
              <p:cNvPr id="3881" name="50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882" name="50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80" name="510 - Ομάδα"/>
            <p:cNvGrpSpPr>
              <a:grpSpLocks noChangeAspect="1"/>
            </p:cNvGrpSpPr>
            <p:nvPr/>
          </p:nvGrpSpPr>
          <p:grpSpPr>
            <a:xfrm rot="16354571" flipH="1" flipV="1">
              <a:off x="3579766" y="3174435"/>
              <a:ext cx="64935" cy="159874"/>
              <a:chOff x="4355976" y="1560082"/>
              <a:chExt cx="72008" cy="159874"/>
            </a:xfrm>
          </p:grpSpPr>
          <p:sp>
            <p:nvSpPr>
              <p:cNvPr id="3879" name="511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880" name="512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81" name="513 - Ομάδα"/>
            <p:cNvGrpSpPr/>
            <p:nvPr/>
          </p:nvGrpSpPr>
          <p:grpSpPr>
            <a:xfrm rot="16354571" flipH="1" flipV="1">
              <a:off x="3586638" y="3110829"/>
              <a:ext cx="64935" cy="159874"/>
              <a:chOff x="4355976" y="1560082"/>
              <a:chExt cx="72008" cy="159874"/>
            </a:xfrm>
          </p:grpSpPr>
          <p:sp>
            <p:nvSpPr>
              <p:cNvPr id="3877" name="514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878" name="51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82" name="516 - Ομάδα"/>
            <p:cNvGrpSpPr/>
            <p:nvPr/>
          </p:nvGrpSpPr>
          <p:grpSpPr>
            <a:xfrm rot="16354571" flipH="1" flipV="1">
              <a:off x="3594903" y="3046164"/>
              <a:ext cx="64935" cy="159874"/>
              <a:chOff x="4355976" y="1560082"/>
              <a:chExt cx="72008" cy="159874"/>
            </a:xfrm>
          </p:grpSpPr>
          <p:sp>
            <p:nvSpPr>
              <p:cNvPr id="3875" name="517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876" name="51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83" name="519 - Ομάδα"/>
            <p:cNvGrpSpPr/>
            <p:nvPr/>
          </p:nvGrpSpPr>
          <p:grpSpPr>
            <a:xfrm rot="16354571" flipH="1" flipV="1">
              <a:off x="3602423" y="2982395"/>
              <a:ext cx="64935" cy="159874"/>
              <a:chOff x="4355976" y="1560082"/>
              <a:chExt cx="72008" cy="159874"/>
            </a:xfrm>
          </p:grpSpPr>
          <p:sp>
            <p:nvSpPr>
              <p:cNvPr id="3873" name="520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874" name="52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84" name="525 - Ομάδα"/>
            <p:cNvGrpSpPr/>
            <p:nvPr/>
          </p:nvGrpSpPr>
          <p:grpSpPr>
            <a:xfrm rot="16354571" flipH="1" flipV="1">
              <a:off x="3662347" y="2583644"/>
              <a:ext cx="69017" cy="159874"/>
              <a:chOff x="4351449" y="1560082"/>
              <a:chExt cx="76535" cy="159874"/>
            </a:xfrm>
          </p:grpSpPr>
          <p:sp>
            <p:nvSpPr>
              <p:cNvPr id="3871" name="526 - Έλλειψη"/>
              <p:cNvSpPr>
                <a:spLocks noChangeAspect="1"/>
              </p:cNvSpPr>
              <p:nvPr/>
            </p:nvSpPr>
            <p:spPr>
              <a:xfrm>
                <a:off x="4351449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872" name="52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85" name="555 - Ομάδα"/>
            <p:cNvGrpSpPr>
              <a:grpSpLocks noChangeAspect="1"/>
            </p:cNvGrpSpPr>
            <p:nvPr/>
          </p:nvGrpSpPr>
          <p:grpSpPr>
            <a:xfrm rot="16354571" flipH="1" flipV="1">
              <a:off x="3606983" y="2919449"/>
              <a:ext cx="64935" cy="159874"/>
              <a:chOff x="4355976" y="1560082"/>
              <a:chExt cx="72008" cy="159874"/>
            </a:xfrm>
          </p:grpSpPr>
          <p:sp>
            <p:nvSpPr>
              <p:cNvPr id="3869" name="556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870" name="55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86" name="558 - Ομάδα"/>
            <p:cNvGrpSpPr/>
            <p:nvPr/>
          </p:nvGrpSpPr>
          <p:grpSpPr>
            <a:xfrm rot="16354571" flipH="1" flipV="1">
              <a:off x="3612087" y="2851860"/>
              <a:ext cx="64935" cy="159874"/>
              <a:chOff x="4355976" y="1560082"/>
              <a:chExt cx="72008" cy="159874"/>
            </a:xfrm>
          </p:grpSpPr>
          <p:sp>
            <p:nvSpPr>
              <p:cNvPr id="3867" name="559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868" name="560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87" name="561 - Ομάδα"/>
            <p:cNvGrpSpPr/>
            <p:nvPr/>
          </p:nvGrpSpPr>
          <p:grpSpPr>
            <a:xfrm rot="16354571" flipH="1" flipV="1">
              <a:off x="3622269" y="2788198"/>
              <a:ext cx="64935" cy="159874"/>
              <a:chOff x="4355976" y="1560082"/>
              <a:chExt cx="72008" cy="159874"/>
            </a:xfrm>
          </p:grpSpPr>
          <p:sp>
            <p:nvSpPr>
              <p:cNvPr id="3865" name="562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866" name="56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88" name="564 - Ομάδα"/>
            <p:cNvGrpSpPr/>
            <p:nvPr/>
          </p:nvGrpSpPr>
          <p:grpSpPr>
            <a:xfrm rot="16354571" flipH="1" flipV="1">
              <a:off x="3638643" y="2720875"/>
              <a:ext cx="64935" cy="159874"/>
              <a:chOff x="4355976" y="1560082"/>
              <a:chExt cx="72008" cy="159874"/>
            </a:xfrm>
          </p:grpSpPr>
          <p:sp>
            <p:nvSpPr>
              <p:cNvPr id="3863" name="565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864" name="566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89" name="609 - Ομάδα"/>
            <p:cNvGrpSpPr/>
            <p:nvPr/>
          </p:nvGrpSpPr>
          <p:grpSpPr>
            <a:xfrm rot="16738774" flipH="1" flipV="1">
              <a:off x="3509635" y="2274720"/>
              <a:ext cx="520422" cy="203022"/>
              <a:chOff x="3239281" y="5544864"/>
              <a:chExt cx="577110" cy="203022"/>
            </a:xfrm>
          </p:grpSpPr>
          <p:grpSp>
            <p:nvGrpSpPr>
              <p:cNvPr id="3839" name="585 - Ομάδα"/>
              <p:cNvGrpSpPr>
                <a:grpSpLocks noChangeAspect="1"/>
              </p:cNvGrpSpPr>
              <p:nvPr/>
            </p:nvGrpSpPr>
            <p:grpSpPr>
              <a:xfrm>
                <a:off x="3744383" y="5581074"/>
                <a:ext cx="72008" cy="159874"/>
                <a:chOff x="4355976" y="1560082"/>
                <a:chExt cx="72008" cy="159874"/>
              </a:xfrm>
            </p:grpSpPr>
            <p:sp>
              <p:nvSpPr>
                <p:cNvPr id="3861" name="58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862" name="58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840" name="588 - Ομάδα"/>
              <p:cNvGrpSpPr/>
              <p:nvPr/>
            </p:nvGrpSpPr>
            <p:grpSpPr>
              <a:xfrm>
                <a:off x="3673611" y="5588012"/>
                <a:ext cx="72008" cy="159874"/>
                <a:chOff x="4355976" y="1560082"/>
                <a:chExt cx="72008" cy="159874"/>
              </a:xfrm>
            </p:grpSpPr>
            <p:sp>
              <p:nvSpPr>
                <p:cNvPr id="3859" name="589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860" name="59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841" name="591 - Ομάδα"/>
              <p:cNvGrpSpPr/>
              <p:nvPr/>
            </p:nvGrpSpPr>
            <p:grpSpPr>
              <a:xfrm>
                <a:off x="3601603" y="5572346"/>
                <a:ext cx="72008" cy="159874"/>
                <a:chOff x="4355976" y="1560082"/>
                <a:chExt cx="72008" cy="159874"/>
              </a:xfrm>
            </p:grpSpPr>
            <p:sp>
              <p:nvSpPr>
                <p:cNvPr id="3857" name="592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858" name="59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842" name="594 - Ομάδα"/>
              <p:cNvGrpSpPr/>
              <p:nvPr/>
            </p:nvGrpSpPr>
            <p:grpSpPr>
              <a:xfrm>
                <a:off x="3530621" y="5568012"/>
                <a:ext cx="72008" cy="159874"/>
                <a:chOff x="4355976" y="1560082"/>
                <a:chExt cx="72008" cy="159874"/>
              </a:xfrm>
            </p:grpSpPr>
            <p:sp>
              <p:nvSpPr>
                <p:cNvPr id="3855" name="595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856" name="59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843" name="597 - Ομάδα"/>
              <p:cNvGrpSpPr>
                <a:grpSpLocks noChangeAspect="1"/>
              </p:cNvGrpSpPr>
              <p:nvPr/>
            </p:nvGrpSpPr>
            <p:grpSpPr>
              <a:xfrm>
                <a:off x="3460685" y="5566594"/>
                <a:ext cx="72008" cy="159874"/>
                <a:chOff x="4355976" y="1560082"/>
                <a:chExt cx="72008" cy="159874"/>
              </a:xfrm>
            </p:grpSpPr>
            <p:sp>
              <p:nvSpPr>
                <p:cNvPr id="3853" name="598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854" name="59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844" name="600 - Ομάδα"/>
              <p:cNvGrpSpPr/>
              <p:nvPr/>
            </p:nvGrpSpPr>
            <p:grpSpPr>
              <a:xfrm>
                <a:off x="3385579" y="5564864"/>
                <a:ext cx="72008" cy="159874"/>
                <a:chOff x="4355976" y="1560082"/>
                <a:chExt cx="72008" cy="159874"/>
              </a:xfrm>
            </p:grpSpPr>
            <p:sp>
              <p:nvSpPr>
                <p:cNvPr id="3851" name="601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852" name="60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845" name="603 - Ομάδα"/>
              <p:cNvGrpSpPr/>
              <p:nvPr/>
            </p:nvGrpSpPr>
            <p:grpSpPr>
              <a:xfrm>
                <a:off x="3314597" y="5557866"/>
                <a:ext cx="72008" cy="159874"/>
                <a:chOff x="4355976" y="1560082"/>
                <a:chExt cx="72008" cy="159874"/>
              </a:xfrm>
            </p:grpSpPr>
            <p:sp>
              <p:nvSpPr>
                <p:cNvPr id="3849" name="60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850" name="60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846" name="606 - Ομάδα"/>
              <p:cNvGrpSpPr/>
              <p:nvPr/>
            </p:nvGrpSpPr>
            <p:grpSpPr>
              <a:xfrm>
                <a:off x="3239281" y="5544864"/>
                <a:ext cx="72008" cy="159874"/>
                <a:chOff x="4355976" y="1560082"/>
                <a:chExt cx="72008" cy="159874"/>
              </a:xfrm>
            </p:grpSpPr>
            <p:sp>
              <p:nvSpPr>
                <p:cNvPr id="3847" name="607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848" name="60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3690" name="610 - Ομάδα"/>
            <p:cNvGrpSpPr/>
            <p:nvPr/>
          </p:nvGrpSpPr>
          <p:grpSpPr>
            <a:xfrm rot="16738774" flipH="1" flipV="1">
              <a:off x="3648399" y="1776935"/>
              <a:ext cx="520879" cy="207521"/>
              <a:chOff x="3239281" y="5544864"/>
              <a:chExt cx="577616" cy="207521"/>
            </a:xfrm>
          </p:grpSpPr>
          <p:grpSp>
            <p:nvGrpSpPr>
              <p:cNvPr id="3815" name="585 - Ομάδα"/>
              <p:cNvGrpSpPr>
                <a:grpSpLocks noChangeAspect="1"/>
              </p:cNvGrpSpPr>
              <p:nvPr/>
            </p:nvGrpSpPr>
            <p:grpSpPr>
              <a:xfrm>
                <a:off x="3744888" y="5585573"/>
                <a:ext cx="72009" cy="159874"/>
                <a:chOff x="4356481" y="1564581"/>
                <a:chExt cx="72009" cy="159874"/>
              </a:xfrm>
            </p:grpSpPr>
            <p:sp>
              <p:nvSpPr>
                <p:cNvPr id="3837" name="633 - Έλλειψη"/>
                <p:cNvSpPr>
                  <a:spLocks noChangeAspect="1"/>
                </p:cNvSpPr>
                <p:nvPr/>
              </p:nvSpPr>
              <p:spPr>
                <a:xfrm>
                  <a:off x="4356481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838" name="634 - Έλλειψη"/>
                <p:cNvSpPr>
                  <a:spLocks noChangeAspect="1"/>
                </p:cNvSpPr>
                <p:nvPr/>
              </p:nvSpPr>
              <p:spPr>
                <a:xfrm>
                  <a:off x="4356482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816" name="588 - Ομάδα"/>
              <p:cNvGrpSpPr/>
              <p:nvPr/>
            </p:nvGrpSpPr>
            <p:grpSpPr>
              <a:xfrm>
                <a:off x="3674116" y="5592511"/>
                <a:ext cx="72009" cy="159874"/>
                <a:chOff x="4356481" y="1564581"/>
                <a:chExt cx="72009" cy="159874"/>
              </a:xfrm>
            </p:grpSpPr>
            <p:sp>
              <p:nvSpPr>
                <p:cNvPr id="3835" name="631 - Έλλειψη"/>
                <p:cNvSpPr>
                  <a:spLocks noChangeAspect="1"/>
                </p:cNvSpPr>
                <p:nvPr/>
              </p:nvSpPr>
              <p:spPr>
                <a:xfrm>
                  <a:off x="4356481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836" name="632 - Έλλειψη"/>
                <p:cNvSpPr>
                  <a:spLocks noChangeAspect="1"/>
                </p:cNvSpPr>
                <p:nvPr/>
              </p:nvSpPr>
              <p:spPr>
                <a:xfrm>
                  <a:off x="4356482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817" name="591 - Ομάδα"/>
              <p:cNvGrpSpPr/>
              <p:nvPr/>
            </p:nvGrpSpPr>
            <p:grpSpPr>
              <a:xfrm>
                <a:off x="3602108" y="5576845"/>
                <a:ext cx="72009" cy="159874"/>
                <a:chOff x="4356481" y="1564581"/>
                <a:chExt cx="72009" cy="159874"/>
              </a:xfrm>
            </p:grpSpPr>
            <p:sp>
              <p:nvSpPr>
                <p:cNvPr id="3833" name="629 - Έλλειψη"/>
                <p:cNvSpPr>
                  <a:spLocks noChangeAspect="1"/>
                </p:cNvSpPr>
                <p:nvPr/>
              </p:nvSpPr>
              <p:spPr>
                <a:xfrm>
                  <a:off x="4356481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834" name="630 - Έλλειψη"/>
                <p:cNvSpPr>
                  <a:spLocks noChangeAspect="1"/>
                </p:cNvSpPr>
                <p:nvPr/>
              </p:nvSpPr>
              <p:spPr>
                <a:xfrm>
                  <a:off x="4356482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818" name="594 - Ομάδα"/>
              <p:cNvGrpSpPr/>
              <p:nvPr/>
            </p:nvGrpSpPr>
            <p:grpSpPr>
              <a:xfrm>
                <a:off x="3531125" y="5572511"/>
                <a:ext cx="72009" cy="159874"/>
                <a:chOff x="4356480" y="1564581"/>
                <a:chExt cx="72009" cy="159874"/>
              </a:xfrm>
            </p:grpSpPr>
            <p:sp>
              <p:nvSpPr>
                <p:cNvPr id="3831" name="627 - Έλλειψη"/>
                <p:cNvSpPr>
                  <a:spLocks noChangeAspect="1"/>
                </p:cNvSpPr>
                <p:nvPr/>
              </p:nvSpPr>
              <p:spPr>
                <a:xfrm>
                  <a:off x="4356480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832" name="628 - Έλλειψη"/>
                <p:cNvSpPr>
                  <a:spLocks noChangeAspect="1"/>
                </p:cNvSpPr>
                <p:nvPr/>
              </p:nvSpPr>
              <p:spPr>
                <a:xfrm>
                  <a:off x="4356481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819" name="597 - Ομάδα"/>
              <p:cNvGrpSpPr>
                <a:grpSpLocks noChangeAspect="1"/>
              </p:cNvGrpSpPr>
              <p:nvPr/>
            </p:nvGrpSpPr>
            <p:grpSpPr>
              <a:xfrm>
                <a:off x="3456691" y="5571597"/>
                <a:ext cx="76002" cy="154871"/>
                <a:chOff x="4351982" y="1565085"/>
                <a:chExt cx="76002" cy="154871"/>
              </a:xfrm>
            </p:grpSpPr>
            <p:sp>
              <p:nvSpPr>
                <p:cNvPr id="3829" name="625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830" name="626 - Έλλειψη"/>
                <p:cNvSpPr>
                  <a:spLocks noChangeAspect="1"/>
                </p:cNvSpPr>
                <p:nvPr/>
              </p:nvSpPr>
              <p:spPr>
                <a:xfrm>
                  <a:off x="4351982" y="1565085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820" name="600 - Ομάδα"/>
              <p:cNvGrpSpPr/>
              <p:nvPr/>
            </p:nvGrpSpPr>
            <p:grpSpPr>
              <a:xfrm>
                <a:off x="3385579" y="5564864"/>
                <a:ext cx="72008" cy="159874"/>
                <a:chOff x="4355976" y="1560082"/>
                <a:chExt cx="72008" cy="159874"/>
              </a:xfrm>
            </p:grpSpPr>
            <p:sp>
              <p:nvSpPr>
                <p:cNvPr id="3827" name="623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828" name="624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821" name="603 - Ομάδα"/>
              <p:cNvGrpSpPr/>
              <p:nvPr/>
            </p:nvGrpSpPr>
            <p:grpSpPr>
              <a:xfrm>
                <a:off x="3314597" y="5557866"/>
                <a:ext cx="72008" cy="159874"/>
                <a:chOff x="4355976" y="1560082"/>
                <a:chExt cx="72008" cy="159874"/>
              </a:xfrm>
            </p:grpSpPr>
            <p:sp>
              <p:nvSpPr>
                <p:cNvPr id="3825" name="621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826" name="62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822" name="606 - Ομάδα"/>
              <p:cNvGrpSpPr/>
              <p:nvPr/>
            </p:nvGrpSpPr>
            <p:grpSpPr>
              <a:xfrm>
                <a:off x="3239281" y="5544864"/>
                <a:ext cx="72008" cy="159874"/>
                <a:chOff x="4355976" y="1560082"/>
                <a:chExt cx="72008" cy="159874"/>
              </a:xfrm>
            </p:grpSpPr>
            <p:sp>
              <p:nvSpPr>
                <p:cNvPr id="3823" name="619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824" name="62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3691" name="635 - Ομάδα"/>
            <p:cNvGrpSpPr/>
            <p:nvPr/>
          </p:nvGrpSpPr>
          <p:grpSpPr>
            <a:xfrm rot="16738774" flipH="1" flipV="1">
              <a:off x="3780172" y="1275746"/>
              <a:ext cx="520422" cy="203022"/>
              <a:chOff x="3239281" y="5544864"/>
              <a:chExt cx="577110" cy="203022"/>
            </a:xfrm>
          </p:grpSpPr>
          <p:grpSp>
            <p:nvGrpSpPr>
              <p:cNvPr id="3791" name="585 - Ομάδα"/>
              <p:cNvGrpSpPr>
                <a:grpSpLocks noChangeAspect="1"/>
              </p:cNvGrpSpPr>
              <p:nvPr/>
            </p:nvGrpSpPr>
            <p:grpSpPr>
              <a:xfrm>
                <a:off x="3744383" y="5581074"/>
                <a:ext cx="72008" cy="159874"/>
                <a:chOff x="4355976" y="1560082"/>
                <a:chExt cx="72008" cy="159874"/>
              </a:xfrm>
            </p:grpSpPr>
            <p:sp>
              <p:nvSpPr>
                <p:cNvPr id="3813" name="658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814" name="65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792" name="588 - Ομάδα"/>
              <p:cNvGrpSpPr/>
              <p:nvPr/>
            </p:nvGrpSpPr>
            <p:grpSpPr>
              <a:xfrm>
                <a:off x="3673611" y="5588012"/>
                <a:ext cx="72008" cy="159874"/>
                <a:chOff x="4355976" y="1560082"/>
                <a:chExt cx="72008" cy="159874"/>
              </a:xfrm>
            </p:grpSpPr>
            <p:sp>
              <p:nvSpPr>
                <p:cNvPr id="3811" name="65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812" name="65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793" name="591 - Ομάδα"/>
              <p:cNvGrpSpPr/>
              <p:nvPr/>
            </p:nvGrpSpPr>
            <p:grpSpPr>
              <a:xfrm>
                <a:off x="3601603" y="5572346"/>
                <a:ext cx="72008" cy="159874"/>
                <a:chOff x="4355976" y="1560082"/>
                <a:chExt cx="72008" cy="159874"/>
              </a:xfrm>
            </p:grpSpPr>
            <p:sp>
              <p:nvSpPr>
                <p:cNvPr id="3809" name="65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810" name="65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794" name="594 - Ομάδα"/>
              <p:cNvGrpSpPr/>
              <p:nvPr/>
            </p:nvGrpSpPr>
            <p:grpSpPr>
              <a:xfrm>
                <a:off x="3530621" y="5568012"/>
                <a:ext cx="72008" cy="159874"/>
                <a:chOff x="4355976" y="1560082"/>
                <a:chExt cx="72008" cy="159874"/>
              </a:xfrm>
            </p:grpSpPr>
            <p:sp>
              <p:nvSpPr>
                <p:cNvPr id="3807" name="652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808" name="65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795" name="597 - Ομάδα"/>
              <p:cNvGrpSpPr>
                <a:grpSpLocks noChangeAspect="1"/>
              </p:cNvGrpSpPr>
              <p:nvPr/>
            </p:nvGrpSpPr>
            <p:grpSpPr>
              <a:xfrm>
                <a:off x="3460685" y="5566594"/>
                <a:ext cx="72008" cy="159874"/>
                <a:chOff x="4355976" y="1560082"/>
                <a:chExt cx="72008" cy="159874"/>
              </a:xfrm>
            </p:grpSpPr>
            <p:sp>
              <p:nvSpPr>
                <p:cNvPr id="3805" name="650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806" name="65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796" name="600 - Ομάδα"/>
              <p:cNvGrpSpPr/>
              <p:nvPr/>
            </p:nvGrpSpPr>
            <p:grpSpPr>
              <a:xfrm>
                <a:off x="3385579" y="5564864"/>
                <a:ext cx="72008" cy="159874"/>
                <a:chOff x="4355976" y="1560082"/>
                <a:chExt cx="72008" cy="159874"/>
              </a:xfrm>
            </p:grpSpPr>
            <p:sp>
              <p:nvSpPr>
                <p:cNvPr id="3803" name="648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804" name="64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797" name="603 - Ομάδα"/>
              <p:cNvGrpSpPr/>
              <p:nvPr/>
            </p:nvGrpSpPr>
            <p:grpSpPr>
              <a:xfrm>
                <a:off x="3314597" y="5557866"/>
                <a:ext cx="72008" cy="159874"/>
                <a:chOff x="4355976" y="1560082"/>
                <a:chExt cx="72008" cy="159874"/>
              </a:xfrm>
            </p:grpSpPr>
            <p:sp>
              <p:nvSpPr>
                <p:cNvPr id="3801" name="64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802" name="64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798" name="606 - Ομάδα"/>
              <p:cNvGrpSpPr/>
              <p:nvPr/>
            </p:nvGrpSpPr>
            <p:grpSpPr>
              <a:xfrm>
                <a:off x="3239281" y="5544864"/>
                <a:ext cx="72008" cy="159874"/>
                <a:chOff x="4355976" y="1560082"/>
                <a:chExt cx="72008" cy="159874"/>
              </a:xfrm>
            </p:grpSpPr>
            <p:sp>
              <p:nvSpPr>
                <p:cNvPr id="3799" name="64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800" name="64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3692" name="678 - Ομάδα"/>
            <p:cNvGrpSpPr/>
            <p:nvPr/>
          </p:nvGrpSpPr>
          <p:grpSpPr>
            <a:xfrm rot="16354571" flipH="1" flipV="1">
              <a:off x="3651428" y="2651300"/>
              <a:ext cx="69017" cy="159874"/>
              <a:chOff x="4351449" y="1560082"/>
              <a:chExt cx="76535" cy="159874"/>
            </a:xfrm>
          </p:grpSpPr>
          <p:sp>
            <p:nvSpPr>
              <p:cNvPr id="3789" name="679 - Έλλειψη"/>
              <p:cNvSpPr>
                <a:spLocks noChangeAspect="1"/>
              </p:cNvSpPr>
              <p:nvPr/>
            </p:nvSpPr>
            <p:spPr>
              <a:xfrm>
                <a:off x="4351449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790" name="680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93" name="681 - Ομάδα"/>
            <p:cNvGrpSpPr/>
            <p:nvPr/>
          </p:nvGrpSpPr>
          <p:grpSpPr>
            <a:xfrm rot="15924672" flipH="1" flipV="1">
              <a:off x="3617058" y="3832251"/>
              <a:ext cx="67001" cy="156922"/>
              <a:chOff x="4358930" y="1560742"/>
              <a:chExt cx="74299" cy="156922"/>
            </a:xfrm>
          </p:grpSpPr>
          <p:sp>
            <p:nvSpPr>
              <p:cNvPr id="3787" name="682 - Έλλειψη"/>
              <p:cNvSpPr>
                <a:spLocks noChangeAspect="1"/>
              </p:cNvSpPr>
              <p:nvPr/>
            </p:nvSpPr>
            <p:spPr>
              <a:xfrm>
                <a:off x="4358930" y="164565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788" name="683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94" name="684 - Ομάδα"/>
            <p:cNvGrpSpPr/>
            <p:nvPr/>
          </p:nvGrpSpPr>
          <p:grpSpPr>
            <a:xfrm rot="15969957" flipH="1" flipV="1">
              <a:off x="3603059" y="3766220"/>
              <a:ext cx="67304" cy="159578"/>
              <a:chOff x="4353349" y="1560082"/>
              <a:chExt cx="74635" cy="159578"/>
            </a:xfrm>
          </p:grpSpPr>
          <p:sp>
            <p:nvSpPr>
              <p:cNvPr id="3785" name="685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786" name="686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95" name="854 - Ομάδα"/>
            <p:cNvGrpSpPr/>
            <p:nvPr/>
          </p:nvGrpSpPr>
          <p:grpSpPr>
            <a:xfrm rot="15924672" flipH="1" flipV="1">
              <a:off x="3641538" y="3967672"/>
              <a:ext cx="68181" cy="157662"/>
              <a:chOff x="4361221" y="1560742"/>
              <a:chExt cx="75608" cy="157662"/>
            </a:xfrm>
          </p:grpSpPr>
          <p:sp>
            <p:nvSpPr>
              <p:cNvPr id="3783" name="855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784" name="856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96" name="857 - Ομάδα"/>
            <p:cNvGrpSpPr/>
            <p:nvPr/>
          </p:nvGrpSpPr>
          <p:grpSpPr>
            <a:xfrm rot="15969957" flipH="1" flipV="1">
              <a:off x="3628263" y="3899336"/>
              <a:ext cx="67304" cy="159578"/>
              <a:chOff x="4353349" y="1560082"/>
              <a:chExt cx="74635" cy="159578"/>
            </a:xfrm>
          </p:grpSpPr>
          <p:sp>
            <p:nvSpPr>
              <p:cNvPr id="3781" name="85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782" name="85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97" name="860 - Ομάδα"/>
            <p:cNvGrpSpPr/>
            <p:nvPr/>
          </p:nvGrpSpPr>
          <p:grpSpPr>
            <a:xfrm rot="15924672" flipH="1" flipV="1">
              <a:off x="3666757" y="4103474"/>
              <a:ext cx="68181" cy="157662"/>
              <a:chOff x="4361221" y="1560742"/>
              <a:chExt cx="75608" cy="157662"/>
            </a:xfrm>
          </p:grpSpPr>
          <p:sp>
            <p:nvSpPr>
              <p:cNvPr id="3779" name="861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780" name="862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98" name="863 - Ομάδα"/>
            <p:cNvGrpSpPr/>
            <p:nvPr/>
          </p:nvGrpSpPr>
          <p:grpSpPr>
            <a:xfrm rot="15969957" flipH="1" flipV="1">
              <a:off x="3647390" y="4031892"/>
              <a:ext cx="67887" cy="160241"/>
              <a:chOff x="4355976" y="1560082"/>
              <a:chExt cx="75282" cy="160241"/>
            </a:xfrm>
          </p:grpSpPr>
          <p:sp>
            <p:nvSpPr>
              <p:cNvPr id="3777" name="864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778" name="86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99" name="866 - Ομάδα"/>
            <p:cNvGrpSpPr/>
            <p:nvPr/>
          </p:nvGrpSpPr>
          <p:grpSpPr>
            <a:xfrm rot="15924672" flipH="1" flipV="1">
              <a:off x="3813529" y="4912507"/>
              <a:ext cx="68181" cy="157662"/>
              <a:chOff x="4361221" y="1560742"/>
              <a:chExt cx="75608" cy="157662"/>
            </a:xfrm>
          </p:grpSpPr>
          <p:sp>
            <p:nvSpPr>
              <p:cNvPr id="3775" name="867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776" name="868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700" name="869 - Ομάδα"/>
            <p:cNvGrpSpPr/>
            <p:nvPr/>
          </p:nvGrpSpPr>
          <p:grpSpPr>
            <a:xfrm rot="15924672" flipH="1" flipV="1">
              <a:off x="3685459" y="4171701"/>
              <a:ext cx="67001" cy="156922"/>
              <a:chOff x="4358930" y="1560742"/>
              <a:chExt cx="74299" cy="156922"/>
            </a:xfrm>
          </p:grpSpPr>
          <p:sp>
            <p:nvSpPr>
              <p:cNvPr id="3773" name="870 - Έλλειψη"/>
              <p:cNvSpPr>
                <a:spLocks noChangeAspect="1"/>
              </p:cNvSpPr>
              <p:nvPr/>
            </p:nvSpPr>
            <p:spPr>
              <a:xfrm>
                <a:off x="4358930" y="164565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774" name="871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701" name="872 - Ομάδα"/>
            <p:cNvGrpSpPr/>
            <p:nvPr/>
          </p:nvGrpSpPr>
          <p:grpSpPr>
            <a:xfrm rot="15924672" flipH="1" flipV="1">
              <a:off x="3721803" y="4307603"/>
              <a:ext cx="68181" cy="157662"/>
              <a:chOff x="4361221" y="1560742"/>
              <a:chExt cx="75608" cy="157662"/>
            </a:xfrm>
          </p:grpSpPr>
          <p:sp>
            <p:nvSpPr>
              <p:cNvPr id="3771" name="873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772" name="874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702" name="878 - Ομάδα"/>
            <p:cNvGrpSpPr/>
            <p:nvPr/>
          </p:nvGrpSpPr>
          <p:grpSpPr>
            <a:xfrm rot="15924672" flipH="1" flipV="1">
              <a:off x="3752954" y="4443646"/>
              <a:ext cx="68181" cy="157662"/>
              <a:chOff x="4361221" y="1560742"/>
              <a:chExt cx="75608" cy="157662"/>
            </a:xfrm>
          </p:grpSpPr>
          <p:sp>
            <p:nvSpPr>
              <p:cNvPr id="3769" name="879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770" name="880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703" name="881 - Ομάδα"/>
            <p:cNvGrpSpPr/>
            <p:nvPr/>
          </p:nvGrpSpPr>
          <p:grpSpPr>
            <a:xfrm rot="15969957" flipH="1" flipV="1">
              <a:off x="3739519" y="4372305"/>
              <a:ext cx="67887" cy="160241"/>
              <a:chOff x="4355976" y="1560082"/>
              <a:chExt cx="75282" cy="160241"/>
            </a:xfrm>
          </p:grpSpPr>
          <p:sp>
            <p:nvSpPr>
              <p:cNvPr id="3767" name="882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768" name="88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704" name="884 - Ομάδα"/>
            <p:cNvGrpSpPr/>
            <p:nvPr/>
          </p:nvGrpSpPr>
          <p:grpSpPr>
            <a:xfrm rot="15924672" flipH="1" flipV="1">
              <a:off x="3780915" y="4579748"/>
              <a:ext cx="67001" cy="156921"/>
              <a:chOff x="4358930" y="1560742"/>
              <a:chExt cx="74299" cy="156921"/>
            </a:xfrm>
          </p:grpSpPr>
          <p:sp>
            <p:nvSpPr>
              <p:cNvPr id="3765" name="885 - Έλλειψη"/>
              <p:cNvSpPr>
                <a:spLocks noChangeAspect="1"/>
              </p:cNvSpPr>
              <p:nvPr/>
            </p:nvSpPr>
            <p:spPr>
              <a:xfrm>
                <a:off x="4358930" y="164565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766" name="886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705" name="887 - Ομάδα"/>
            <p:cNvGrpSpPr/>
            <p:nvPr/>
          </p:nvGrpSpPr>
          <p:grpSpPr>
            <a:xfrm rot="15969957" flipH="1" flipV="1">
              <a:off x="3773114" y="4508608"/>
              <a:ext cx="67304" cy="159578"/>
              <a:chOff x="4353349" y="1560082"/>
              <a:chExt cx="74635" cy="159578"/>
            </a:xfrm>
          </p:grpSpPr>
          <p:sp>
            <p:nvSpPr>
              <p:cNvPr id="3763" name="88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764" name="88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706" name="890 - Ομάδα"/>
            <p:cNvGrpSpPr/>
            <p:nvPr/>
          </p:nvGrpSpPr>
          <p:grpSpPr>
            <a:xfrm rot="15924672" flipH="1" flipV="1">
              <a:off x="3799744" y="4712264"/>
              <a:ext cx="68181" cy="157662"/>
              <a:chOff x="4361221" y="1560742"/>
              <a:chExt cx="75608" cy="157662"/>
            </a:xfrm>
          </p:grpSpPr>
          <p:sp>
            <p:nvSpPr>
              <p:cNvPr id="3761" name="891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762" name="892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707" name="893 - Ομάδα"/>
            <p:cNvGrpSpPr/>
            <p:nvPr/>
          </p:nvGrpSpPr>
          <p:grpSpPr>
            <a:xfrm rot="15969957" flipH="1" flipV="1">
              <a:off x="3786043" y="4646273"/>
              <a:ext cx="67887" cy="160241"/>
              <a:chOff x="4355976" y="1560082"/>
              <a:chExt cx="75282" cy="160241"/>
            </a:xfrm>
          </p:grpSpPr>
          <p:sp>
            <p:nvSpPr>
              <p:cNvPr id="3759" name="894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760" name="89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708" name="896 - Ομάδα"/>
            <p:cNvGrpSpPr/>
            <p:nvPr/>
          </p:nvGrpSpPr>
          <p:grpSpPr>
            <a:xfrm rot="15924672" flipH="1" flipV="1">
              <a:off x="3818875" y="4845250"/>
              <a:ext cx="68181" cy="157662"/>
              <a:chOff x="4361221" y="1560742"/>
              <a:chExt cx="75608" cy="157662"/>
            </a:xfrm>
          </p:grpSpPr>
          <p:sp>
            <p:nvSpPr>
              <p:cNvPr id="3757" name="897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758" name="898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709" name="899 - Ομάδα"/>
            <p:cNvGrpSpPr/>
            <p:nvPr/>
          </p:nvGrpSpPr>
          <p:grpSpPr>
            <a:xfrm rot="15969957" flipH="1" flipV="1">
              <a:off x="3805173" y="4779258"/>
              <a:ext cx="67887" cy="160241"/>
              <a:chOff x="4355976" y="1560082"/>
              <a:chExt cx="75282" cy="160241"/>
            </a:xfrm>
          </p:grpSpPr>
          <p:sp>
            <p:nvSpPr>
              <p:cNvPr id="3755" name="900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756" name="90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710" name="905 - Ομάδα"/>
            <p:cNvGrpSpPr/>
            <p:nvPr/>
          </p:nvGrpSpPr>
          <p:grpSpPr>
            <a:xfrm rot="15924672" flipH="1" flipV="1">
              <a:off x="3822956" y="4976918"/>
              <a:ext cx="68181" cy="157662"/>
              <a:chOff x="4361221" y="1560742"/>
              <a:chExt cx="75608" cy="157662"/>
            </a:xfrm>
          </p:grpSpPr>
          <p:sp>
            <p:nvSpPr>
              <p:cNvPr id="3753" name="906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754" name="907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711" name="908 - Ομάδα"/>
            <p:cNvGrpSpPr/>
            <p:nvPr/>
          </p:nvGrpSpPr>
          <p:grpSpPr>
            <a:xfrm rot="15924672" flipH="1" flipV="1">
              <a:off x="3834632" y="5106433"/>
              <a:ext cx="67001" cy="156921"/>
              <a:chOff x="4358930" y="1560742"/>
              <a:chExt cx="74299" cy="156921"/>
            </a:xfrm>
          </p:grpSpPr>
          <p:sp>
            <p:nvSpPr>
              <p:cNvPr id="3751" name="909 - Έλλειψη"/>
              <p:cNvSpPr>
                <a:spLocks noChangeAspect="1"/>
              </p:cNvSpPr>
              <p:nvPr/>
            </p:nvSpPr>
            <p:spPr>
              <a:xfrm>
                <a:off x="4358930" y="164565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752" name="910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712" name="911 - Ομάδα"/>
            <p:cNvGrpSpPr/>
            <p:nvPr/>
          </p:nvGrpSpPr>
          <p:grpSpPr>
            <a:xfrm rot="15969957" flipH="1" flipV="1">
              <a:off x="3831592" y="5039397"/>
              <a:ext cx="67304" cy="159578"/>
              <a:chOff x="4353349" y="1560082"/>
              <a:chExt cx="74635" cy="159578"/>
            </a:xfrm>
          </p:grpSpPr>
          <p:sp>
            <p:nvSpPr>
              <p:cNvPr id="3749" name="912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750" name="91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713" name="917 - Ομάδα"/>
            <p:cNvGrpSpPr/>
            <p:nvPr/>
          </p:nvGrpSpPr>
          <p:grpSpPr>
            <a:xfrm rot="15969957" flipH="1" flipV="1">
              <a:off x="3841493" y="5173481"/>
              <a:ext cx="67304" cy="159578"/>
              <a:chOff x="4353349" y="1560082"/>
              <a:chExt cx="74635" cy="159578"/>
            </a:xfrm>
          </p:grpSpPr>
          <p:sp>
            <p:nvSpPr>
              <p:cNvPr id="3747" name="91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748" name="91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714" name="926 - Ομάδα"/>
            <p:cNvGrpSpPr/>
            <p:nvPr/>
          </p:nvGrpSpPr>
          <p:grpSpPr>
            <a:xfrm rot="15969957" flipH="1" flipV="1">
              <a:off x="3832668" y="5241011"/>
              <a:ext cx="67304" cy="159578"/>
              <a:chOff x="4353349" y="1560082"/>
              <a:chExt cx="74635" cy="159578"/>
            </a:xfrm>
          </p:grpSpPr>
          <p:sp>
            <p:nvSpPr>
              <p:cNvPr id="3745" name="927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746" name="92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715" name="929 - Ομάδα"/>
            <p:cNvGrpSpPr/>
            <p:nvPr/>
          </p:nvGrpSpPr>
          <p:grpSpPr>
            <a:xfrm rot="15969957" flipH="1" flipV="1">
              <a:off x="3836141" y="5305623"/>
              <a:ext cx="67304" cy="159578"/>
              <a:chOff x="4353349" y="1560082"/>
              <a:chExt cx="74635" cy="159578"/>
            </a:xfrm>
          </p:grpSpPr>
          <p:sp>
            <p:nvSpPr>
              <p:cNvPr id="3743" name="930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744" name="93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716" name="932 - Ομάδα"/>
            <p:cNvGrpSpPr/>
            <p:nvPr/>
          </p:nvGrpSpPr>
          <p:grpSpPr>
            <a:xfrm rot="15969957" flipH="1" flipV="1">
              <a:off x="3821629" y="5690728"/>
              <a:ext cx="67304" cy="159578"/>
              <a:chOff x="4353349" y="1560082"/>
              <a:chExt cx="74635" cy="159578"/>
            </a:xfrm>
          </p:grpSpPr>
          <p:sp>
            <p:nvSpPr>
              <p:cNvPr id="3741" name="933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742" name="934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717" name="935 - Ομάδα"/>
            <p:cNvGrpSpPr/>
            <p:nvPr/>
          </p:nvGrpSpPr>
          <p:grpSpPr>
            <a:xfrm rot="15969957" flipH="1" flipV="1">
              <a:off x="3812804" y="5758257"/>
              <a:ext cx="67304" cy="159578"/>
              <a:chOff x="4353349" y="1560082"/>
              <a:chExt cx="74635" cy="159578"/>
            </a:xfrm>
          </p:grpSpPr>
          <p:sp>
            <p:nvSpPr>
              <p:cNvPr id="3739" name="936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740" name="93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718" name="938 - Ομάδα"/>
            <p:cNvGrpSpPr/>
            <p:nvPr/>
          </p:nvGrpSpPr>
          <p:grpSpPr>
            <a:xfrm rot="15969957" flipH="1" flipV="1">
              <a:off x="3816277" y="5822869"/>
              <a:ext cx="67304" cy="159578"/>
              <a:chOff x="4353349" y="1560082"/>
              <a:chExt cx="74635" cy="159578"/>
            </a:xfrm>
          </p:grpSpPr>
          <p:sp>
            <p:nvSpPr>
              <p:cNvPr id="3737" name="939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738" name="940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719" name="941 - Ομάδα"/>
            <p:cNvGrpSpPr/>
            <p:nvPr/>
          </p:nvGrpSpPr>
          <p:grpSpPr>
            <a:xfrm rot="15969957" flipH="1" flipV="1">
              <a:off x="3836587" y="5494975"/>
              <a:ext cx="67304" cy="159578"/>
              <a:chOff x="4353349" y="1560082"/>
              <a:chExt cx="74635" cy="159578"/>
            </a:xfrm>
          </p:grpSpPr>
          <p:sp>
            <p:nvSpPr>
              <p:cNvPr id="3735" name="942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736" name="94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720" name="944 - Ομάδα"/>
            <p:cNvGrpSpPr/>
            <p:nvPr/>
          </p:nvGrpSpPr>
          <p:grpSpPr>
            <a:xfrm rot="15969957" flipH="1" flipV="1">
              <a:off x="3827763" y="5562504"/>
              <a:ext cx="67304" cy="159578"/>
              <a:chOff x="4353349" y="1560082"/>
              <a:chExt cx="74635" cy="159578"/>
            </a:xfrm>
          </p:grpSpPr>
          <p:sp>
            <p:nvSpPr>
              <p:cNvPr id="3733" name="945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734" name="946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721" name="947 - Ομάδα"/>
            <p:cNvGrpSpPr/>
            <p:nvPr/>
          </p:nvGrpSpPr>
          <p:grpSpPr>
            <a:xfrm rot="15969957" flipH="1" flipV="1">
              <a:off x="3831236" y="5627116"/>
              <a:ext cx="67304" cy="159578"/>
              <a:chOff x="4353349" y="1560082"/>
              <a:chExt cx="74635" cy="159578"/>
            </a:xfrm>
          </p:grpSpPr>
          <p:sp>
            <p:nvSpPr>
              <p:cNvPr id="3731" name="94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732" name="94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722" name="950 - Ομάδα"/>
            <p:cNvGrpSpPr/>
            <p:nvPr/>
          </p:nvGrpSpPr>
          <p:grpSpPr>
            <a:xfrm rot="15969957" flipH="1" flipV="1">
              <a:off x="3838866" y="5370055"/>
              <a:ext cx="67304" cy="159578"/>
              <a:chOff x="4353349" y="1560082"/>
              <a:chExt cx="74635" cy="159578"/>
            </a:xfrm>
          </p:grpSpPr>
          <p:sp>
            <p:nvSpPr>
              <p:cNvPr id="3729" name="951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730" name="952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723" name="953 - Ομάδα"/>
            <p:cNvGrpSpPr/>
            <p:nvPr/>
          </p:nvGrpSpPr>
          <p:grpSpPr>
            <a:xfrm rot="15969957" flipH="1" flipV="1">
              <a:off x="3829702" y="5434683"/>
              <a:ext cx="67304" cy="159578"/>
              <a:chOff x="4353349" y="1560082"/>
              <a:chExt cx="74635" cy="159578"/>
            </a:xfrm>
          </p:grpSpPr>
          <p:sp>
            <p:nvSpPr>
              <p:cNvPr id="3727" name="954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728" name="95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724" name="860 - Ομάδα"/>
            <p:cNvGrpSpPr/>
            <p:nvPr/>
          </p:nvGrpSpPr>
          <p:grpSpPr>
            <a:xfrm rot="15924672" flipH="1" flipV="1">
              <a:off x="3677976" y="4241498"/>
              <a:ext cx="68181" cy="157662"/>
              <a:chOff x="4361221" y="1560742"/>
              <a:chExt cx="75608" cy="157662"/>
            </a:xfrm>
          </p:grpSpPr>
          <p:sp>
            <p:nvSpPr>
              <p:cNvPr id="3725" name="861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726" name="862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</p:grpSp>
      <p:grpSp>
        <p:nvGrpSpPr>
          <p:cNvPr id="4063" name="Group 175"/>
          <p:cNvGrpSpPr/>
          <p:nvPr/>
        </p:nvGrpSpPr>
        <p:grpSpPr>
          <a:xfrm rot="18001917">
            <a:off x="643795" y="3787903"/>
            <a:ext cx="284950" cy="1651663"/>
            <a:chOff x="3238509" y="1117046"/>
            <a:chExt cx="903385" cy="4819264"/>
          </a:xfrm>
        </p:grpSpPr>
        <p:grpSp>
          <p:nvGrpSpPr>
            <p:cNvPr id="4064" name="486 - Ομάδα"/>
            <p:cNvGrpSpPr/>
            <p:nvPr/>
          </p:nvGrpSpPr>
          <p:grpSpPr>
            <a:xfrm rot="16354571">
              <a:off x="3806154" y="3507071"/>
              <a:ext cx="64935" cy="159874"/>
              <a:chOff x="4355976" y="1560082"/>
              <a:chExt cx="72008" cy="159874"/>
            </a:xfrm>
          </p:grpSpPr>
          <p:sp>
            <p:nvSpPr>
              <p:cNvPr id="4503" name="487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504" name="48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065" name="489 - Ομάδα"/>
            <p:cNvGrpSpPr/>
            <p:nvPr/>
          </p:nvGrpSpPr>
          <p:grpSpPr>
            <a:xfrm rot="16354571">
              <a:off x="3801846" y="3571897"/>
              <a:ext cx="64935" cy="159874"/>
              <a:chOff x="4355976" y="1560082"/>
              <a:chExt cx="72008" cy="159874"/>
            </a:xfrm>
          </p:grpSpPr>
          <p:sp>
            <p:nvSpPr>
              <p:cNvPr id="4501" name="490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502" name="49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066" name="492 - Ομάδα"/>
            <p:cNvGrpSpPr/>
            <p:nvPr/>
          </p:nvGrpSpPr>
          <p:grpSpPr>
            <a:xfrm rot="15742809">
              <a:off x="3805230" y="3373888"/>
              <a:ext cx="71971" cy="158470"/>
              <a:chOff x="4348173" y="1560082"/>
              <a:chExt cx="79811" cy="158470"/>
            </a:xfrm>
          </p:grpSpPr>
          <p:sp>
            <p:nvSpPr>
              <p:cNvPr id="4499" name="493 - Έλλειψη"/>
              <p:cNvSpPr>
                <a:spLocks noChangeAspect="1"/>
              </p:cNvSpPr>
              <p:nvPr/>
            </p:nvSpPr>
            <p:spPr>
              <a:xfrm>
                <a:off x="4348173" y="1646544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500" name="494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067" name="495 - Ομάδα"/>
            <p:cNvGrpSpPr/>
            <p:nvPr/>
          </p:nvGrpSpPr>
          <p:grpSpPr>
            <a:xfrm rot="16354571">
              <a:off x="3811524" y="3439492"/>
              <a:ext cx="64935" cy="159874"/>
              <a:chOff x="4355976" y="1560082"/>
              <a:chExt cx="72008" cy="159874"/>
            </a:xfrm>
          </p:grpSpPr>
          <p:sp>
            <p:nvSpPr>
              <p:cNvPr id="4497" name="496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498" name="49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068" name="498 - Ομάδα"/>
            <p:cNvGrpSpPr/>
            <p:nvPr/>
          </p:nvGrpSpPr>
          <p:grpSpPr>
            <a:xfrm rot="15742809">
              <a:off x="3806403" y="3308869"/>
              <a:ext cx="71971" cy="158470"/>
              <a:chOff x="4346646" y="1568572"/>
              <a:chExt cx="79811" cy="158470"/>
            </a:xfrm>
          </p:grpSpPr>
          <p:sp>
            <p:nvSpPr>
              <p:cNvPr id="4495" name="499 - Έλλειψη"/>
              <p:cNvSpPr>
                <a:spLocks noChangeAspect="1"/>
              </p:cNvSpPr>
              <p:nvPr/>
            </p:nvSpPr>
            <p:spPr>
              <a:xfrm>
                <a:off x="4346646" y="1655034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496" name="500 - Έλλειψη"/>
              <p:cNvSpPr>
                <a:spLocks noChangeAspect="1"/>
              </p:cNvSpPr>
              <p:nvPr/>
            </p:nvSpPr>
            <p:spPr>
              <a:xfrm>
                <a:off x="4354449" y="156857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069" name="501 - Ομάδα"/>
            <p:cNvGrpSpPr/>
            <p:nvPr/>
          </p:nvGrpSpPr>
          <p:grpSpPr>
            <a:xfrm rot="15742809">
              <a:off x="3805759" y="3246227"/>
              <a:ext cx="71971" cy="158470"/>
              <a:chOff x="4348173" y="1560082"/>
              <a:chExt cx="79811" cy="158470"/>
            </a:xfrm>
          </p:grpSpPr>
          <p:sp>
            <p:nvSpPr>
              <p:cNvPr id="4493" name="502 - Έλλειψη"/>
              <p:cNvSpPr>
                <a:spLocks noChangeAspect="1"/>
              </p:cNvSpPr>
              <p:nvPr/>
            </p:nvSpPr>
            <p:spPr>
              <a:xfrm>
                <a:off x="4348173" y="1646544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494" name="50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070" name="504 - Ομάδα"/>
            <p:cNvGrpSpPr/>
            <p:nvPr/>
          </p:nvGrpSpPr>
          <p:grpSpPr>
            <a:xfrm rot="15924672">
              <a:off x="3780171" y="3115671"/>
              <a:ext cx="67001" cy="156922"/>
              <a:chOff x="4358930" y="1560742"/>
              <a:chExt cx="74299" cy="156922"/>
            </a:xfrm>
          </p:grpSpPr>
          <p:sp>
            <p:nvSpPr>
              <p:cNvPr id="4491" name="505 - Έλλειψη"/>
              <p:cNvSpPr>
                <a:spLocks noChangeAspect="1"/>
              </p:cNvSpPr>
              <p:nvPr/>
            </p:nvSpPr>
            <p:spPr>
              <a:xfrm>
                <a:off x="4358930" y="164565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492" name="506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071" name="507 - Ομάδα"/>
            <p:cNvGrpSpPr/>
            <p:nvPr/>
          </p:nvGrpSpPr>
          <p:grpSpPr>
            <a:xfrm rot="15969957">
              <a:off x="3793868" y="3179046"/>
              <a:ext cx="67304" cy="159578"/>
              <a:chOff x="4353349" y="1560082"/>
              <a:chExt cx="74635" cy="159578"/>
            </a:xfrm>
          </p:grpSpPr>
          <p:sp>
            <p:nvSpPr>
              <p:cNvPr id="4489" name="50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490" name="50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072" name="510 - Ομάδα"/>
            <p:cNvGrpSpPr>
              <a:grpSpLocks noChangeAspect="1"/>
            </p:cNvGrpSpPr>
            <p:nvPr/>
          </p:nvGrpSpPr>
          <p:grpSpPr>
            <a:xfrm rot="16354571">
              <a:off x="3799976" y="3640323"/>
              <a:ext cx="64935" cy="159874"/>
              <a:chOff x="4355976" y="1560082"/>
              <a:chExt cx="72008" cy="159874"/>
            </a:xfrm>
          </p:grpSpPr>
          <p:sp>
            <p:nvSpPr>
              <p:cNvPr id="4487" name="511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488" name="512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073" name="513 - Ομάδα"/>
            <p:cNvGrpSpPr/>
            <p:nvPr/>
          </p:nvGrpSpPr>
          <p:grpSpPr>
            <a:xfrm rot="16354571">
              <a:off x="3793104" y="3703929"/>
              <a:ext cx="64935" cy="159874"/>
              <a:chOff x="4355976" y="1560082"/>
              <a:chExt cx="72008" cy="159874"/>
            </a:xfrm>
          </p:grpSpPr>
          <p:sp>
            <p:nvSpPr>
              <p:cNvPr id="4485" name="514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486" name="51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074" name="516 - Ομάδα"/>
            <p:cNvGrpSpPr/>
            <p:nvPr/>
          </p:nvGrpSpPr>
          <p:grpSpPr>
            <a:xfrm rot="16354571">
              <a:off x="3784839" y="3768594"/>
              <a:ext cx="64935" cy="159874"/>
              <a:chOff x="4355976" y="1560082"/>
              <a:chExt cx="72008" cy="159874"/>
            </a:xfrm>
          </p:grpSpPr>
          <p:sp>
            <p:nvSpPr>
              <p:cNvPr id="4483" name="517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484" name="51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075" name="519 - Ομάδα"/>
            <p:cNvGrpSpPr/>
            <p:nvPr/>
          </p:nvGrpSpPr>
          <p:grpSpPr>
            <a:xfrm rot="16354571">
              <a:off x="3777319" y="3832363"/>
              <a:ext cx="64935" cy="159874"/>
              <a:chOff x="4355976" y="1560082"/>
              <a:chExt cx="72008" cy="159874"/>
            </a:xfrm>
          </p:grpSpPr>
          <p:sp>
            <p:nvSpPr>
              <p:cNvPr id="4481" name="520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482" name="52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076" name="525 - Ομάδα"/>
            <p:cNvGrpSpPr/>
            <p:nvPr/>
          </p:nvGrpSpPr>
          <p:grpSpPr>
            <a:xfrm rot="16354571">
              <a:off x="3713312" y="4231114"/>
              <a:ext cx="69017" cy="159874"/>
              <a:chOff x="4351449" y="1560082"/>
              <a:chExt cx="76535" cy="159874"/>
            </a:xfrm>
          </p:grpSpPr>
          <p:sp>
            <p:nvSpPr>
              <p:cNvPr id="4479" name="526 - Έλλειψη"/>
              <p:cNvSpPr>
                <a:spLocks noChangeAspect="1"/>
              </p:cNvSpPr>
              <p:nvPr/>
            </p:nvSpPr>
            <p:spPr>
              <a:xfrm>
                <a:off x="4351449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480" name="52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077" name="555 - Ομάδα"/>
            <p:cNvGrpSpPr>
              <a:grpSpLocks noChangeAspect="1"/>
            </p:cNvGrpSpPr>
            <p:nvPr/>
          </p:nvGrpSpPr>
          <p:grpSpPr>
            <a:xfrm rot="16354571">
              <a:off x="3772759" y="3895309"/>
              <a:ext cx="64935" cy="159874"/>
              <a:chOff x="4355976" y="1560082"/>
              <a:chExt cx="72008" cy="159874"/>
            </a:xfrm>
          </p:grpSpPr>
          <p:sp>
            <p:nvSpPr>
              <p:cNvPr id="4477" name="556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478" name="55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078" name="558 - Ομάδα"/>
            <p:cNvGrpSpPr/>
            <p:nvPr/>
          </p:nvGrpSpPr>
          <p:grpSpPr>
            <a:xfrm rot="16354571">
              <a:off x="3767655" y="3962898"/>
              <a:ext cx="64935" cy="159874"/>
              <a:chOff x="4355976" y="1560082"/>
              <a:chExt cx="72008" cy="159874"/>
            </a:xfrm>
          </p:grpSpPr>
          <p:sp>
            <p:nvSpPr>
              <p:cNvPr id="4475" name="559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476" name="560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079" name="561 - Ομάδα"/>
            <p:cNvGrpSpPr/>
            <p:nvPr/>
          </p:nvGrpSpPr>
          <p:grpSpPr>
            <a:xfrm rot="16354571">
              <a:off x="3757473" y="4026560"/>
              <a:ext cx="64935" cy="159874"/>
              <a:chOff x="4355976" y="1560082"/>
              <a:chExt cx="72008" cy="159874"/>
            </a:xfrm>
          </p:grpSpPr>
          <p:sp>
            <p:nvSpPr>
              <p:cNvPr id="4473" name="562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474" name="56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080" name="564 - Ομάδα"/>
            <p:cNvGrpSpPr/>
            <p:nvPr/>
          </p:nvGrpSpPr>
          <p:grpSpPr>
            <a:xfrm rot="16354571">
              <a:off x="3741099" y="4093883"/>
              <a:ext cx="64935" cy="159874"/>
              <a:chOff x="4355976" y="1560082"/>
              <a:chExt cx="72008" cy="159874"/>
            </a:xfrm>
          </p:grpSpPr>
          <p:sp>
            <p:nvSpPr>
              <p:cNvPr id="4471" name="565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472" name="566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081" name="609 - Ομάδα"/>
            <p:cNvGrpSpPr/>
            <p:nvPr/>
          </p:nvGrpSpPr>
          <p:grpSpPr>
            <a:xfrm rot="16738774">
              <a:off x="3414619" y="4496890"/>
              <a:ext cx="520422" cy="203022"/>
              <a:chOff x="3239281" y="5544864"/>
              <a:chExt cx="577110" cy="203022"/>
            </a:xfrm>
          </p:grpSpPr>
          <p:grpSp>
            <p:nvGrpSpPr>
              <p:cNvPr id="4447" name="585 - Ομάδα"/>
              <p:cNvGrpSpPr>
                <a:grpSpLocks noChangeAspect="1"/>
              </p:cNvGrpSpPr>
              <p:nvPr/>
            </p:nvGrpSpPr>
            <p:grpSpPr>
              <a:xfrm>
                <a:off x="3744383" y="5581074"/>
                <a:ext cx="72008" cy="159874"/>
                <a:chOff x="4355976" y="1560082"/>
                <a:chExt cx="72008" cy="159874"/>
              </a:xfrm>
            </p:grpSpPr>
            <p:sp>
              <p:nvSpPr>
                <p:cNvPr id="4469" name="58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470" name="58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448" name="588 - Ομάδα"/>
              <p:cNvGrpSpPr/>
              <p:nvPr/>
            </p:nvGrpSpPr>
            <p:grpSpPr>
              <a:xfrm>
                <a:off x="3673611" y="5588012"/>
                <a:ext cx="72008" cy="159874"/>
                <a:chOff x="4355976" y="1560082"/>
                <a:chExt cx="72008" cy="159874"/>
              </a:xfrm>
            </p:grpSpPr>
            <p:sp>
              <p:nvSpPr>
                <p:cNvPr id="4467" name="589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468" name="59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449" name="591 - Ομάδα"/>
              <p:cNvGrpSpPr/>
              <p:nvPr/>
            </p:nvGrpSpPr>
            <p:grpSpPr>
              <a:xfrm>
                <a:off x="3601603" y="5572346"/>
                <a:ext cx="72008" cy="159874"/>
                <a:chOff x="4355976" y="1560082"/>
                <a:chExt cx="72008" cy="159874"/>
              </a:xfrm>
            </p:grpSpPr>
            <p:sp>
              <p:nvSpPr>
                <p:cNvPr id="4465" name="592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466" name="59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450" name="594 - Ομάδα"/>
              <p:cNvGrpSpPr/>
              <p:nvPr/>
            </p:nvGrpSpPr>
            <p:grpSpPr>
              <a:xfrm>
                <a:off x="3530621" y="5568012"/>
                <a:ext cx="72008" cy="159874"/>
                <a:chOff x="4355976" y="1560082"/>
                <a:chExt cx="72008" cy="159874"/>
              </a:xfrm>
            </p:grpSpPr>
            <p:sp>
              <p:nvSpPr>
                <p:cNvPr id="4463" name="595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464" name="59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451" name="597 - Ομάδα"/>
              <p:cNvGrpSpPr>
                <a:grpSpLocks noChangeAspect="1"/>
              </p:cNvGrpSpPr>
              <p:nvPr/>
            </p:nvGrpSpPr>
            <p:grpSpPr>
              <a:xfrm>
                <a:off x="3460685" y="5566594"/>
                <a:ext cx="72008" cy="159874"/>
                <a:chOff x="4355976" y="1560082"/>
                <a:chExt cx="72008" cy="159874"/>
              </a:xfrm>
            </p:grpSpPr>
            <p:sp>
              <p:nvSpPr>
                <p:cNvPr id="4461" name="598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462" name="59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452" name="600 - Ομάδα"/>
              <p:cNvGrpSpPr/>
              <p:nvPr/>
            </p:nvGrpSpPr>
            <p:grpSpPr>
              <a:xfrm>
                <a:off x="3385579" y="5564864"/>
                <a:ext cx="72008" cy="159874"/>
                <a:chOff x="4355976" y="1560082"/>
                <a:chExt cx="72008" cy="159874"/>
              </a:xfrm>
            </p:grpSpPr>
            <p:sp>
              <p:nvSpPr>
                <p:cNvPr id="4459" name="601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460" name="60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453" name="603 - Ομάδα"/>
              <p:cNvGrpSpPr/>
              <p:nvPr/>
            </p:nvGrpSpPr>
            <p:grpSpPr>
              <a:xfrm>
                <a:off x="3314597" y="5557866"/>
                <a:ext cx="72008" cy="159874"/>
                <a:chOff x="4355976" y="1560082"/>
                <a:chExt cx="72008" cy="159874"/>
              </a:xfrm>
            </p:grpSpPr>
            <p:sp>
              <p:nvSpPr>
                <p:cNvPr id="4457" name="60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458" name="60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454" name="606 - Ομάδα"/>
              <p:cNvGrpSpPr/>
              <p:nvPr/>
            </p:nvGrpSpPr>
            <p:grpSpPr>
              <a:xfrm>
                <a:off x="3239281" y="5544864"/>
                <a:ext cx="72008" cy="159874"/>
                <a:chOff x="4355976" y="1560082"/>
                <a:chExt cx="72008" cy="159874"/>
              </a:xfrm>
            </p:grpSpPr>
            <p:sp>
              <p:nvSpPr>
                <p:cNvPr id="4455" name="607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456" name="60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4082" name="610 - Ομάδα"/>
            <p:cNvGrpSpPr/>
            <p:nvPr/>
          </p:nvGrpSpPr>
          <p:grpSpPr>
            <a:xfrm rot="16738774">
              <a:off x="3275399" y="4990176"/>
              <a:ext cx="520879" cy="207521"/>
              <a:chOff x="3239281" y="5544864"/>
              <a:chExt cx="577616" cy="207521"/>
            </a:xfrm>
          </p:grpSpPr>
          <p:grpSp>
            <p:nvGrpSpPr>
              <p:cNvPr id="4423" name="585 - Ομάδα"/>
              <p:cNvGrpSpPr>
                <a:grpSpLocks noChangeAspect="1"/>
              </p:cNvGrpSpPr>
              <p:nvPr/>
            </p:nvGrpSpPr>
            <p:grpSpPr>
              <a:xfrm>
                <a:off x="3744888" y="5585573"/>
                <a:ext cx="72009" cy="159874"/>
                <a:chOff x="4356481" y="1564581"/>
                <a:chExt cx="72009" cy="159874"/>
              </a:xfrm>
            </p:grpSpPr>
            <p:sp>
              <p:nvSpPr>
                <p:cNvPr id="4445" name="633 - Έλλειψη"/>
                <p:cNvSpPr>
                  <a:spLocks noChangeAspect="1"/>
                </p:cNvSpPr>
                <p:nvPr/>
              </p:nvSpPr>
              <p:spPr>
                <a:xfrm>
                  <a:off x="4356481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446" name="634 - Έλλειψη"/>
                <p:cNvSpPr>
                  <a:spLocks noChangeAspect="1"/>
                </p:cNvSpPr>
                <p:nvPr/>
              </p:nvSpPr>
              <p:spPr>
                <a:xfrm>
                  <a:off x="4356482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424" name="588 - Ομάδα"/>
              <p:cNvGrpSpPr/>
              <p:nvPr/>
            </p:nvGrpSpPr>
            <p:grpSpPr>
              <a:xfrm>
                <a:off x="3674116" y="5592511"/>
                <a:ext cx="72009" cy="159874"/>
                <a:chOff x="4356481" y="1564581"/>
                <a:chExt cx="72009" cy="159874"/>
              </a:xfrm>
            </p:grpSpPr>
            <p:sp>
              <p:nvSpPr>
                <p:cNvPr id="4443" name="631 - Έλλειψη"/>
                <p:cNvSpPr>
                  <a:spLocks noChangeAspect="1"/>
                </p:cNvSpPr>
                <p:nvPr/>
              </p:nvSpPr>
              <p:spPr>
                <a:xfrm>
                  <a:off x="4356481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444" name="632 - Έλλειψη"/>
                <p:cNvSpPr>
                  <a:spLocks noChangeAspect="1"/>
                </p:cNvSpPr>
                <p:nvPr/>
              </p:nvSpPr>
              <p:spPr>
                <a:xfrm>
                  <a:off x="4356482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425" name="591 - Ομάδα"/>
              <p:cNvGrpSpPr/>
              <p:nvPr/>
            </p:nvGrpSpPr>
            <p:grpSpPr>
              <a:xfrm>
                <a:off x="3602108" y="5576845"/>
                <a:ext cx="72009" cy="159874"/>
                <a:chOff x="4356481" y="1564581"/>
                <a:chExt cx="72009" cy="159874"/>
              </a:xfrm>
            </p:grpSpPr>
            <p:sp>
              <p:nvSpPr>
                <p:cNvPr id="4441" name="629 - Έλλειψη"/>
                <p:cNvSpPr>
                  <a:spLocks noChangeAspect="1"/>
                </p:cNvSpPr>
                <p:nvPr/>
              </p:nvSpPr>
              <p:spPr>
                <a:xfrm>
                  <a:off x="4356481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442" name="630 - Έλλειψη"/>
                <p:cNvSpPr>
                  <a:spLocks noChangeAspect="1"/>
                </p:cNvSpPr>
                <p:nvPr/>
              </p:nvSpPr>
              <p:spPr>
                <a:xfrm>
                  <a:off x="4356482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426" name="594 - Ομάδα"/>
              <p:cNvGrpSpPr/>
              <p:nvPr/>
            </p:nvGrpSpPr>
            <p:grpSpPr>
              <a:xfrm>
                <a:off x="3531125" y="5572511"/>
                <a:ext cx="72009" cy="159874"/>
                <a:chOff x="4356480" y="1564581"/>
                <a:chExt cx="72009" cy="159874"/>
              </a:xfrm>
            </p:grpSpPr>
            <p:sp>
              <p:nvSpPr>
                <p:cNvPr id="4439" name="627 - Έλλειψη"/>
                <p:cNvSpPr>
                  <a:spLocks noChangeAspect="1"/>
                </p:cNvSpPr>
                <p:nvPr/>
              </p:nvSpPr>
              <p:spPr>
                <a:xfrm>
                  <a:off x="4356480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440" name="628 - Έλλειψη"/>
                <p:cNvSpPr>
                  <a:spLocks noChangeAspect="1"/>
                </p:cNvSpPr>
                <p:nvPr/>
              </p:nvSpPr>
              <p:spPr>
                <a:xfrm>
                  <a:off x="4356481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427" name="597 - Ομάδα"/>
              <p:cNvGrpSpPr>
                <a:grpSpLocks noChangeAspect="1"/>
              </p:cNvGrpSpPr>
              <p:nvPr/>
            </p:nvGrpSpPr>
            <p:grpSpPr>
              <a:xfrm>
                <a:off x="3456691" y="5571597"/>
                <a:ext cx="76002" cy="154871"/>
                <a:chOff x="4351982" y="1565085"/>
                <a:chExt cx="76002" cy="154871"/>
              </a:xfrm>
            </p:grpSpPr>
            <p:sp>
              <p:nvSpPr>
                <p:cNvPr id="4437" name="625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438" name="626 - Έλλειψη"/>
                <p:cNvSpPr>
                  <a:spLocks noChangeAspect="1"/>
                </p:cNvSpPr>
                <p:nvPr/>
              </p:nvSpPr>
              <p:spPr>
                <a:xfrm>
                  <a:off x="4351982" y="1565085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428" name="600 - Ομάδα"/>
              <p:cNvGrpSpPr/>
              <p:nvPr/>
            </p:nvGrpSpPr>
            <p:grpSpPr>
              <a:xfrm>
                <a:off x="3385579" y="5564864"/>
                <a:ext cx="72008" cy="159874"/>
                <a:chOff x="4355976" y="1560082"/>
                <a:chExt cx="72008" cy="159874"/>
              </a:xfrm>
            </p:grpSpPr>
            <p:sp>
              <p:nvSpPr>
                <p:cNvPr id="4435" name="623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436" name="624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429" name="603 - Ομάδα"/>
              <p:cNvGrpSpPr/>
              <p:nvPr/>
            </p:nvGrpSpPr>
            <p:grpSpPr>
              <a:xfrm>
                <a:off x="3314597" y="5557866"/>
                <a:ext cx="72008" cy="159874"/>
                <a:chOff x="4355976" y="1560082"/>
                <a:chExt cx="72008" cy="159874"/>
              </a:xfrm>
            </p:grpSpPr>
            <p:sp>
              <p:nvSpPr>
                <p:cNvPr id="4433" name="621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434" name="62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430" name="606 - Ομάδα"/>
              <p:cNvGrpSpPr/>
              <p:nvPr/>
            </p:nvGrpSpPr>
            <p:grpSpPr>
              <a:xfrm>
                <a:off x="3239281" y="5544864"/>
                <a:ext cx="72008" cy="159874"/>
                <a:chOff x="4355976" y="1560082"/>
                <a:chExt cx="72008" cy="159874"/>
              </a:xfrm>
            </p:grpSpPr>
            <p:sp>
              <p:nvSpPr>
                <p:cNvPr id="4431" name="619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432" name="62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4083" name="635 - Ομάδα"/>
            <p:cNvGrpSpPr/>
            <p:nvPr/>
          </p:nvGrpSpPr>
          <p:grpSpPr>
            <a:xfrm rot="16738774">
              <a:off x="3144082" y="5495864"/>
              <a:ext cx="520422" cy="203022"/>
              <a:chOff x="3239281" y="5544864"/>
              <a:chExt cx="577110" cy="203022"/>
            </a:xfrm>
          </p:grpSpPr>
          <p:grpSp>
            <p:nvGrpSpPr>
              <p:cNvPr id="4399" name="585 - Ομάδα"/>
              <p:cNvGrpSpPr>
                <a:grpSpLocks noChangeAspect="1"/>
              </p:cNvGrpSpPr>
              <p:nvPr/>
            </p:nvGrpSpPr>
            <p:grpSpPr>
              <a:xfrm>
                <a:off x="3744383" y="5581074"/>
                <a:ext cx="72008" cy="159874"/>
                <a:chOff x="4355976" y="1560082"/>
                <a:chExt cx="72008" cy="159874"/>
              </a:xfrm>
            </p:grpSpPr>
            <p:sp>
              <p:nvSpPr>
                <p:cNvPr id="4421" name="658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422" name="65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400" name="588 - Ομάδα"/>
              <p:cNvGrpSpPr/>
              <p:nvPr/>
            </p:nvGrpSpPr>
            <p:grpSpPr>
              <a:xfrm>
                <a:off x="3673611" y="5588012"/>
                <a:ext cx="72008" cy="159874"/>
                <a:chOff x="4355976" y="1560082"/>
                <a:chExt cx="72008" cy="159874"/>
              </a:xfrm>
            </p:grpSpPr>
            <p:sp>
              <p:nvSpPr>
                <p:cNvPr id="4419" name="65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420" name="65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401" name="591 - Ομάδα"/>
              <p:cNvGrpSpPr/>
              <p:nvPr/>
            </p:nvGrpSpPr>
            <p:grpSpPr>
              <a:xfrm>
                <a:off x="3601603" y="5572346"/>
                <a:ext cx="72008" cy="159874"/>
                <a:chOff x="4355976" y="1560082"/>
                <a:chExt cx="72008" cy="159874"/>
              </a:xfrm>
            </p:grpSpPr>
            <p:sp>
              <p:nvSpPr>
                <p:cNvPr id="4417" name="65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418" name="65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402" name="594 - Ομάδα"/>
              <p:cNvGrpSpPr/>
              <p:nvPr/>
            </p:nvGrpSpPr>
            <p:grpSpPr>
              <a:xfrm>
                <a:off x="3530621" y="5568012"/>
                <a:ext cx="72008" cy="159874"/>
                <a:chOff x="4355976" y="1560082"/>
                <a:chExt cx="72008" cy="159874"/>
              </a:xfrm>
            </p:grpSpPr>
            <p:sp>
              <p:nvSpPr>
                <p:cNvPr id="4415" name="652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416" name="65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403" name="597 - Ομάδα"/>
              <p:cNvGrpSpPr>
                <a:grpSpLocks noChangeAspect="1"/>
              </p:cNvGrpSpPr>
              <p:nvPr/>
            </p:nvGrpSpPr>
            <p:grpSpPr>
              <a:xfrm>
                <a:off x="3460685" y="5566594"/>
                <a:ext cx="72008" cy="159874"/>
                <a:chOff x="4355976" y="1560082"/>
                <a:chExt cx="72008" cy="159874"/>
              </a:xfrm>
            </p:grpSpPr>
            <p:sp>
              <p:nvSpPr>
                <p:cNvPr id="4413" name="650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414" name="65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404" name="600 - Ομάδα"/>
              <p:cNvGrpSpPr/>
              <p:nvPr/>
            </p:nvGrpSpPr>
            <p:grpSpPr>
              <a:xfrm>
                <a:off x="3385579" y="5564864"/>
                <a:ext cx="72008" cy="159874"/>
                <a:chOff x="4355976" y="1560082"/>
                <a:chExt cx="72008" cy="159874"/>
              </a:xfrm>
            </p:grpSpPr>
            <p:sp>
              <p:nvSpPr>
                <p:cNvPr id="4411" name="648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412" name="64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405" name="603 - Ομάδα"/>
              <p:cNvGrpSpPr/>
              <p:nvPr/>
            </p:nvGrpSpPr>
            <p:grpSpPr>
              <a:xfrm>
                <a:off x="3314597" y="5557866"/>
                <a:ext cx="72008" cy="159874"/>
                <a:chOff x="4355976" y="1560082"/>
                <a:chExt cx="72008" cy="159874"/>
              </a:xfrm>
            </p:grpSpPr>
            <p:sp>
              <p:nvSpPr>
                <p:cNvPr id="4409" name="64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410" name="64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406" name="606 - Ομάδα"/>
              <p:cNvGrpSpPr/>
              <p:nvPr/>
            </p:nvGrpSpPr>
            <p:grpSpPr>
              <a:xfrm>
                <a:off x="3239281" y="5544864"/>
                <a:ext cx="72008" cy="159874"/>
                <a:chOff x="4355976" y="1560082"/>
                <a:chExt cx="72008" cy="159874"/>
              </a:xfrm>
            </p:grpSpPr>
            <p:sp>
              <p:nvSpPr>
                <p:cNvPr id="4407" name="64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408" name="64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4084" name="666 - Ομάδα"/>
            <p:cNvGrpSpPr/>
            <p:nvPr/>
          </p:nvGrpSpPr>
          <p:grpSpPr>
            <a:xfrm rot="16354571">
              <a:off x="3281896" y="5803590"/>
              <a:ext cx="73100" cy="159874"/>
              <a:chOff x="4346922" y="1560082"/>
              <a:chExt cx="81062" cy="159874"/>
            </a:xfrm>
          </p:grpSpPr>
          <p:sp>
            <p:nvSpPr>
              <p:cNvPr id="4397" name="667 - Έλλειψη"/>
              <p:cNvSpPr>
                <a:spLocks noChangeAspect="1"/>
              </p:cNvSpPr>
              <p:nvPr/>
            </p:nvSpPr>
            <p:spPr>
              <a:xfrm>
                <a:off x="4346922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398" name="66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085" name="678 - Ομάδα"/>
            <p:cNvGrpSpPr/>
            <p:nvPr/>
          </p:nvGrpSpPr>
          <p:grpSpPr>
            <a:xfrm rot="16354571">
              <a:off x="3724231" y="4163458"/>
              <a:ext cx="69017" cy="159874"/>
              <a:chOff x="4351449" y="1560082"/>
              <a:chExt cx="76535" cy="159874"/>
            </a:xfrm>
          </p:grpSpPr>
          <p:sp>
            <p:nvSpPr>
              <p:cNvPr id="4395" name="679 - Έλλειψη"/>
              <p:cNvSpPr>
                <a:spLocks noChangeAspect="1"/>
              </p:cNvSpPr>
              <p:nvPr/>
            </p:nvSpPr>
            <p:spPr>
              <a:xfrm>
                <a:off x="4351449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396" name="680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086" name="681 - Ομάδα"/>
            <p:cNvGrpSpPr/>
            <p:nvPr/>
          </p:nvGrpSpPr>
          <p:grpSpPr>
            <a:xfrm rot="15924672">
              <a:off x="3760617" y="2985459"/>
              <a:ext cx="67001" cy="156922"/>
              <a:chOff x="4358930" y="1560742"/>
              <a:chExt cx="74299" cy="156922"/>
            </a:xfrm>
          </p:grpSpPr>
          <p:sp>
            <p:nvSpPr>
              <p:cNvPr id="4393" name="682 - Έλλειψη"/>
              <p:cNvSpPr>
                <a:spLocks noChangeAspect="1"/>
              </p:cNvSpPr>
              <p:nvPr/>
            </p:nvSpPr>
            <p:spPr>
              <a:xfrm>
                <a:off x="4358930" y="164565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394" name="683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087" name="684 - Ομάδα"/>
            <p:cNvGrpSpPr/>
            <p:nvPr/>
          </p:nvGrpSpPr>
          <p:grpSpPr>
            <a:xfrm rot="15969957">
              <a:off x="3774314" y="3048834"/>
              <a:ext cx="67304" cy="159578"/>
              <a:chOff x="4353349" y="1560082"/>
              <a:chExt cx="74635" cy="159578"/>
            </a:xfrm>
          </p:grpSpPr>
          <p:sp>
            <p:nvSpPr>
              <p:cNvPr id="4391" name="685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392" name="686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088" name="854 - Ομάδα"/>
            <p:cNvGrpSpPr/>
            <p:nvPr/>
          </p:nvGrpSpPr>
          <p:grpSpPr>
            <a:xfrm rot="15924672">
              <a:off x="3734956" y="2849298"/>
              <a:ext cx="68181" cy="157662"/>
              <a:chOff x="4361221" y="1560742"/>
              <a:chExt cx="75608" cy="157662"/>
            </a:xfrm>
          </p:grpSpPr>
          <p:sp>
            <p:nvSpPr>
              <p:cNvPr id="4389" name="855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390" name="856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089" name="857 - Ομάδα"/>
            <p:cNvGrpSpPr/>
            <p:nvPr/>
          </p:nvGrpSpPr>
          <p:grpSpPr>
            <a:xfrm rot="15969957">
              <a:off x="3749110" y="2915718"/>
              <a:ext cx="67304" cy="159578"/>
              <a:chOff x="4353349" y="1560082"/>
              <a:chExt cx="74635" cy="159578"/>
            </a:xfrm>
          </p:grpSpPr>
          <p:sp>
            <p:nvSpPr>
              <p:cNvPr id="4387" name="85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388" name="85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090" name="860 - Ομάδα"/>
            <p:cNvGrpSpPr/>
            <p:nvPr/>
          </p:nvGrpSpPr>
          <p:grpSpPr>
            <a:xfrm rot="15924672">
              <a:off x="3709737" y="2713496"/>
              <a:ext cx="68181" cy="157662"/>
              <a:chOff x="4361221" y="1560742"/>
              <a:chExt cx="75608" cy="157662"/>
            </a:xfrm>
          </p:grpSpPr>
          <p:sp>
            <p:nvSpPr>
              <p:cNvPr id="4385" name="861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386" name="862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091" name="863 - Ομάδα"/>
            <p:cNvGrpSpPr/>
            <p:nvPr/>
          </p:nvGrpSpPr>
          <p:grpSpPr>
            <a:xfrm rot="15969957">
              <a:off x="3729398" y="2782499"/>
              <a:ext cx="67887" cy="160241"/>
              <a:chOff x="4355976" y="1560082"/>
              <a:chExt cx="75282" cy="160241"/>
            </a:xfrm>
          </p:grpSpPr>
          <p:sp>
            <p:nvSpPr>
              <p:cNvPr id="4383" name="864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384" name="86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092" name="866 - Ομάδα"/>
            <p:cNvGrpSpPr/>
            <p:nvPr/>
          </p:nvGrpSpPr>
          <p:grpSpPr>
            <a:xfrm rot="15924672">
              <a:off x="3562965" y="1904463"/>
              <a:ext cx="68181" cy="157662"/>
              <a:chOff x="4361221" y="1560742"/>
              <a:chExt cx="75608" cy="157662"/>
            </a:xfrm>
          </p:grpSpPr>
          <p:sp>
            <p:nvSpPr>
              <p:cNvPr id="4381" name="867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382" name="868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093" name="869 - Ομάδα"/>
            <p:cNvGrpSpPr/>
            <p:nvPr/>
          </p:nvGrpSpPr>
          <p:grpSpPr>
            <a:xfrm rot="15924672">
              <a:off x="3692216" y="2646009"/>
              <a:ext cx="67001" cy="156922"/>
              <a:chOff x="4358930" y="1560742"/>
              <a:chExt cx="74299" cy="156922"/>
            </a:xfrm>
          </p:grpSpPr>
          <p:sp>
            <p:nvSpPr>
              <p:cNvPr id="4379" name="870 - Έλλειψη"/>
              <p:cNvSpPr>
                <a:spLocks noChangeAspect="1"/>
              </p:cNvSpPr>
              <p:nvPr/>
            </p:nvSpPr>
            <p:spPr>
              <a:xfrm>
                <a:off x="4358930" y="164565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380" name="871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094" name="872 - Ομάδα"/>
            <p:cNvGrpSpPr/>
            <p:nvPr/>
          </p:nvGrpSpPr>
          <p:grpSpPr>
            <a:xfrm rot="15924672">
              <a:off x="3654691" y="2509367"/>
              <a:ext cx="68181" cy="157662"/>
              <a:chOff x="4361221" y="1560742"/>
              <a:chExt cx="75608" cy="157662"/>
            </a:xfrm>
          </p:grpSpPr>
          <p:sp>
            <p:nvSpPr>
              <p:cNvPr id="4377" name="873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378" name="874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095" name="878 - Ομάδα"/>
            <p:cNvGrpSpPr/>
            <p:nvPr/>
          </p:nvGrpSpPr>
          <p:grpSpPr>
            <a:xfrm rot="15924672">
              <a:off x="3623540" y="2373324"/>
              <a:ext cx="68181" cy="157662"/>
              <a:chOff x="4361221" y="1560742"/>
              <a:chExt cx="75608" cy="157662"/>
            </a:xfrm>
          </p:grpSpPr>
          <p:sp>
            <p:nvSpPr>
              <p:cNvPr id="4375" name="879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376" name="880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096" name="881 - Ομάδα"/>
            <p:cNvGrpSpPr/>
            <p:nvPr/>
          </p:nvGrpSpPr>
          <p:grpSpPr>
            <a:xfrm rot="15969957">
              <a:off x="3637269" y="2442086"/>
              <a:ext cx="67887" cy="160241"/>
              <a:chOff x="4355976" y="1560082"/>
              <a:chExt cx="75282" cy="160241"/>
            </a:xfrm>
          </p:grpSpPr>
          <p:sp>
            <p:nvSpPr>
              <p:cNvPr id="4373" name="882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374" name="88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097" name="884 - Ομάδα"/>
            <p:cNvGrpSpPr/>
            <p:nvPr/>
          </p:nvGrpSpPr>
          <p:grpSpPr>
            <a:xfrm rot="15924672">
              <a:off x="3596760" y="2237963"/>
              <a:ext cx="67001" cy="156921"/>
              <a:chOff x="4358930" y="1560742"/>
              <a:chExt cx="74299" cy="156921"/>
            </a:xfrm>
          </p:grpSpPr>
          <p:sp>
            <p:nvSpPr>
              <p:cNvPr id="4371" name="885 - Έλλειψη"/>
              <p:cNvSpPr>
                <a:spLocks noChangeAspect="1"/>
              </p:cNvSpPr>
              <p:nvPr/>
            </p:nvSpPr>
            <p:spPr>
              <a:xfrm>
                <a:off x="4358930" y="164565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372" name="886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098" name="887 - Ομάδα"/>
            <p:cNvGrpSpPr/>
            <p:nvPr/>
          </p:nvGrpSpPr>
          <p:grpSpPr>
            <a:xfrm rot="15969957">
              <a:off x="3604259" y="2306446"/>
              <a:ext cx="67304" cy="159578"/>
              <a:chOff x="4353349" y="1560082"/>
              <a:chExt cx="74635" cy="159578"/>
            </a:xfrm>
          </p:grpSpPr>
          <p:sp>
            <p:nvSpPr>
              <p:cNvPr id="4369" name="88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370" name="88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099" name="890 - Ομάδα"/>
            <p:cNvGrpSpPr/>
            <p:nvPr/>
          </p:nvGrpSpPr>
          <p:grpSpPr>
            <a:xfrm rot="15924672">
              <a:off x="3576750" y="2104706"/>
              <a:ext cx="68181" cy="157662"/>
              <a:chOff x="4361221" y="1560742"/>
              <a:chExt cx="75608" cy="157662"/>
            </a:xfrm>
          </p:grpSpPr>
          <p:sp>
            <p:nvSpPr>
              <p:cNvPr id="4367" name="891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368" name="892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00" name="893 - Ομάδα"/>
            <p:cNvGrpSpPr/>
            <p:nvPr/>
          </p:nvGrpSpPr>
          <p:grpSpPr>
            <a:xfrm rot="15969957">
              <a:off x="3590745" y="2168118"/>
              <a:ext cx="67887" cy="160241"/>
              <a:chOff x="4355976" y="1560082"/>
              <a:chExt cx="75282" cy="160241"/>
            </a:xfrm>
          </p:grpSpPr>
          <p:sp>
            <p:nvSpPr>
              <p:cNvPr id="4365" name="894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366" name="89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01" name="896 - Ομάδα"/>
            <p:cNvGrpSpPr/>
            <p:nvPr/>
          </p:nvGrpSpPr>
          <p:grpSpPr>
            <a:xfrm rot="15924672">
              <a:off x="3557619" y="1971720"/>
              <a:ext cx="68181" cy="157662"/>
              <a:chOff x="4361221" y="1560742"/>
              <a:chExt cx="75608" cy="157662"/>
            </a:xfrm>
          </p:grpSpPr>
          <p:sp>
            <p:nvSpPr>
              <p:cNvPr id="4363" name="897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364" name="898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02" name="899 - Ομάδα"/>
            <p:cNvGrpSpPr/>
            <p:nvPr/>
          </p:nvGrpSpPr>
          <p:grpSpPr>
            <a:xfrm rot="15969957">
              <a:off x="3571615" y="2035133"/>
              <a:ext cx="67887" cy="160241"/>
              <a:chOff x="4355976" y="1560082"/>
              <a:chExt cx="75282" cy="160241"/>
            </a:xfrm>
          </p:grpSpPr>
          <p:sp>
            <p:nvSpPr>
              <p:cNvPr id="4361" name="900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362" name="90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03" name="905 - Ομάδα"/>
            <p:cNvGrpSpPr/>
            <p:nvPr/>
          </p:nvGrpSpPr>
          <p:grpSpPr>
            <a:xfrm rot="15924672">
              <a:off x="3553538" y="1840052"/>
              <a:ext cx="68181" cy="157662"/>
              <a:chOff x="4361221" y="1560742"/>
              <a:chExt cx="75608" cy="157662"/>
            </a:xfrm>
          </p:grpSpPr>
          <p:sp>
            <p:nvSpPr>
              <p:cNvPr id="4359" name="906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360" name="907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04" name="908 - Ομάδα"/>
            <p:cNvGrpSpPr/>
            <p:nvPr/>
          </p:nvGrpSpPr>
          <p:grpSpPr>
            <a:xfrm rot="15924672">
              <a:off x="3543043" y="1711278"/>
              <a:ext cx="67001" cy="156921"/>
              <a:chOff x="4358930" y="1560742"/>
              <a:chExt cx="74299" cy="156921"/>
            </a:xfrm>
          </p:grpSpPr>
          <p:sp>
            <p:nvSpPr>
              <p:cNvPr id="4357" name="909 - Έλλειψη"/>
              <p:cNvSpPr>
                <a:spLocks noChangeAspect="1"/>
              </p:cNvSpPr>
              <p:nvPr/>
            </p:nvSpPr>
            <p:spPr>
              <a:xfrm>
                <a:off x="4358930" y="164565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358" name="910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05" name="911 - Ομάδα"/>
            <p:cNvGrpSpPr/>
            <p:nvPr/>
          </p:nvGrpSpPr>
          <p:grpSpPr>
            <a:xfrm rot="15969957">
              <a:off x="3545781" y="1775657"/>
              <a:ext cx="67304" cy="159578"/>
              <a:chOff x="4353349" y="1560082"/>
              <a:chExt cx="74635" cy="159578"/>
            </a:xfrm>
          </p:grpSpPr>
          <p:sp>
            <p:nvSpPr>
              <p:cNvPr id="4355" name="912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356" name="91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06" name="917 - Ομάδα"/>
            <p:cNvGrpSpPr/>
            <p:nvPr/>
          </p:nvGrpSpPr>
          <p:grpSpPr>
            <a:xfrm rot="15969957">
              <a:off x="3535880" y="1641573"/>
              <a:ext cx="67304" cy="159578"/>
              <a:chOff x="4353349" y="1560082"/>
              <a:chExt cx="74635" cy="159578"/>
            </a:xfrm>
          </p:grpSpPr>
          <p:sp>
            <p:nvSpPr>
              <p:cNvPr id="4353" name="91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354" name="91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07" name="926 - Ομάδα"/>
            <p:cNvGrpSpPr/>
            <p:nvPr/>
          </p:nvGrpSpPr>
          <p:grpSpPr>
            <a:xfrm rot="15969957">
              <a:off x="3544705" y="1574043"/>
              <a:ext cx="67304" cy="159578"/>
              <a:chOff x="4353349" y="1560082"/>
              <a:chExt cx="74635" cy="159578"/>
            </a:xfrm>
          </p:grpSpPr>
          <p:sp>
            <p:nvSpPr>
              <p:cNvPr id="4351" name="927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352" name="92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08" name="929 - Ομάδα"/>
            <p:cNvGrpSpPr/>
            <p:nvPr/>
          </p:nvGrpSpPr>
          <p:grpSpPr>
            <a:xfrm rot="15969957">
              <a:off x="3541232" y="1509431"/>
              <a:ext cx="67304" cy="159578"/>
              <a:chOff x="4353349" y="1560082"/>
              <a:chExt cx="74635" cy="159578"/>
            </a:xfrm>
          </p:grpSpPr>
          <p:sp>
            <p:nvSpPr>
              <p:cNvPr id="4349" name="930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350" name="93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09" name="941 - Ομάδα"/>
            <p:cNvGrpSpPr/>
            <p:nvPr/>
          </p:nvGrpSpPr>
          <p:grpSpPr>
            <a:xfrm rot="15969957">
              <a:off x="3540786" y="1320079"/>
              <a:ext cx="67304" cy="159578"/>
              <a:chOff x="4353349" y="1560082"/>
              <a:chExt cx="74635" cy="159578"/>
            </a:xfrm>
          </p:grpSpPr>
          <p:sp>
            <p:nvSpPr>
              <p:cNvPr id="4347" name="942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348" name="94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10" name="944 - Ομάδα"/>
            <p:cNvGrpSpPr/>
            <p:nvPr/>
          </p:nvGrpSpPr>
          <p:grpSpPr>
            <a:xfrm rot="15969957">
              <a:off x="3549610" y="1252550"/>
              <a:ext cx="67304" cy="159578"/>
              <a:chOff x="4353349" y="1560082"/>
              <a:chExt cx="74635" cy="159578"/>
            </a:xfrm>
          </p:grpSpPr>
          <p:sp>
            <p:nvSpPr>
              <p:cNvPr id="4345" name="945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346" name="946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11" name="950 - Ομάδα"/>
            <p:cNvGrpSpPr/>
            <p:nvPr/>
          </p:nvGrpSpPr>
          <p:grpSpPr>
            <a:xfrm rot="15969957">
              <a:off x="3538507" y="1444999"/>
              <a:ext cx="67304" cy="159578"/>
              <a:chOff x="4353349" y="1560082"/>
              <a:chExt cx="74635" cy="159578"/>
            </a:xfrm>
          </p:grpSpPr>
          <p:sp>
            <p:nvSpPr>
              <p:cNvPr id="4343" name="951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344" name="952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12" name="953 - Ομάδα"/>
            <p:cNvGrpSpPr/>
            <p:nvPr/>
          </p:nvGrpSpPr>
          <p:grpSpPr>
            <a:xfrm rot="15969957">
              <a:off x="3547671" y="1380371"/>
              <a:ext cx="67304" cy="159578"/>
              <a:chOff x="4353349" y="1560082"/>
              <a:chExt cx="74635" cy="159578"/>
            </a:xfrm>
          </p:grpSpPr>
          <p:sp>
            <p:nvSpPr>
              <p:cNvPr id="4341" name="954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342" name="95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13" name="860 - Ομάδα"/>
            <p:cNvGrpSpPr/>
            <p:nvPr/>
          </p:nvGrpSpPr>
          <p:grpSpPr>
            <a:xfrm rot="15924672">
              <a:off x="3698518" y="2575472"/>
              <a:ext cx="68181" cy="157662"/>
              <a:chOff x="4361221" y="1560742"/>
              <a:chExt cx="75608" cy="157662"/>
            </a:xfrm>
          </p:grpSpPr>
          <p:sp>
            <p:nvSpPr>
              <p:cNvPr id="4339" name="861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340" name="862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14" name="486 - Ομάδα"/>
            <p:cNvGrpSpPr/>
            <p:nvPr/>
          </p:nvGrpSpPr>
          <p:grpSpPr>
            <a:xfrm rot="16354571" flipH="1" flipV="1">
              <a:off x="3573588" y="3307687"/>
              <a:ext cx="64935" cy="159874"/>
              <a:chOff x="4355976" y="1560082"/>
              <a:chExt cx="72008" cy="159874"/>
            </a:xfrm>
          </p:grpSpPr>
          <p:sp>
            <p:nvSpPr>
              <p:cNvPr id="4337" name="487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338" name="48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15" name="489 - Ομάδα"/>
            <p:cNvGrpSpPr/>
            <p:nvPr/>
          </p:nvGrpSpPr>
          <p:grpSpPr>
            <a:xfrm rot="16354571" flipH="1" flipV="1">
              <a:off x="3577896" y="3242861"/>
              <a:ext cx="64935" cy="159874"/>
              <a:chOff x="4355976" y="1560082"/>
              <a:chExt cx="72008" cy="159874"/>
            </a:xfrm>
          </p:grpSpPr>
          <p:sp>
            <p:nvSpPr>
              <p:cNvPr id="4335" name="490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336" name="49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16" name="492 - Ομάδα"/>
            <p:cNvGrpSpPr/>
            <p:nvPr/>
          </p:nvGrpSpPr>
          <p:grpSpPr>
            <a:xfrm rot="15742809" flipH="1" flipV="1">
              <a:off x="3567475" y="3442274"/>
              <a:ext cx="71971" cy="158470"/>
              <a:chOff x="4348173" y="1560082"/>
              <a:chExt cx="79811" cy="158470"/>
            </a:xfrm>
          </p:grpSpPr>
          <p:sp>
            <p:nvSpPr>
              <p:cNvPr id="4333" name="493 - Έλλειψη"/>
              <p:cNvSpPr>
                <a:spLocks noChangeAspect="1"/>
              </p:cNvSpPr>
              <p:nvPr/>
            </p:nvSpPr>
            <p:spPr>
              <a:xfrm>
                <a:off x="4348173" y="1646544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334" name="494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17" name="495 - Ομάδα"/>
            <p:cNvGrpSpPr/>
            <p:nvPr/>
          </p:nvGrpSpPr>
          <p:grpSpPr>
            <a:xfrm rot="16354571" flipH="1" flipV="1">
              <a:off x="3568218" y="3375266"/>
              <a:ext cx="64935" cy="159874"/>
              <a:chOff x="4355976" y="1560082"/>
              <a:chExt cx="72008" cy="159874"/>
            </a:xfrm>
          </p:grpSpPr>
          <p:sp>
            <p:nvSpPr>
              <p:cNvPr id="4331" name="496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332" name="49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18" name="498 - Ομάδα"/>
            <p:cNvGrpSpPr/>
            <p:nvPr/>
          </p:nvGrpSpPr>
          <p:grpSpPr>
            <a:xfrm rot="15742809" flipH="1" flipV="1">
              <a:off x="3566302" y="3507293"/>
              <a:ext cx="71971" cy="158470"/>
              <a:chOff x="4346646" y="1568572"/>
              <a:chExt cx="79811" cy="158470"/>
            </a:xfrm>
          </p:grpSpPr>
          <p:sp>
            <p:nvSpPr>
              <p:cNvPr id="4329" name="499 - Έλλειψη"/>
              <p:cNvSpPr>
                <a:spLocks noChangeAspect="1"/>
              </p:cNvSpPr>
              <p:nvPr/>
            </p:nvSpPr>
            <p:spPr>
              <a:xfrm>
                <a:off x="4346646" y="1655034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330" name="500 - Έλλειψη"/>
              <p:cNvSpPr>
                <a:spLocks noChangeAspect="1"/>
              </p:cNvSpPr>
              <p:nvPr/>
            </p:nvSpPr>
            <p:spPr>
              <a:xfrm>
                <a:off x="4354449" y="156857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19" name="501 - Ομάδα"/>
            <p:cNvGrpSpPr/>
            <p:nvPr/>
          </p:nvGrpSpPr>
          <p:grpSpPr>
            <a:xfrm rot="15742809" flipH="1" flipV="1">
              <a:off x="3566946" y="3569935"/>
              <a:ext cx="71971" cy="158470"/>
              <a:chOff x="4348173" y="1560082"/>
              <a:chExt cx="79811" cy="158470"/>
            </a:xfrm>
          </p:grpSpPr>
          <p:sp>
            <p:nvSpPr>
              <p:cNvPr id="4327" name="502 - Έλλειψη"/>
              <p:cNvSpPr>
                <a:spLocks noChangeAspect="1"/>
              </p:cNvSpPr>
              <p:nvPr/>
            </p:nvSpPr>
            <p:spPr>
              <a:xfrm>
                <a:off x="4348173" y="1646544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328" name="50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20" name="504 - Ομάδα"/>
            <p:cNvGrpSpPr/>
            <p:nvPr/>
          </p:nvGrpSpPr>
          <p:grpSpPr>
            <a:xfrm rot="15924672" flipH="1" flipV="1">
              <a:off x="3597504" y="3702039"/>
              <a:ext cx="67001" cy="156922"/>
              <a:chOff x="4358930" y="1560742"/>
              <a:chExt cx="74299" cy="156922"/>
            </a:xfrm>
          </p:grpSpPr>
          <p:sp>
            <p:nvSpPr>
              <p:cNvPr id="4325" name="505 - Έλλειψη"/>
              <p:cNvSpPr>
                <a:spLocks noChangeAspect="1"/>
              </p:cNvSpPr>
              <p:nvPr/>
            </p:nvSpPr>
            <p:spPr>
              <a:xfrm>
                <a:off x="4358930" y="164565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326" name="506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21" name="507 - Ομάδα"/>
            <p:cNvGrpSpPr/>
            <p:nvPr/>
          </p:nvGrpSpPr>
          <p:grpSpPr>
            <a:xfrm rot="15969957" flipH="1" flipV="1">
              <a:off x="3583505" y="3636008"/>
              <a:ext cx="67304" cy="159578"/>
              <a:chOff x="4353349" y="1560082"/>
              <a:chExt cx="74635" cy="159578"/>
            </a:xfrm>
          </p:grpSpPr>
          <p:sp>
            <p:nvSpPr>
              <p:cNvPr id="4323" name="50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324" name="50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22" name="510 - Ομάδα"/>
            <p:cNvGrpSpPr>
              <a:grpSpLocks noChangeAspect="1"/>
            </p:cNvGrpSpPr>
            <p:nvPr/>
          </p:nvGrpSpPr>
          <p:grpSpPr>
            <a:xfrm rot="16354571" flipH="1" flipV="1">
              <a:off x="3579766" y="3174435"/>
              <a:ext cx="64935" cy="159874"/>
              <a:chOff x="4355976" y="1560082"/>
              <a:chExt cx="72008" cy="159874"/>
            </a:xfrm>
          </p:grpSpPr>
          <p:sp>
            <p:nvSpPr>
              <p:cNvPr id="4321" name="511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322" name="512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23" name="513 - Ομάδα"/>
            <p:cNvGrpSpPr/>
            <p:nvPr/>
          </p:nvGrpSpPr>
          <p:grpSpPr>
            <a:xfrm rot="16354571" flipH="1" flipV="1">
              <a:off x="3586638" y="3110829"/>
              <a:ext cx="64935" cy="159874"/>
              <a:chOff x="4355976" y="1560082"/>
              <a:chExt cx="72008" cy="159874"/>
            </a:xfrm>
          </p:grpSpPr>
          <p:sp>
            <p:nvSpPr>
              <p:cNvPr id="4319" name="514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320" name="51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24" name="516 - Ομάδα"/>
            <p:cNvGrpSpPr/>
            <p:nvPr/>
          </p:nvGrpSpPr>
          <p:grpSpPr>
            <a:xfrm rot="16354571" flipH="1" flipV="1">
              <a:off x="3594903" y="3046164"/>
              <a:ext cx="64935" cy="159874"/>
              <a:chOff x="4355976" y="1560082"/>
              <a:chExt cx="72008" cy="159874"/>
            </a:xfrm>
          </p:grpSpPr>
          <p:sp>
            <p:nvSpPr>
              <p:cNvPr id="4317" name="517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318" name="51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25" name="519 - Ομάδα"/>
            <p:cNvGrpSpPr/>
            <p:nvPr/>
          </p:nvGrpSpPr>
          <p:grpSpPr>
            <a:xfrm rot="16354571" flipH="1" flipV="1">
              <a:off x="3602423" y="2982395"/>
              <a:ext cx="64935" cy="159874"/>
              <a:chOff x="4355976" y="1560082"/>
              <a:chExt cx="72008" cy="159874"/>
            </a:xfrm>
          </p:grpSpPr>
          <p:sp>
            <p:nvSpPr>
              <p:cNvPr id="4315" name="520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316" name="52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26" name="525 - Ομάδα"/>
            <p:cNvGrpSpPr/>
            <p:nvPr/>
          </p:nvGrpSpPr>
          <p:grpSpPr>
            <a:xfrm rot="16354571" flipH="1" flipV="1">
              <a:off x="3662347" y="2583644"/>
              <a:ext cx="69017" cy="159874"/>
              <a:chOff x="4351449" y="1560082"/>
              <a:chExt cx="76535" cy="159874"/>
            </a:xfrm>
          </p:grpSpPr>
          <p:sp>
            <p:nvSpPr>
              <p:cNvPr id="4313" name="526 - Έλλειψη"/>
              <p:cNvSpPr>
                <a:spLocks noChangeAspect="1"/>
              </p:cNvSpPr>
              <p:nvPr/>
            </p:nvSpPr>
            <p:spPr>
              <a:xfrm>
                <a:off x="4351449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314" name="52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27" name="555 - Ομάδα"/>
            <p:cNvGrpSpPr>
              <a:grpSpLocks noChangeAspect="1"/>
            </p:cNvGrpSpPr>
            <p:nvPr/>
          </p:nvGrpSpPr>
          <p:grpSpPr>
            <a:xfrm rot="16354571" flipH="1" flipV="1">
              <a:off x="3606983" y="2919449"/>
              <a:ext cx="64935" cy="159874"/>
              <a:chOff x="4355976" y="1560082"/>
              <a:chExt cx="72008" cy="159874"/>
            </a:xfrm>
          </p:grpSpPr>
          <p:sp>
            <p:nvSpPr>
              <p:cNvPr id="4311" name="556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312" name="55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28" name="558 - Ομάδα"/>
            <p:cNvGrpSpPr/>
            <p:nvPr/>
          </p:nvGrpSpPr>
          <p:grpSpPr>
            <a:xfrm rot="16354571" flipH="1" flipV="1">
              <a:off x="3612087" y="2851860"/>
              <a:ext cx="64935" cy="159874"/>
              <a:chOff x="4355976" y="1560082"/>
              <a:chExt cx="72008" cy="159874"/>
            </a:xfrm>
          </p:grpSpPr>
          <p:sp>
            <p:nvSpPr>
              <p:cNvPr id="4309" name="559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310" name="560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29" name="561 - Ομάδα"/>
            <p:cNvGrpSpPr/>
            <p:nvPr/>
          </p:nvGrpSpPr>
          <p:grpSpPr>
            <a:xfrm rot="16354571" flipH="1" flipV="1">
              <a:off x="3622269" y="2788198"/>
              <a:ext cx="64935" cy="159874"/>
              <a:chOff x="4355976" y="1560082"/>
              <a:chExt cx="72008" cy="159874"/>
            </a:xfrm>
          </p:grpSpPr>
          <p:sp>
            <p:nvSpPr>
              <p:cNvPr id="4307" name="562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308" name="56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30" name="564 - Ομάδα"/>
            <p:cNvGrpSpPr/>
            <p:nvPr/>
          </p:nvGrpSpPr>
          <p:grpSpPr>
            <a:xfrm rot="16354571" flipH="1" flipV="1">
              <a:off x="3638643" y="2720875"/>
              <a:ext cx="64935" cy="159874"/>
              <a:chOff x="4355976" y="1560082"/>
              <a:chExt cx="72008" cy="159874"/>
            </a:xfrm>
          </p:grpSpPr>
          <p:sp>
            <p:nvSpPr>
              <p:cNvPr id="4305" name="565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306" name="566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31" name="609 - Ομάδα"/>
            <p:cNvGrpSpPr/>
            <p:nvPr/>
          </p:nvGrpSpPr>
          <p:grpSpPr>
            <a:xfrm rot="16738774" flipH="1" flipV="1">
              <a:off x="3509635" y="2274720"/>
              <a:ext cx="520422" cy="203022"/>
              <a:chOff x="3239281" y="5544864"/>
              <a:chExt cx="577110" cy="203022"/>
            </a:xfrm>
          </p:grpSpPr>
          <p:grpSp>
            <p:nvGrpSpPr>
              <p:cNvPr id="4281" name="585 - Ομάδα"/>
              <p:cNvGrpSpPr>
                <a:grpSpLocks noChangeAspect="1"/>
              </p:cNvGrpSpPr>
              <p:nvPr/>
            </p:nvGrpSpPr>
            <p:grpSpPr>
              <a:xfrm>
                <a:off x="3744383" y="5581074"/>
                <a:ext cx="72008" cy="159874"/>
                <a:chOff x="4355976" y="1560082"/>
                <a:chExt cx="72008" cy="159874"/>
              </a:xfrm>
            </p:grpSpPr>
            <p:sp>
              <p:nvSpPr>
                <p:cNvPr id="4303" name="58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304" name="58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282" name="588 - Ομάδα"/>
              <p:cNvGrpSpPr/>
              <p:nvPr/>
            </p:nvGrpSpPr>
            <p:grpSpPr>
              <a:xfrm>
                <a:off x="3673611" y="5588012"/>
                <a:ext cx="72008" cy="159874"/>
                <a:chOff x="4355976" y="1560082"/>
                <a:chExt cx="72008" cy="159874"/>
              </a:xfrm>
            </p:grpSpPr>
            <p:sp>
              <p:nvSpPr>
                <p:cNvPr id="4301" name="589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302" name="59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283" name="591 - Ομάδα"/>
              <p:cNvGrpSpPr/>
              <p:nvPr/>
            </p:nvGrpSpPr>
            <p:grpSpPr>
              <a:xfrm>
                <a:off x="3601603" y="5572346"/>
                <a:ext cx="72008" cy="159874"/>
                <a:chOff x="4355976" y="1560082"/>
                <a:chExt cx="72008" cy="159874"/>
              </a:xfrm>
            </p:grpSpPr>
            <p:sp>
              <p:nvSpPr>
                <p:cNvPr id="4299" name="592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300" name="59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284" name="594 - Ομάδα"/>
              <p:cNvGrpSpPr/>
              <p:nvPr/>
            </p:nvGrpSpPr>
            <p:grpSpPr>
              <a:xfrm>
                <a:off x="3530621" y="5568012"/>
                <a:ext cx="72008" cy="159874"/>
                <a:chOff x="4355976" y="1560082"/>
                <a:chExt cx="72008" cy="159874"/>
              </a:xfrm>
            </p:grpSpPr>
            <p:sp>
              <p:nvSpPr>
                <p:cNvPr id="4297" name="595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298" name="59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285" name="597 - Ομάδα"/>
              <p:cNvGrpSpPr>
                <a:grpSpLocks noChangeAspect="1"/>
              </p:cNvGrpSpPr>
              <p:nvPr/>
            </p:nvGrpSpPr>
            <p:grpSpPr>
              <a:xfrm>
                <a:off x="3460685" y="5566594"/>
                <a:ext cx="72008" cy="159874"/>
                <a:chOff x="4355976" y="1560082"/>
                <a:chExt cx="72008" cy="159874"/>
              </a:xfrm>
            </p:grpSpPr>
            <p:sp>
              <p:nvSpPr>
                <p:cNvPr id="4295" name="598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296" name="59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286" name="600 - Ομάδα"/>
              <p:cNvGrpSpPr/>
              <p:nvPr/>
            </p:nvGrpSpPr>
            <p:grpSpPr>
              <a:xfrm>
                <a:off x="3385579" y="5564864"/>
                <a:ext cx="72008" cy="159874"/>
                <a:chOff x="4355976" y="1560082"/>
                <a:chExt cx="72008" cy="159874"/>
              </a:xfrm>
            </p:grpSpPr>
            <p:sp>
              <p:nvSpPr>
                <p:cNvPr id="4293" name="601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294" name="60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287" name="603 - Ομάδα"/>
              <p:cNvGrpSpPr/>
              <p:nvPr/>
            </p:nvGrpSpPr>
            <p:grpSpPr>
              <a:xfrm>
                <a:off x="3314597" y="5557866"/>
                <a:ext cx="72008" cy="159874"/>
                <a:chOff x="4355976" y="1560082"/>
                <a:chExt cx="72008" cy="159874"/>
              </a:xfrm>
            </p:grpSpPr>
            <p:sp>
              <p:nvSpPr>
                <p:cNvPr id="4291" name="60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292" name="60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288" name="606 - Ομάδα"/>
              <p:cNvGrpSpPr/>
              <p:nvPr/>
            </p:nvGrpSpPr>
            <p:grpSpPr>
              <a:xfrm>
                <a:off x="3239281" y="5544864"/>
                <a:ext cx="72008" cy="159874"/>
                <a:chOff x="4355976" y="1560082"/>
                <a:chExt cx="72008" cy="159874"/>
              </a:xfrm>
            </p:grpSpPr>
            <p:sp>
              <p:nvSpPr>
                <p:cNvPr id="4289" name="607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290" name="60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4132" name="610 - Ομάδα"/>
            <p:cNvGrpSpPr/>
            <p:nvPr/>
          </p:nvGrpSpPr>
          <p:grpSpPr>
            <a:xfrm rot="16738774" flipH="1" flipV="1">
              <a:off x="3648399" y="1776935"/>
              <a:ext cx="520879" cy="207521"/>
              <a:chOff x="3239281" y="5544864"/>
              <a:chExt cx="577616" cy="207521"/>
            </a:xfrm>
          </p:grpSpPr>
          <p:grpSp>
            <p:nvGrpSpPr>
              <p:cNvPr id="4257" name="585 - Ομάδα"/>
              <p:cNvGrpSpPr>
                <a:grpSpLocks noChangeAspect="1"/>
              </p:cNvGrpSpPr>
              <p:nvPr/>
            </p:nvGrpSpPr>
            <p:grpSpPr>
              <a:xfrm>
                <a:off x="3744888" y="5585573"/>
                <a:ext cx="72009" cy="159874"/>
                <a:chOff x="4356481" y="1564581"/>
                <a:chExt cx="72009" cy="159874"/>
              </a:xfrm>
            </p:grpSpPr>
            <p:sp>
              <p:nvSpPr>
                <p:cNvPr id="4279" name="633 - Έλλειψη"/>
                <p:cNvSpPr>
                  <a:spLocks noChangeAspect="1"/>
                </p:cNvSpPr>
                <p:nvPr/>
              </p:nvSpPr>
              <p:spPr>
                <a:xfrm>
                  <a:off x="4356481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280" name="634 - Έλλειψη"/>
                <p:cNvSpPr>
                  <a:spLocks noChangeAspect="1"/>
                </p:cNvSpPr>
                <p:nvPr/>
              </p:nvSpPr>
              <p:spPr>
                <a:xfrm>
                  <a:off x="4356482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258" name="588 - Ομάδα"/>
              <p:cNvGrpSpPr/>
              <p:nvPr/>
            </p:nvGrpSpPr>
            <p:grpSpPr>
              <a:xfrm>
                <a:off x="3674116" y="5592511"/>
                <a:ext cx="72009" cy="159874"/>
                <a:chOff x="4356481" y="1564581"/>
                <a:chExt cx="72009" cy="159874"/>
              </a:xfrm>
            </p:grpSpPr>
            <p:sp>
              <p:nvSpPr>
                <p:cNvPr id="4277" name="631 - Έλλειψη"/>
                <p:cNvSpPr>
                  <a:spLocks noChangeAspect="1"/>
                </p:cNvSpPr>
                <p:nvPr/>
              </p:nvSpPr>
              <p:spPr>
                <a:xfrm>
                  <a:off x="4356481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278" name="632 - Έλλειψη"/>
                <p:cNvSpPr>
                  <a:spLocks noChangeAspect="1"/>
                </p:cNvSpPr>
                <p:nvPr/>
              </p:nvSpPr>
              <p:spPr>
                <a:xfrm>
                  <a:off x="4356482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259" name="591 - Ομάδα"/>
              <p:cNvGrpSpPr/>
              <p:nvPr/>
            </p:nvGrpSpPr>
            <p:grpSpPr>
              <a:xfrm>
                <a:off x="3602108" y="5576845"/>
                <a:ext cx="72009" cy="159874"/>
                <a:chOff x="4356481" y="1564581"/>
                <a:chExt cx="72009" cy="159874"/>
              </a:xfrm>
            </p:grpSpPr>
            <p:sp>
              <p:nvSpPr>
                <p:cNvPr id="4275" name="629 - Έλλειψη"/>
                <p:cNvSpPr>
                  <a:spLocks noChangeAspect="1"/>
                </p:cNvSpPr>
                <p:nvPr/>
              </p:nvSpPr>
              <p:spPr>
                <a:xfrm>
                  <a:off x="4356481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276" name="630 - Έλλειψη"/>
                <p:cNvSpPr>
                  <a:spLocks noChangeAspect="1"/>
                </p:cNvSpPr>
                <p:nvPr/>
              </p:nvSpPr>
              <p:spPr>
                <a:xfrm>
                  <a:off x="4356482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260" name="594 - Ομάδα"/>
              <p:cNvGrpSpPr/>
              <p:nvPr/>
            </p:nvGrpSpPr>
            <p:grpSpPr>
              <a:xfrm>
                <a:off x="3531125" y="5572511"/>
                <a:ext cx="72009" cy="159874"/>
                <a:chOff x="4356480" y="1564581"/>
                <a:chExt cx="72009" cy="159874"/>
              </a:xfrm>
            </p:grpSpPr>
            <p:sp>
              <p:nvSpPr>
                <p:cNvPr id="4273" name="627 - Έλλειψη"/>
                <p:cNvSpPr>
                  <a:spLocks noChangeAspect="1"/>
                </p:cNvSpPr>
                <p:nvPr/>
              </p:nvSpPr>
              <p:spPr>
                <a:xfrm>
                  <a:off x="4356480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274" name="628 - Έλλειψη"/>
                <p:cNvSpPr>
                  <a:spLocks noChangeAspect="1"/>
                </p:cNvSpPr>
                <p:nvPr/>
              </p:nvSpPr>
              <p:spPr>
                <a:xfrm>
                  <a:off x="4356481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261" name="597 - Ομάδα"/>
              <p:cNvGrpSpPr>
                <a:grpSpLocks noChangeAspect="1"/>
              </p:cNvGrpSpPr>
              <p:nvPr/>
            </p:nvGrpSpPr>
            <p:grpSpPr>
              <a:xfrm>
                <a:off x="3456691" y="5571597"/>
                <a:ext cx="76002" cy="154871"/>
                <a:chOff x="4351982" y="1565085"/>
                <a:chExt cx="76002" cy="154871"/>
              </a:xfrm>
            </p:grpSpPr>
            <p:sp>
              <p:nvSpPr>
                <p:cNvPr id="4271" name="625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272" name="626 - Έλλειψη"/>
                <p:cNvSpPr>
                  <a:spLocks noChangeAspect="1"/>
                </p:cNvSpPr>
                <p:nvPr/>
              </p:nvSpPr>
              <p:spPr>
                <a:xfrm>
                  <a:off x="4351982" y="1565085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262" name="600 - Ομάδα"/>
              <p:cNvGrpSpPr/>
              <p:nvPr/>
            </p:nvGrpSpPr>
            <p:grpSpPr>
              <a:xfrm>
                <a:off x="3385579" y="5564864"/>
                <a:ext cx="72008" cy="159874"/>
                <a:chOff x="4355976" y="1560082"/>
                <a:chExt cx="72008" cy="159874"/>
              </a:xfrm>
            </p:grpSpPr>
            <p:sp>
              <p:nvSpPr>
                <p:cNvPr id="4269" name="623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270" name="624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263" name="603 - Ομάδα"/>
              <p:cNvGrpSpPr/>
              <p:nvPr/>
            </p:nvGrpSpPr>
            <p:grpSpPr>
              <a:xfrm>
                <a:off x="3314597" y="5557866"/>
                <a:ext cx="72008" cy="159874"/>
                <a:chOff x="4355976" y="1560082"/>
                <a:chExt cx="72008" cy="159874"/>
              </a:xfrm>
            </p:grpSpPr>
            <p:sp>
              <p:nvSpPr>
                <p:cNvPr id="4267" name="621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268" name="62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264" name="606 - Ομάδα"/>
              <p:cNvGrpSpPr/>
              <p:nvPr/>
            </p:nvGrpSpPr>
            <p:grpSpPr>
              <a:xfrm>
                <a:off x="3239281" y="5544864"/>
                <a:ext cx="72008" cy="159874"/>
                <a:chOff x="4355976" y="1560082"/>
                <a:chExt cx="72008" cy="159874"/>
              </a:xfrm>
            </p:grpSpPr>
            <p:sp>
              <p:nvSpPr>
                <p:cNvPr id="4265" name="619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266" name="62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4133" name="635 - Ομάδα"/>
            <p:cNvGrpSpPr/>
            <p:nvPr/>
          </p:nvGrpSpPr>
          <p:grpSpPr>
            <a:xfrm rot="16738774" flipH="1" flipV="1">
              <a:off x="3780172" y="1275746"/>
              <a:ext cx="520422" cy="203022"/>
              <a:chOff x="3239281" y="5544864"/>
              <a:chExt cx="577110" cy="203022"/>
            </a:xfrm>
          </p:grpSpPr>
          <p:grpSp>
            <p:nvGrpSpPr>
              <p:cNvPr id="4233" name="585 - Ομάδα"/>
              <p:cNvGrpSpPr>
                <a:grpSpLocks noChangeAspect="1"/>
              </p:cNvGrpSpPr>
              <p:nvPr/>
            </p:nvGrpSpPr>
            <p:grpSpPr>
              <a:xfrm>
                <a:off x="3744383" y="5581074"/>
                <a:ext cx="72008" cy="159874"/>
                <a:chOff x="4355976" y="1560082"/>
                <a:chExt cx="72008" cy="159874"/>
              </a:xfrm>
            </p:grpSpPr>
            <p:sp>
              <p:nvSpPr>
                <p:cNvPr id="4255" name="658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256" name="65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234" name="588 - Ομάδα"/>
              <p:cNvGrpSpPr/>
              <p:nvPr/>
            </p:nvGrpSpPr>
            <p:grpSpPr>
              <a:xfrm>
                <a:off x="3673611" y="5588012"/>
                <a:ext cx="72008" cy="159874"/>
                <a:chOff x="4355976" y="1560082"/>
                <a:chExt cx="72008" cy="159874"/>
              </a:xfrm>
            </p:grpSpPr>
            <p:sp>
              <p:nvSpPr>
                <p:cNvPr id="4253" name="65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254" name="65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235" name="591 - Ομάδα"/>
              <p:cNvGrpSpPr/>
              <p:nvPr/>
            </p:nvGrpSpPr>
            <p:grpSpPr>
              <a:xfrm>
                <a:off x="3601603" y="5572346"/>
                <a:ext cx="72008" cy="159874"/>
                <a:chOff x="4355976" y="1560082"/>
                <a:chExt cx="72008" cy="159874"/>
              </a:xfrm>
            </p:grpSpPr>
            <p:sp>
              <p:nvSpPr>
                <p:cNvPr id="4251" name="65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252" name="65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236" name="594 - Ομάδα"/>
              <p:cNvGrpSpPr/>
              <p:nvPr/>
            </p:nvGrpSpPr>
            <p:grpSpPr>
              <a:xfrm>
                <a:off x="3530621" y="5568012"/>
                <a:ext cx="72008" cy="159874"/>
                <a:chOff x="4355976" y="1560082"/>
                <a:chExt cx="72008" cy="159874"/>
              </a:xfrm>
            </p:grpSpPr>
            <p:sp>
              <p:nvSpPr>
                <p:cNvPr id="4249" name="652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250" name="65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237" name="597 - Ομάδα"/>
              <p:cNvGrpSpPr>
                <a:grpSpLocks noChangeAspect="1"/>
              </p:cNvGrpSpPr>
              <p:nvPr/>
            </p:nvGrpSpPr>
            <p:grpSpPr>
              <a:xfrm>
                <a:off x="3460685" y="5566594"/>
                <a:ext cx="72008" cy="159874"/>
                <a:chOff x="4355976" y="1560082"/>
                <a:chExt cx="72008" cy="159874"/>
              </a:xfrm>
            </p:grpSpPr>
            <p:sp>
              <p:nvSpPr>
                <p:cNvPr id="4247" name="650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248" name="65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238" name="600 - Ομάδα"/>
              <p:cNvGrpSpPr/>
              <p:nvPr/>
            </p:nvGrpSpPr>
            <p:grpSpPr>
              <a:xfrm>
                <a:off x="3385579" y="5564864"/>
                <a:ext cx="72008" cy="159874"/>
                <a:chOff x="4355976" y="1560082"/>
                <a:chExt cx="72008" cy="159874"/>
              </a:xfrm>
            </p:grpSpPr>
            <p:sp>
              <p:nvSpPr>
                <p:cNvPr id="4245" name="648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246" name="64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239" name="603 - Ομάδα"/>
              <p:cNvGrpSpPr/>
              <p:nvPr/>
            </p:nvGrpSpPr>
            <p:grpSpPr>
              <a:xfrm>
                <a:off x="3314597" y="5557866"/>
                <a:ext cx="72008" cy="159874"/>
                <a:chOff x="4355976" y="1560082"/>
                <a:chExt cx="72008" cy="159874"/>
              </a:xfrm>
            </p:grpSpPr>
            <p:sp>
              <p:nvSpPr>
                <p:cNvPr id="4243" name="64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244" name="64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240" name="606 - Ομάδα"/>
              <p:cNvGrpSpPr/>
              <p:nvPr/>
            </p:nvGrpSpPr>
            <p:grpSpPr>
              <a:xfrm>
                <a:off x="3239281" y="5544864"/>
                <a:ext cx="72008" cy="159874"/>
                <a:chOff x="4355976" y="1560082"/>
                <a:chExt cx="72008" cy="159874"/>
              </a:xfrm>
            </p:grpSpPr>
            <p:sp>
              <p:nvSpPr>
                <p:cNvPr id="4241" name="64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242" name="64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4134" name="678 - Ομάδα"/>
            <p:cNvGrpSpPr/>
            <p:nvPr/>
          </p:nvGrpSpPr>
          <p:grpSpPr>
            <a:xfrm rot="16354571" flipH="1" flipV="1">
              <a:off x="3651428" y="2651300"/>
              <a:ext cx="69017" cy="159874"/>
              <a:chOff x="4351449" y="1560082"/>
              <a:chExt cx="76535" cy="159874"/>
            </a:xfrm>
          </p:grpSpPr>
          <p:sp>
            <p:nvSpPr>
              <p:cNvPr id="4231" name="679 - Έλλειψη"/>
              <p:cNvSpPr>
                <a:spLocks noChangeAspect="1"/>
              </p:cNvSpPr>
              <p:nvPr/>
            </p:nvSpPr>
            <p:spPr>
              <a:xfrm>
                <a:off x="4351449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232" name="680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35" name="681 - Ομάδα"/>
            <p:cNvGrpSpPr/>
            <p:nvPr/>
          </p:nvGrpSpPr>
          <p:grpSpPr>
            <a:xfrm rot="15924672" flipH="1" flipV="1">
              <a:off x="3617058" y="3832251"/>
              <a:ext cx="67001" cy="156922"/>
              <a:chOff x="4358930" y="1560742"/>
              <a:chExt cx="74299" cy="156922"/>
            </a:xfrm>
          </p:grpSpPr>
          <p:sp>
            <p:nvSpPr>
              <p:cNvPr id="4229" name="682 - Έλλειψη"/>
              <p:cNvSpPr>
                <a:spLocks noChangeAspect="1"/>
              </p:cNvSpPr>
              <p:nvPr/>
            </p:nvSpPr>
            <p:spPr>
              <a:xfrm>
                <a:off x="4358930" y="164565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230" name="683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36" name="684 - Ομάδα"/>
            <p:cNvGrpSpPr/>
            <p:nvPr/>
          </p:nvGrpSpPr>
          <p:grpSpPr>
            <a:xfrm rot="15969957" flipH="1" flipV="1">
              <a:off x="3603059" y="3766220"/>
              <a:ext cx="67304" cy="159578"/>
              <a:chOff x="4353349" y="1560082"/>
              <a:chExt cx="74635" cy="159578"/>
            </a:xfrm>
          </p:grpSpPr>
          <p:sp>
            <p:nvSpPr>
              <p:cNvPr id="4227" name="685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228" name="686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37" name="854 - Ομάδα"/>
            <p:cNvGrpSpPr/>
            <p:nvPr/>
          </p:nvGrpSpPr>
          <p:grpSpPr>
            <a:xfrm rot="15924672" flipH="1" flipV="1">
              <a:off x="3641538" y="3967672"/>
              <a:ext cx="68181" cy="157662"/>
              <a:chOff x="4361221" y="1560742"/>
              <a:chExt cx="75608" cy="157662"/>
            </a:xfrm>
          </p:grpSpPr>
          <p:sp>
            <p:nvSpPr>
              <p:cNvPr id="4225" name="855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226" name="856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38" name="857 - Ομάδα"/>
            <p:cNvGrpSpPr/>
            <p:nvPr/>
          </p:nvGrpSpPr>
          <p:grpSpPr>
            <a:xfrm rot="15969957" flipH="1" flipV="1">
              <a:off x="3628263" y="3899336"/>
              <a:ext cx="67304" cy="159578"/>
              <a:chOff x="4353349" y="1560082"/>
              <a:chExt cx="74635" cy="159578"/>
            </a:xfrm>
          </p:grpSpPr>
          <p:sp>
            <p:nvSpPr>
              <p:cNvPr id="4223" name="85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224" name="85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39" name="860 - Ομάδα"/>
            <p:cNvGrpSpPr/>
            <p:nvPr/>
          </p:nvGrpSpPr>
          <p:grpSpPr>
            <a:xfrm rot="15924672" flipH="1" flipV="1">
              <a:off x="3666757" y="4103474"/>
              <a:ext cx="68181" cy="157662"/>
              <a:chOff x="4361221" y="1560742"/>
              <a:chExt cx="75608" cy="157662"/>
            </a:xfrm>
          </p:grpSpPr>
          <p:sp>
            <p:nvSpPr>
              <p:cNvPr id="4221" name="861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222" name="862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40" name="863 - Ομάδα"/>
            <p:cNvGrpSpPr/>
            <p:nvPr/>
          </p:nvGrpSpPr>
          <p:grpSpPr>
            <a:xfrm rot="15969957" flipH="1" flipV="1">
              <a:off x="3647390" y="4031892"/>
              <a:ext cx="67887" cy="160241"/>
              <a:chOff x="4355976" y="1560082"/>
              <a:chExt cx="75282" cy="160241"/>
            </a:xfrm>
          </p:grpSpPr>
          <p:sp>
            <p:nvSpPr>
              <p:cNvPr id="4219" name="864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220" name="86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41" name="866 - Ομάδα"/>
            <p:cNvGrpSpPr/>
            <p:nvPr/>
          </p:nvGrpSpPr>
          <p:grpSpPr>
            <a:xfrm rot="15924672" flipH="1" flipV="1">
              <a:off x="3813529" y="4912507"/>
              <a:ext cx="68181" cy="157662"/>
              <a:chOff x="4361221" y="1560742"/>
              <a:chExt cx="75608" cy="157662"/>
            </a:xfrm>
          </p:grpSpPr>
          <p:sp>
            <p:nvSpPr>
              <p:cNvPr id="4217" name="867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218" name="868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42" name="869 - Ομάδα"/>
            <p:cNvGrpSpPr/>
            <p:nvPr/>
          </p:nvGrpSpPr>
          <p:grpSpPr>
            <a:xfrm rot="15924672" flipH="1" flipV="1">
              <a:off x="3685459" y="4171701"/>
              <a:ext cx="67001" cy="156922"/>
              <a:chOff x="4358930" y="1560742"/>
              <a:chExt cx="74299" cy="156922"/>
            </a:xfrm>
          </p:grpSpPr>
          <p:sp>
            <p:nvSpPr>
              <p:cNvPr id="4215" name="870 - Έλλειψη"/>
              <p:cNvSpPr>
                <a:spLocks noChangeAspect="1"/>
              </p:cNvSpPr>
              <p:nvPr/>
            </p:nvSpPr>
            <p:spPr>
              <a:xfrm>
                <a:off x="4358930" y="164565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216" name="871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43" name="872 - Ομάδα"/>
            <p:cNvGrpSpPr/>
            <p:nvPr/>
          </p:nvGrpSpPr>
          <p:grpSpPr>
            <a:xfrm rot="15924672" flipH="1" flipV="1">
              <a:off x="3721803" y="4307603"/>
              <a:ext cx="68181" cy="157662"/>
              <a:chOff x="4361221" y="1560742"/>
              <a:chExt cx="75608" cy="157662"/>
            </a:xfrm>
          </p:grpSpPr>
          <p:sp>
            <p:nvSpPr>
              <p:cNvPr id="4213" name="873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214" name="874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44" name="878 - Ομάδα"/>
            <p:cNvGrpSpPr/>
            <p:nvPr/>
          </p:nvGrpSpPr>
          <p:grpSpPr>
            <a:xfrm rot="15924672" flipH="1" flipV="1">
              <a:off x="3752954" y="4443646"/>
              <a:ext cx="68181" cy="157662"/>
              <a:chOff x="4361221" y="1560742"/>
              <a:chExt cx="75608" cy="157662"/>
            </a:xfrm>
          </p:grpSpPr>
          <p:sp>
            <p:nvSpPr>
              <p:cNvPr id="4211" name="879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212" name="880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45" name="881 - Ομάδα"/>
            <p:cNvGrpSpPr/>
            <p:nvPr/>
          </p:nvGrpSpPr>
          <p:grpSpPr>
            <a:xfrm rot="15969957" flipH="1" flipV="1">
              <a:off x="3739519" y="4372305"/>
              <a:ext cx="67887" cy="160241"/>
              <a:chOff x="4355976" y="1560082"/>
              <a:chExt cx="75282" cy="160241"/>
            </a:xfrm>
          </p:grpSpPr>
          <p:sp>
            <p:nvSpPr>
              <p:cNvPr id="4209" name="882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210" name="88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46" name="884 - Ομάδα"/>
            <p:cNvGrpSpPr/>
            <p:nvPr/>
          </p:nvGrpSpPr>
          <p:grpSpPr>
            <a:xfrm rot="15924672" flipH="1" flipV="1">
              <a:off x="3780915" y="4579748"/>
              <a:ext cx="67001" cy="156921"/>
              <a:chOff x="4358930" y="1560742"/>
              <a:chExt cx="74299" cy="156921"/>
            </a:xfrm>
          </p:grpSpPr>
          <p:sp>
            <p:nvSpPr>
              <p:cNvPr id="4207" name="885 - Έλλειψη"/>
              <p:cNvSpPr>
                <a:spLocks noChangeAspect="1"/>
              </p:cNvSpPr>
              <p:nvPr/>
            </p:nvSpPr>
            <p:spPr>
              <a:xfrm>
                <a:off x="4358930" y="164565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208" name="886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47" name="887 - Ομάδα"/>
            <p:cNvGrpSpPr/>
            <p:nvPr/>
          </p:nvGrpSpPr>
          <p:grpSpPr>
            <a:xfrm rot="15969957" flipH="1" flipV="1">
              <a:off x="3773114" y="4508608"/>
              <a:ext cx="67304" cy="159578"/>
              <a:chOff x="4353349" y="1560082"/>
              <a:chExt cx="74635" cy="159578"/>
            </a:xfrm>
          </p:grpSpPr>
          <p:sp>
            <p:nvSpPr>
              <p:cNvPr id="4205" name="88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206" name="88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48" name="890 - Ομάδα"/>
            <p:cNvGrpSpPr/>
            <p:nvPr/>
          </p:nvGrpSpPr>
          <p:grpSpPr>
            <a:xfrm rot="15924672" flipH="1" flipV="1">
              <a:off x="3799744" y="4712264"/>
              <a:ext cx="68181" cy="157662"/>
              <a:chOff x="4361221" y="1560742"/>
              <a:chExt cx="75608" cy="157662"/>
            </a:xfrm>
          </p:grpSpPr>
          <p:sp>
            <p:nvSpPr>
              <p:cNvPr id="4203" name="891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204" name="892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49" name="893 - Ομάδα"/>
            <p:cNvGrpSpPr/>
            <p:nvPr/>
          </p:nvGrpSpPr>
          <p:grpSpPr>
            <a:xfrm rot="15969957" flipH="1" flipV="1">
              <a:off x="3786043" y="4646273"/>
              <a:ext cx="67887" cy="160241"/>
              <a:chOff x="4355976" y="1560082"/>
              <a:chExt cx="75282" cy="160241"/>
            </a:xfrm>
          </p:grpSpPr>
          <p:sp>
            <p:nvSpPr>
              <p:cNvPr id="4201" name="894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202" name="89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50" name="896 - Ομάδα"/>
            <p:cNvGrpSpPr/>
            <p:nvPr/>
          </p:nvGrpSpPr>
          <p:grpSpPr>
            <a:xfrm rot="15924672" flipH="1" flipV="1">
              <a:off x="3818875" y="4845250"/>
              <a:ext cx="68181" cy="157662"/>
              <a:chOff x="4361221" y="1560742"/>
              <a:chExt cx="75608" cy="157662"/>
            </a:xfrm>
          </p:grpSpPr>
          <p:sp>
            <p:nvSpPr>
              <p:cNvPr id="4199" name="897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200" name="898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51" name="899 - Ομάδα"/>
            <p:cNvGrpSpPr/>
            <p:nvPr/>
          </p:nvGrpSpPr>
          <p:grpSpPr>
            <a:xfrm rot="15969957" flipH="1" flipV="1">
              <a:off x="3805173" y="4779258"/>
              <a:ext cx="67887" cy="160241"/>
              <a:chOff x="4355976" y="1560082"/>
              <a:chExt cx="75282" cy="160241"/>
            </a:xfrm>
          </p:grpSpPr>
          <p:sp>
            <p:nvSpPr>
              <p:cNvPr id="4197" name="900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198" name="90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52" name="905 - Ομάδα"/>
            <p:cNvGrpSpPr/>
            <p:nvPr/>
          </p:nvGrpSpPr>
          <p:grpSpPr>
            <a:xfrm rot="15924672" flipH="1" flipV="1">
              <a:off x="3822956" y="4976918"/>
              <a:ext cx="68181" cy="157662"/>
              <a:chOff x="4361221" y="1560742"/>
              <a:chExt cx="75608" cy="157662"/>
            </a:xfrm>
          </p:grpSpPr>
          <p:sp>
            <p:nvSpPr>
              <p:cNvPr id="4195" name="906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196" name="907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53" name="908 - Ομάδα"/>
            <p:cNvGrpSpPr/>
            <p:nvPr/>
          </p:nvGrpSpPr>
          <p:grpSpPr>
            <a:xfrm rot="15924672" flipH="1" flipV="1">
              <a:off x="3834632" y="5106433"/>
              <a:ext cx="67001" cy="156921"/>
              <a:chOff x="4358930" y="1560742"/>
              <a:chExt cx="74299" cy="156921"/>
            </a:xfrm>
          </p:grpSpPr>
          <p:sp>
            <p:nvSpPr>
              <p:cNvPr id="4193" name="909 - Έλλειψη"/>
              <p:cNvSpPr>
                <a:spLocks noChangeAspect="1"/>
              </p:cNvSpPr>
              <p:nvPr/>
            </p:nvSpPr>
            <p:spPr>
              <a:xfrm>
                <a:off x="4358930" y="164565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194" name="910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54" name="911 - Ομάδα"/>
            <p:cNvGrpSpPr/>
            <p:nvPr/>
          </p:nvGrpSpPr>
          <p:grpSpPr>
            <a:xfrm rot="15969957" flipH="1" flipV="1">
              <a:off x="3831592" y="5039397"/>
              <a:ext cx="67304" cy="159578"/>
              <a:chOff x="4353349" y="1560082"/>
              <a:chExt cx="74635" cy="159578"/>
            </a:xfrm>
          </p:grpSpPr>
          <p:sp>
            <p:nvSpPr>
              <p:cNvPr id="4191" name="912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192" name="91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55" name="917 - Ομάδα"/>
            <p:cNvGrpSpPr/>
            <p:nvPr/>
          </p:nvGrpSpPr>
          <p:grpSpPr>
            <a:xfrm rot="15969957" flipH="1" flipV="1">
              <a:off x="3841493" y="5173481"/>
              <a:ext cx="67304" cy="159578"/>
              <a:chOff x="4353349" y="1560082"/>
              <a:chExt cx="74635" cy="159578"/>
            </a:xfrm>
          </p:grpSpPr>
          <p:sp>
            <p:nvSpPr>
              <p:cNvPr id="4189" name="91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190" name="91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56" name="926 - Ομάδα"/>
            <p:cNvGrpSpPr/>
            <p:nvPr/>
          </p:nvGrpSpPr>
          <p:grpSpPr>
            <a:xfrm rot="15969957" flipH="1" flipV="1">
              <a:off x="3832668" y="5241011"/>
              <a:ext cx="67304" cy="159578"/>
              <a:chOff x="4353349" y="1560082"/>
              <a:chExt cx="74635" cy="159578"/>
            </a:xfrm>
          </p:grpSpPr>
          <p:sp>
            <p:nvSpPr>
              <p:cNvPr id="4187" name="927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188" name="92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57" name="929 - Ομάδα"/>
            <p:cNvGrpSpPr/>
            <p:nvPr/>
          </p:nvGrpSpPr>
          <p:grpSpPr>
            <a:xfrm rot="15969957" flipH="1" flipV="1">
              <a:off x="3836141" y="5305623"/>
              <a:ext cx="67304" cy="159578"/>
              <a:chOff x="4353349" y="1560082"/>
              <a:chExt cx="74635" cy="159578"/>
            </a:xfrm>
          </p:grpSpPr>
          <p:sp>
            <p:nvSpPr>
              <p:cNvPr id="4185" name="930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186" name="93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58" name="932 - Ομάδα"/>
            <p:cNvGrpSpPr/>
            <p:nvPr/>
          </p:nvGrpSpPr>
          <p:grpSpPr>
            <a:xfrm rot="15969957" flipH="1" flipV="1">
              <a:off x="3821629" y="5690728"/>
              <a:ext cx="67304" cy="159578"/>
              <a:chOff x="4353349" y="1560082"/>
              <a:chExt cx="74635" cy="159578"/>
            </a:xfrm>
          </p:grpSpPr>
          <p:sp>
            <p:nvSpPr>
              <p:cNvPr id="4183" name="933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184" name="934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59" name="935 - Ομάδα"/>
            <p:cNvGrpSpPr/>
            <p:nvPr/>
          </p:nvGrpSpPr>
          <p:grpSpPr>
            <a:xfrm rot="15969957" flipH="1" flipV="1">
              <a:off x="3812804" y="5758257"/>
              <a:ext cx="67304" cy="159578"/>
              <a:chOff x="4353349" y="1560082"/>
              <a:chExt cx="74635" cy="159578"/>
            </a:xfrm>
          </p:grpSpPr>
          <p:sp>
            <p:nvSpPr>
              <p:cNvPr id="4181" name="936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182" name="93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60" name="938 - Ομάδα"/>
            <p:cNvGrpSpPr/>
            <p:nvPr/>
          </p:nvGrpSpPr>
          <p:grpSpPr>
            <a:xfrm rot="15969957" flipH="1" flipV="1">
              <a:off x="3816277" y="5822869"/>
              <a:ext cx="67304" cy="159578"/>
              <a:chOff x="4353349" y="1560082"/>
              <a:chExt cx="74635" cy="159578"/>
            </a:xfrm>
          </p:grpSpPr>
          <p:sp>
            <p:nvSpPr>
              <p:cNvPr id="4179" name="939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180" name="940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61" name="941 - Ομάδα"/>
            <p:cNvGrpSpPr/>
            <p:nvPr/>
          </p:nvGrpSpPr>
          <p:grpSpPr>
            <a:xfrm rot="15969957" flipH="1" flipV="1">
              <a:off x="3836587" y="5494975"/>
              <a:ext cx="67304" cy="159578"/>
              <a:chOff x="4353349" y="1560082"/>
              <a:chExt cx="74635" cy="159578"/>
            </a:xfrm>
          </p:grpSpPr>
          <p:sp>
            <p:nvSpPr>
              <p:cNvPr id="4177" name="942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178" name="94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62" name="944 - Ομάδα"/>
            <p:cNvGrpSpPr/>
            <p:nvPr/>
          </p:nvGrpSpPr>
          <p:grpSpPr>
            <a:xfrm rot="15969957" flipH="1" flipV="1">
              <a:off x="3827763" y="5562504"/>
              <a:ext cx="67304" cy="159578"/>
              <a:chOff x="4353349" y="1560082"/>
              <a:chExt cx="74635" cy="159578"/>
            </a:xfrm>
          </p:grpSpPr>
          <p:sp>
            <p:nvSpPr>
              <p:cNvPr id="4175" name="945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176" name="946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63" name="947 - Ομάδα"/>
            <p:cNvGrpSpPr/>
            <p:nvPr/>
          </p:nvGrpSpPr>
          <p:grpSpPr>
            <a:xfrm rot="15969957" flipH="1" flipV="1">
              <a:off x="3831236" y="5627116"/>
              <a:ext cx="67304" cy="159578"/>
              <a:chOff x="4353349" y="1560082"/>
              <a:chExt cx="74635" cy="159578"/>
            </a:xfrm>
          </p:grpSpPr>
          <p:sp>
            <p:nvSpPr>
              <p:cNvPr id="4173" name="94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174" name="94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64" name="950 - Ομάδα"/>
            <p:cNvGrpSpPr/>
            <p:nvPr/>
          </p:nvGrpSpPr>
          <p:grpSpPr>
            <a:xfrm rot="15969957" flipH="1" flipV="1">
              <a:off x="3838866" y="5370055"/>
              <a:ext cx="67304" cy="159578"/>
              <a:chOff x="4353349" y="1560082"/>
              <a:chExt cx="74635" cy="159578"/>
            </a:xfrm>
          </p:grpSpPr>
          <p:sp>
            <p:nvSpPr>
              <p:cNvPr id="4171" name="951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172" name="952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65" name="953 - Ομάδα"/>
            <p:cNvGrpSpPr/>
            <p:nvPr/>
          </p:nvGrpSpPr>
          <p:grpSpPr>
            <a:xfrm rot="15969957" flipH="1" flipV="1">
              <a:off x="3829702" y="5434683"/>
              <a:ext cx="67304" cy="159578"/>
              <a:chOff x="4353349" y="1560082"/>
              <a:chExt cx="74635" cy="159578"/>
            </a:xfrm>
          </p:grpSpPr>
          <p:sp>
            <p:nvSpPr>
              <p:cNvPr id="4169" name="954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170" name="95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66" name="860 - Ομάδα"/>
            <p:cNvGrpSpPr/>
            <p:nvPr/>
          </p:nvGrpSpPr>
          <p:grpSpPr>
            <a:xfrm rot="15924672" flipH="1" flipV="1">
              <a:off x="3677976" y="4241498"/>
              <a:ext cx="68181" cy="157662"/>
              <a:chOff x="4361221" y="1560742"/>
              <a:chExt cx="75608" cy="157662"/>
            </a:xfrm>
          </p:grpSpPr>
          <p:sp>
            <p:nvSpPr>
              <p:cNvPr id="4167" name="861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168" name="862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</p:grpSp>
      <p:grpSp>
        <p:nvGrpSpPr>
          <p:cNvPr id="4505" name="Group 4504"/>
          <p:cNvGrpSpPr/>
          <p:nvPr/>
        </p:nvGrpSpPr>
        <p:grpSpPr>
          <a:xfrm>
            <a:off x="7164288" y="1052736"/>
            <a:ext cx="360039" cy="1808587"/>
            <a:chOff x="747193" y="2708918"/>
            <a:chExt cx="1304527" cy="3176739"/>
          </a:xfrm>
        </p:grpSpPr>
        <p:grpSp>
          <p:nvGrpSpPr>
            <p:cNvPr id="4506" name="Group 2102"/>
            <p:cNvGrpSpPr/>
            <p:nvPr/>
          </p:nvGrpSpPr>
          <p:grpSpPr>
            <a:xfrm>
              <a:off x="747193" y="2708918"/>
              <a:ext cx="973449" cy="3024339"/>
              <a:chOff x="934254" y="2708918"/>
              <a:chExt cx="973449" cy="3024339"/>
            </a:xfrm>
          </p:grpSpPr>
          <p:grpSp>
            <p:nvGrpSpPr>
              <p:cNvPr id="4949" name="486 - Ομάδα"/>
              <p:cNvGrpSpPr/>
              <p:nvPr/>
            </p:nvGrpSpPr>
            <p:grpSpPr>
              <a:xfrm rot="5554571">
                <a:off x="1240670" y="4097090"/>
                <a:ext cx="40750" cy="172275"/>
                <a:chOff x="4355976" y="1560082"/>
                <a:chExt cx="72008" cy="159874"/>
              </a:xfrm>
            </p:grpSpPr>
            <p:sp>
              <p:nvSpPr>
                <p:cNvPr id="5388" name="487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389" name="48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950" name="489 - Ομάδα"/>
              <p:cNvGrpSpPr/>
              <p:nvPr/>
            </p:nvGrpSpPr>
            <p:grpSpPr>
              <a:xfrm rot="5554571">
                <a:off x="1245312" y="4056409"/>
                <a:ext cx="40750" cy="172275"/>
                <a:chOff x="4355976" y="1560082"/>
                <a:chExt cx="72008" cy="159874"/>
              </a:xfrm>
            </p:grpSpPr>
            <p:sp>
              <p:nvSpPr>
                <p:cNvPr id="5386" name="490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387" name="49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951" name="492 - Ομάδα"/>
              <p:cNvGrpSpPr/>
              <p:nvPr/>
            </p:nvGrpSpPr>
            <p:grpSpPr>
              <a:xfrm rot="4942809">
                <a:off x="1235668" y="4181868"/>
                <a:ext cx="45166" cy="170761"/>
                <a:chOff x="4348173" y="1560082"/>
                <a:chExt cx="79811" cy="158470"/>
              </a:xfrm>
            </p:grpSpPr>
            <p:sp>
              <p:nvSpPr>
                <p:cNvPr id="5384" name="493 - Έλλειψη"/>
                <p:cNvSpPr>
                  <a:spLocks noChangeAspect="1"/>
                </p:cNvSpPr>
                <p:nvPr/>
              </p:nvSpPr>
              <p:spPr>
                <a:xfrm>
                  <a:off x="4348173" y="1646544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385" name="494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952" name="495 - Ομάδα"/>
              <p:cNvGrpSpPr/>
              <p:nvPr/>
            </p:nvGrpSpPr>
            <p:grpSpPr>
              <a:xfrm rot="5554571">
                <a:off x="1234885" y="4139499"/>
                <a:ext cx="40750" cy="172275"/>
                <a:chOff x="4355976" y="1560082"/>
                <a:chExt cx="72008" cy="159874"/>
              </a:xfrm>
            </p:grpSpPr>
            <p:sp>
              <p:nvSpPr>
                <p:cNvPr id="5382" name="49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383" name="49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953" name="498 - Ομάδα"/>
              <p:cNvGrpSpPr/>
              <p:nvPr/>
            </p:nvGrpSpPr>
            <p:grpSpPr>
              <a:xfrm rot="4942809">
                <a:off x="1234403" y="4222670"/>
                <a:ext cx="45166" cy="170761"/>
                <a:chOff x="4346646" y="1568572"/>
                <a:chExt cx="79811" cy="158470"/>
              </a:xfrm>
            </p:grpSpPr>
            <p:sp>
              <p:nvSpPr>
                <p:cNvPr id="5380" name="499 - Έλλειψη"/>
                <p:cNvSpPr>
                  <a:spLocks noChangeAspect="1"/>
                </p:cNvSpPr>
                <p:nvPr/>
              </p:nvSpPr>
              <p:spPr>
                <a:xfrm>
                  <a:off x="4346646" y="1655034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381" name="500 - Έλλειψη"/>
                <p:cNvSpPr>
                  <a:spLocks noChangeAspect="1"/>
                </p:cNvSpPr>
                <p:nvPr/>
              </p:nvSpPr>
              <p:spPr>
                <a:xfrm>
                  <a:off x="4354449" y="156857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954" name="501 - Ομάδα"/>
              <p:cNvGrpSpPr/>
              <p:nvPr/>
            </p:nvGrpSpPr>
            <p:grpSpPr>
              <a:xfrm rot="4942809">
                <a:off x="1235097" y="4261981"/>
                <a:ext cx="45166" cy="170761"/>
                <a:chOff x="4348173" y="1560082"/>
                <a:chExt cx="79811" cy="158470"/>
              </a:xfrm>
            </p:grpSpPr>
            <p:sp>
              <p:nvSpPr>
                <p:cNvPr id="5378" name="502 - Έλλειψη"/>
                <p:cNvSpPr>
                  <a:spLocks noChangeAspect="1"/>
                </p:cNvSpPr>
                <p:nvPr/>
              </p:nvSpPr>
              <p:spPr>
                <a:xfrm>
                  <a:off x="4348173" y="1646544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379" name="50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955" name="504 - Ομάδα"/>
              <p:cNvGrpSpPr/>
              <p:nvPr/>
            </p:nvGrpSpPr>
            <p:grpSpPr>
              <a:xfrm rot="5124672">
                <a:off x="1266908" y="4345232"/>
                <a:ext cx="42047" cy="169092"/>
                <a:chOff x="4358930" y="1560742"/>
                <a:chExt cx="74299" cy="156922"/>
              </a:xfrm>
            </p:grpSpPr>
            <p:sp>
              <p:nvSpPr>
                <p:cNvPr id="5376" name="505 - Έλλειψη"/>
                <p:cNvSpPr>
                  <a:spLocks noChangeAspect="1"/>
                </p:cNvSpPr>
                <p:nvPr/>
              </p:nvSpPr>
              <p:spPr>
                <a:xfrm>
                  <a:off x="4358930" y="164565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377" name="506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956" name="507 - Ομάδα"/>
              <p:cNvGrpSpPr/>
              <p:nvPr/>
            </p:nvGrpSpPr>
            <p:grpSpPr>
              <a:xfrm rot="5169957">
                <a:off x="1251890" y="4303195"/>
                <a:ext cx="42237" cy="171956"/>
                <a:chOff x="4353349" y="1560082"/>
                <a:chExt cx="74635" cy="159578"/>
              </a:xfrm>
            </p:grpSpPr>
            <p:sp>
              <p:nvSpPr>
                <p:cNvPr id="5374" name="50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375" name="50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957" name="510 - Ομάδα"/>
              <p:cNvGrpSpPr>
                <a:grpSpLocks noChangeAspect="1"/>
              </p:cNvGrpSpPr>
              <p:nvPr/>
            </p:nvGrpSpPr>
            <p:grpSpPr>
              <a:xfrm rot="5554571">
                <a:off x="1247328" y="4013468"/>
                <a:ext cx="40750" cy="172275"/>
                <a:chOff x="4355976" y="1560082"/>
                <a:chExt cx="72008" cy="159874"/>
              </a:xfrm>
            </p:grpSpPr>
            <p:sp>
              <p:nvSpPr>
                <p:cNvPr id="5372" name="511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373" name="51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958" name="513 - Ομάδα"/>
              <p:cNvGrpSpPr/>
              <p:nvPr/>
            </p:nvGrpSpPr>
            <p:grpSpPr>
              <a:xfrm rot="5554571">
                <a:off x="1254733" y="3973553"/>
                <a:ext cx="40750" cy="172275"/>
                <a:chOff x="4355976" y="1560082"/>
                <a:chExt cx="72008" cy="159874"/>
              </a:xfrm>
            </p:grpSpPr>
            <p:sp>
              <p:nvSpPr>
                <p:cNvPr id="5370" name="51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371" name="51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959" name="516 - Ομάδα"/>
              <p:cNvGrpSpPr/>
              <p:nvPr/>
            </p:nvGrpSpPr>
            <p:grpSpPr>
              <a:xfrm rot="5554571">
                <a:off x="1263639" y="3932971"/>
                <a:ext cx="40750" cy="172275"/>
                <a:chOff x="4355976" y="1560082"/>
                <a:chExt cx="72008" cy="159874"/>
              </a:xfrm>
            </p:grpSpPr>
            <p:sp>
              <p:nvSpPr>
                <p:cNvPr id="5368" name="517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369" name="51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960" name="519 - Ομάδα"/>
              <p:cNvGrpSpPr/>
              <p:nvPr/>
            </p:nvGrpSpPr>
            <p:grpSpPr>
              <a:xfrm rot="5554571">
                <a:off x="1271743" y="3892953"/>
                <a:ext cx="40750" cy="172275"/>
                <a:chOff x="4355976" y="1560082"/>
                <a:chExt cx="72008" cy="159874"/>
              </a:xfrm>
            </p:grpSpPr>
            <p:sp>
              <p:nvSpPr>
                <p:cNvPr id="5366" name="520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367" name="52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961" name="525 - Ομάδα"/>
              <p:cNvGrpSpPr/>
              <p:nvPr/>
            </p:nvGrpSpPr>
            <p:grpSpPr>
              <a:xfrm rot="5554571">
                <a:off x="1337233" y="3642716"/>
                <a:ext cx="43312" cy="172275"/>
                <a:chOff x="4351449" y="1560082"/>
                <a:chExt cx="76535" cy="159874"/>
              </a:xfrm>
            </p:grpSpPr>
            <p:sp>
              <p:nvSpPr>
                <p:cNvPr id="5364" name="526 - Έλλειψη"/>
                <p:cNvSpPr>
                  <a:spLocks noChangeAspect="1"/>
                </p:cNvSpPr>
                <p:nvPr/>
              </p:nvSpPr>
              <p:spPr>
                <a:xfrm>
                  <a:off x="4351449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365" name="52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962" name="555 - Ομάδα"/>
              <p:cNvGrpSpPr>
                <a:grpSpLocks noChangeAspect="1"/>
              </p:cNvGrpSpPr>
              <p:nvPr/>
            </p:nvGrpSpPr>
            <p:grpSpPr>
              <a:xfrm rot="5554571">
                <a:off x="1276657" y="3853451"/>
                <a:ext cx="40750" cy="172275"/>
                <a:chOff x="4355976" y="1560082"/>
                <a:chExt cx="72008" cy="159874"/>
              </a:xfrm>
            </p:grpSpPr>
            <p:sp>
              <p:nvSpPr>
                <p:cNvPr id="5362" name="55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363" name="55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963" name="558 - Ομάδα"/>
              <p:cNvGrpSpPr/>
              <p:nvPr/>
            </p:nvGrpSpPr>
            <p:grpSpPr>
              <a:xfrm rot="5554571">
                <a:off x="1282157" y="3811035"/>
                <a:ext cx="40750" cy="172275"/>
                <a:chOff x="4355976" y="1560082"/>
                <a:chExt cx="72008" cy="159874"/>
              </a:xfrm>
            </p:grpSpPr>
            <p:sp>
              <p:nvSpPr>
                <p:cNvPr id="5360" name="559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361" name="56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964" name="561 - Ομάδα"/>
              <p:cNvGrpSpPr/>
              <p:nvPr/>
            </p:nvGrpSpPr>
            <p:grpSpPr>
              <a:xfrm rot="5554571">
                <a:off x="1293127" y="3771084"/>
                <a:ext cx="40750" cy="172275"/>
                <a:chOff x="4355976" y="1560082"/>
                <a:chExt cx="72008" cy="159874"/>
              </a:xfrm>
            </p:grpSpPr>
            <p:sp>
              <p:nvSpPr>
                <p:cNvPr id="5358" name="562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359" name="56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965" name="564 - Ομάδα"/>
              <p:cNvGrpSpPr/>
              <p:nvPr/>
            </p:nvGrpSpPr>
            <p:grpSpPr>
              <a:xfrm rot="5554571">
                <a:off x="1310772" y="3728835"/>
                <a:ext cx="40750" cy="172275"/>
                <a:chOff x="4355976" y="1560082"/>
                <a:chExt cx="72008" cy="159874"/>
              </a:xfrm>
            </p:grpSpPr>
            <p:sp>
              <p:nvSpPr>
                <p:cNvPr id="5356" name="565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357" name="56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966" name="609 - Ομάδα"/>
              <p:cNvGrpSpPr/>
              <p:nvPr/>
            </p:nvGrpSpPr>
            <p:grpSpPr>
              <a:xfrm rot="5938774">
                <a:off x="1274245" y="3439142"/>
                <a:ext cx="326592" cy="218769"/>
                <a:chOff x="3239281" y="5544864"/>
                <a:chExt cx="577110" cy="203022"/>
              </a:xfrm>
            </p:grpSpPr>
            <p:grpSp>
              <p:nvGrpSpPr>
                <p:cNvPr id="5332" name="585 - Ομάδα"/>
                <p:cNvGrpSpPr>
                  <a:grpSpLocks noChangeAspect="1"/>
                </p:cNvGrpSpPr>
                <p:nvPr/>
              </p:nvGrpSpPr>
              <p:grpSpPr>
                <a:xfrm>
                  <a:off x="3744383" y="558107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5354" name="58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355" name="58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5333" name="588 - Ομάδα"/>
                <p:cNvGrpSpPr/>
                <p:nvPr/>
              </p:nvGrpSpPr>
              <p:grpSpPr>
                <a:xfrm>
                  <a:off x="3673611" y="558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5352" name="58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353" name="590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5334" name="591 - Ομάδα"/>
                <p:cNvGrpSpPr/>
                <p:nvPr/>
              </p:nvGrpSpPr>
              <p:grpSpPr>
                <a:xfrm>
                  <a:off x="3601603" y="557234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5350" name="59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351" name="593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5335" name="594 - Ομάδα"/>
                <p:cNvGrpSpPr/>
                <p:nvPr/>
              </p:nvGrpSpPr>
              <p:grpSpPr>
                <a:xfrm>
                  <a:off x="3530621" y="556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5348" name="59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349" name="59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5336" name="597 - Ομάδα"/>
                <p:cNvGrpSpPr>
                  <a:grpSpLocks noChangeAspect="1"/>
                </p:cNvGrpSpPr>
                <p:nvPr/>
              </p:nvGrpSpPr>
              <p:grpSpPr>
                <a:xfrm>
                  <a:off x="3460685" y="556659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5346" name="59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347" name="59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5337" name="600 - Ομάδα"/>
                <p:cNvGrpSpPr/>
                <p:nvPr/>
              </p:nvGrpSpPr>
              <p:grpSpPr>
                <a:xfrm>
                  <a:off x="3385579" y="556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5344" name="601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345" name="60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5338" name="603 - Ομάδα"/>
                <p:cNvGrpSpPr/>
                <p:nvPr/>
              </p:nvGrpSpPr>
              <p:grpSpPr>
                <a:xfrm>
                  <a:off x="3314597" y="555786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5342" name="60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343" name="60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5339" name="606 - Ομάδα"/>
                <p:cNvGrpSpPr/>
                <p:nvPr/>
              </p:nvGrpSpPr>
              <p:grpSpPr>
                <a:xfrm>
                  <a:off x="3239281" y="554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5340" name="60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341" name="60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grpSp>
            <p:nvGrpSpPr>
              <p:cNvPr id="4967" name="610 - Ομάδα"/>
              <p:cNvGrpSpPr/>
              <p:nvPr/>
            </p:nvGrpSpPr>
            <p:grpSpPr>
              <a:xfrm rot="5938774">
                <a:off x="1423874" y="3125745"/>
                <a:ext cx="326878" cy="223617"/>
                <a:chOff x="3239281" y="5544864"/>
                <a:chExt cx="577616" cy="207521"/>
              </a:xfrm>
            </p:grpSpPr>
            <p:grpSp>
              <p:nvGrpSpPr>
                <p:cNvPr id="5308" name="585 - Ομάδα"/>
                <p:cNvGrpSpPr>
                  <a:grpSpLocks noChangeAspect="1"/>
                </p:cNvGrpSpPr>
                <p:nvPr/>
              </p:nvGrpSpPr>
              <p:grpSpPr>
                <a:xfrm>
                  <a:off x="3744888" y="5585573"/>
                  <a:ext cx="72009" cy="159874"/>
                  <a:chOff x="4356481" y="1564581"/>
                  <a:chExt cx="72009" cy="159874"/>
                </a:xfrm>
              </p:grpSpPr>
              <p:sp>
                <p:nvSpPr>
                  <p:cNvPr id="5330" name="633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331" name="634 - Έλλειψη"/>
                  <p:cNvSpPr>
                    <a:spLocks noChangeAspect="1"/>
                  </p:cNvSpPr>
                  <p:nvPr/>
                </p:nvSpPr>
                <p:spPr>
                  <a:xfrm>
                    <a:off x="4356482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5309" name="588 - Ομάδα"/>
                <p:cNvGrpSpPr/>
                <p:nvPr/>
              </p:nvGrpSpPr>
              <p:grpSpPr>
                <a:xfrm>
                  <a:off x="3674116" y="5592511"/>
                  <a:ext cx="72009" cy="159874"/>
                  <a:chOff x="4356481" y="1564581"/>
                  <a:chExt cx="72009" cy="159874"/>
                </a:xfrm>
              </p:grpSpPr>
              <p:sp>
                <p:nvSpPr>
                  <p:cNvPr id="5328" name="631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329" name="632 - Έλλειψη"/>
                  <p:cNvSpPr>
                    <a:spLocks noChangeAspect="1"/>
                  </p:cNvSpPr>
                  <p:nvPr/>
                </p:nvSpPr>
                <p:spPr>
                  <a:xfrm>
                    <a:off x="4356482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5310" name="591 - Ομάδα"/>
                <p:cNvGrpSpPr/>
                <p:nvPr/>
              </p:nvGrpSpPr>
              <p:grpSpPr>
                <a:xfrm>
                  <a:off x="3602108" y="5576845"/>
                  <a:ext cx="72009" cy="159874"/>
                  <a:chOff x="4356481" y="1564581"/>
                  <a:chExt cx="72009" cy="159874"/>
                </a:xfrm>
              </p:grpSpPr>
              <p:sp>
                <p:nvSpPr>
                  <p:cNvPr id="5326" name="629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327" name="630 - Έλλειψη"/>
                  <p:cNvSpPr>
                    <a:spLocks noChangeAspect="1"/>
                  </p:cNvSpPr>
                  <p:nvPr/>
                </p:nvSpPr>
                <p:spPr>
                  <a:xfrm>
                    <a:off x="4356482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5311" name="594 - Ομάδα"/>
                <p:cNvGrpSpPr/>
                <p:nvPr/>
              </p:nvGrpSpPr>
              <p:grpSpPr>
                <a:xfrm>
                  <a:off x="3531125" y="5572511"/>
                  <a:ext cx="72009" cy="159874"/>
                  <a:chOff x="4356480" y="1564581"/>
                  <a:chExt cx="72009" cy="159874"/>
                </a:xfrm>
              </p:grpSpPr>
              <p:sp>
                <p:nvSpPr>
                  <p:cNvPr id="5324" name="627 - Έλλειψη"/>
                  <p:cNvSpPr>
                    <a:spLocks noChangeAspect="1"/>
                  </p:cNvSpPr>
                  <p:nvPr/>
                </p:nvSpPr>
                <p:spPr>
                  <a:xfrm>
                    <a:off x="4356480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325" name="628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5312" name="597 - Ομάδα"/>
                <p:cNvGrpSpPr>
                  <a:grpSpLocks noChangeAspect="1"/>
                </p:cNvGrpSpPr>
                <p:nvPr/>
              </p:nvGrpSpPr>
              <p:grpSpPr>
                <a:xfrm>
                  <a:off x="3456691" y="5571597"/>
                  <a:ext cx="76002" cy="154871"/>
                  <a:chOff x="4351982" y="1565085"/>
                  <a:chExt cx="76002" cy="154871"/>
                </a:xfrm>
              </p:grpSpPr>
              <p:sp>
                <p:nvSpPr>
                  <p:cNvPr id="5322" name="62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323" name="626 - Έλλειψη"/>
                  <p:cNvSpPr>
                    <a:spLocks noChangeAspect="1"/>
                  </p:cNvSpPr>
                  <p:nvPr/>
                </p:nvSpPr>
                <p:spPr>
                  <a:xfrm>
                    <a:off x="4351982" y="1565085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5313" name="600 - Ομάδα"/>
                <p:cNvGrpSpPr/>
                <p:nvPr/>
              </p:nvGrpSpPr>
              <p:grpSpPr>
                <a:xfrm>
                  <a:off x="3385579" y="556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5320" name="623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321" name="62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5314" name="603 - Ομάδα"/>
                <p:cNvGrpSpPr/>
                <p:nvPr/>
              </p:nvGrpSpPr>
              <p:grpSpPr>
                <a:xfrm>
                  <a:off x="3314597" y="555786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5318" name="621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319" name="62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5315" name="606 - Ομάδα"/>
                <p:cNvGrpSpPr/>
                <p:nvPr/>
              </p:nvGrpSpPr>
              <p:grpSpPr>
                <a:xfrm>
                  <a:off x="3239281" y="554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5316" name="61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317" name="620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grpSp>
            <p:nvGrpSpPr>
              <p:cNvPr id="4968" name="635 - Ομάδα"/>
              <p:cNvGrpSpPr/>
              <p:nvPr/>
            </p:nvGrpSpPr>
            <p:grpSpPr>
              <a:xfrm rot="5938774">
                <a:off x="1565765" y="2812235"/>
                <a:ext cx="326592" cy="218769"/>
                <a:chOff x="3239281" y="5544864"/>
                <a:chExt cx="577110" cy="203022"/>
              </a:xfrm>
            </p:grpSpPr>
            <p:grpSp>
              <p:nvGrpSpPr>
                <p:cNvPr id="5284" name="585 - Ομάδα"/>
                <p:cNvGrpSpPr>
                  <a:grpSpLocks noChangeAspect="1"/>
                </p:cNvGrpSpPr>
                <p:nvPr/>
              </p:nvGrpSpPr>
              <p:grpSpPr>
                <a:xfrm>
                  <a:off x="3744383" y="558107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5306" name="65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307" name="65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5285" name="588 - Ομάδα"/>
                <p:cNvGrpSpPr/>
                <p:nvPr/>
              </p:nvGrpSpPr>
              <p:grpSpPr>
                <a:xfrm>
                  <a:off x="3673611" y="558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5304" name="65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305" name="65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5286" name="591 - Ομάδα"/>
                <p:cNvGrpSpPr/>
                <p:nvPr/>
              </p:nvGrpSpPr>
              <p:grpSpPr>
                <a:xfrm>
                  <a:off x="3601603" y="557234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5302" name="65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303" name="65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5287" name="594 - Ομάδα"/>
                <p:cNvGrpSpPr/>
                <p:nvPr/>
              </p:nvGrpSpPr>
              <p:grpSpPr>
                <a:xfrm>
                  <a:off x="3530621" y="556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5300" name="65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301" name="653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5288" name="597 - Ομάδα"/>
                <p:cNvGrpSpPr>
                  <a:grpSpLocks noChangeAspect="1"/>
                </p:cNvGrpSpPr>
                <p:nvPr/>
              </p:nvGrpSpPr>
              <p:grpSpPr>
                <a:xfrm>
                  <a:off x="3460685" y="556659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5298" name="650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299" name="651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5289" name="600 - Ομάδα"/>
                <p:cNvGrpSpPr/>
                <p:nvPr/>
              </p:nvGrpSpPr>
              <p:grpSpPr>
                <a:xfrm>
                  <a:off x="3385579" y="556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5296" name="64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297" name="64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5290" name="603 - Ομάδα"/>
                <p:cNvGrpSpPr/>
                <p:nvPr/>
              </p:nvGrpSpPr>
              <p:grpSpPr>
                <a:xfrm>
                  <a:off x="3314597" y="555786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5294" name="64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295" name="64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5291" name="606 - Ομάδα"/>
                <p:cNvGrpSpPr/>
                <p:nvPr/>
              </p:nvGrpSpPr>
              <p:grpSpPr>
                <a:xfrm>
                  <a:off x="3239281" y="554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5292" name="64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293" name="64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grpSp>
            <p:nvGrpSpPr>
              <p:cNvPr id="4969" name="666 - Ομάδα"/>
              <p:cNvGrpSpPr/>
              <p:nvPr/>
            </p:nvGrpSpPr>
            <p:grpSpPr>
              <a:xfrm rot="5554571">
                <a:off x="1798629" y="2655907"/>
                <a:ext cx="45874" cy="172275"/>
                <a:chOff x="4346922" y="1560082"/>
                <a:chExt cx="81062" cy="159874"/>
              </a:xfrm>
            </p:grpSpPr>
            <p:sp>
              <p:nvSpPr>
                <p:cNvPr id="5282" name="667 - Έλλειψη"/>
                <p:cNvSpPr>
                  <a:spLocks noChangeAspect="1"/>
                </p:cNvSpPr>
                <p:nvPr/>
              </p:nvSpPr>
              <p:spPr>
                <a:xfrm>
                  <a:off x="4346922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283" name="66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970" name="678 - Ομάδα"/>
              <p:cNvGrpSpPr/>
              <p:nvPr/>
            </p:nvGrpSpPr>
            <p:grpSpPr>
              <a:xfrm rot="5554571">
                <a:off x="1325465" y="3685175"/>
                <a:ext cx="43312" cy="172275"/>
                <a:chOff x="4351449" y="1560082"/>
                <a:chExt cx="76535" cy="159874"/>
              </a:xfrm>
            </p:grpSpPr>
            <p:sp>
              <p:nvSpPr>
                <p:cNvPr id="5280" name="679 - Έλλειψη"/>
                <p:cNvSpPr>
                  <a:spLocks noChangeAspect="1"/>
                </p:cNvSpPr>
                <p:nvPr/>
              </p:nvSpPr>
              <p:spPr>
                <a:xfrm>
                  <a:off x="4351449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281" name="68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971" name="681 - Ομάδα"/>
              <p:cNvGrpSpPr/>
              <p:nvPr/>
            </p:nvGrpSpPr>
            <p:grpSpPr>
              <a:xfrm rot="5124672">
                <a:off x="1287974" y="4426946"/>
                <a:ext cx="42047" cy="169094"/>
                <a:chOff x="4358930" y="1560742"/>
                <a:chExt cx="74299" cy="156922"/>
              </a:xfrm>
            </p:grpSpPr>
            <p:sp>
              <p:nvSpPr>
                <p:cNvPr id="5278" name="682 - Έλλειψη"/>
                <p:cNvSpPr>
                  <a:spLocks noChangeAspect="1"/>
                </p:cNvSpPr>
                <p:nvPr/>
              </p:nvSpPr>
              <p:spPr>
                <a:xfrm>
                  <a:off x="4358930" y="164565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279" name="683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972" name="684 - Ομάδα"/>
              <p:cNvGrpSpPr/>
              <p:nvPr/>
            </p:nvGrpSpPr>
            <p:grpSpPr>
              <a:xfrm rot="5169957">
                <a:off x="1272957" y="4384910"/>
                <a:ext cx="42237" cy="171956"/>
                <a:chOff x="4353349" y="1560082"/>
                <a:chExt cx="74635" cy="159578"/>
              </a:xfrm>
            </p:grpSpPr>
            <p:sp>
              <p:nvSpPr>
                <p:cNvPr id="5276" name="685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277" name="68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973" name="854 - Ομάδα"/>
              <p:cNvGrpSpPr/>
              <p:nvPr/>
            </p:nvGrpSpPr>
            <p:grpSpPr>
              <a:xfrm rot="5124672">
                <a:off x="1314621" y="4511763"/>
                <a:ext cx="42787" cy="169891"/>
                <a:chOff x="4361221" y="1560742"/>
                <a:chExt cx="75608" cy="157662"/>
              </a:xfrm>
            </p:grpSpPr>
            <p:sp>
              <p:nvSpPr>
                <p:cNvPr id="5274" name="855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275" name="856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974" name="857 - Ομάδα"/>
              <p:cNvGrpSpPr/>
              <p:nvPr/>
            </p:nvGrpSpPr>
            <p:grpSpPr>
              <a:xfrm rot="5169957">
                <a:off x="1300116" y="4468447"/>
                <a:ext cx="42237" cy="171956"/>
                <a:chOff x="4353349" y="1560082"/>
                <a:chExt cx="74635" cy="159578"/>
              </a:xfrm>
            </p:grpSpPr>
            <p:sp>
              <p:nvSpPr>
                <p:cNvPr id="5272" name="85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273" name="85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975" name="860 - Ομάδα"/>
              <p:cNvGrpSpPr/>
              <p:nvPr/>
            </p:nvGrpSpPr>
            <p:grpSpPr>
              <a:xfrm rot="5124672">
                <a:off x="1341795" y="4596985"/>
                <a:ext cx="42787" cy="169891"/>
                <a:chOff x="4361221" y="1560742"/>
                <a:chExt cx="75608" cy="157662"/>
              </a:xfrm>
            </p:grpSpPr>
            <p:sp>
              <p:nvSpPr>
                <p:cNvPr id="5270" name="861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271" name="862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976" name="863 - Ομάδα"/>
              <p:cNvGrpSpPr/>
              <p:nvPr/>
            </p:nvGrpSpPr>
            <p:grpSpPr>
              <a:xfrm rot="5169957">
                <a:off x="1320860" y="4551484"/>
                <a:ext cx="42603" cy="172670"/>
                <a:chOff x="4355976" y="1560082"/>
                <a:chExt cx="75282" cy="160241"/>
              </a:xfrm>
            </p:grpSpPr>
            <p:sp>
              <p:nvSpPr>
                <p:cNvPr id="5268" name="864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269" name="86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977" name="866 - Ομάδα"/>
              <p:cNvGrpSpPr/>
              <p:nvPr/>
            </p:nvGrpSpPr>
            <p:grpSpPr>
              <a:xfrm rot="5124672">
                <a:off x="1499952" y="5104695"/>
                <a:ext cx="42787" cy="169891"/>
                <a:chOff x="4361221" y="1560742"/>
                <a:chExt cx="75608" cy="157662"/>
              </a:xfrm>
            </p:grpSpPr>
            <p:sp>
              <p:nvSpPr>
                <p:cNvPr id="5266" name="867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267" name="868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978" name="869 - Ομάδα"/>
              <p:cNvGrpSpPr/>
              <p:nvPr/>
            </p:nvGrpSpPr>
            <p:grpSpPr>
              <a:xfrm rot="5124672">
                <a:off x="1361681" y="4639968"/>
                <a:ext cx="42047" cy="169094"/>
                <a:chOff x="4358930" y="1560742"/>
                <a:chExt cx="74299" cy="156922"/>
              </a:xfrm>
            </p:grpSpPr>
            <p:sp>
              <p:nvSpPr>
                <p:cNvPr id="5264" name="870 - Έλλειψη"/>
                <p:cNvSpPr>
                  <a:spLocks noChangeAspect="1"/>
                </p:cNvSpPr>
                <p:nvPr/>
              </p:nvSpPr>
              <p:spPr>
                <a:xfrm>
                  <a:off x="4358930" y="164565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265" name="871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979" name="872 - Ομάδα"/>
              <p:cNvGrpSpPr/>
              <p:nvPr/>
            </p:nvGrpSpPr>
            <p:grpSpPr>
              <a:xfrm rot="5124672">
                <a:off x="1401111" y="4725087"/>
                <a:ext cx="42787" cy="169891"/>
                <a:chOff x="4361221" y="1560742"/>
                <a:chExt cx="75608" cy="157662"/>
              </a:xfrm>
            </p:grpSpPr>
            <p:sp>
              <p:nvSpPr>
                <p:cNvPr id="5262" name="873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263" name="874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980" name="878 - Ομάδα"/>
              <p:cNvGrpSpPr/>
              <p:nvPr/>
            </p:nvGrpSpPr>
            <p:grpSpPr>
              <a:xfrm rot="5124672">
                <a:off x="1434678" y="4810461"/>
                <a:ext cx="42787" cy="169891"/>
                <a:chOff x="4361221" y="1560742"/>
                <a:chExt cx="75608" cy="157662"/>
              </a:xfrm>
            </p:grpSpPr>
            <p:sp>
              <p:nvSpPr>
                <p:cNvPr id="5260" name="879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261" name="880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981" name="881 - Ομάδα"/>
              <p:cNvGrpSpPr/>
              <p:nvPr/>
            </p:nvGrpSpPr>
            <p:grpSpPr>
              <a:xfrm rot="5169957">
                <a:off x="1420135" y="4765110"/>
                <a:ext cx="42603" cy="172670"/>
                <a:chOff x="4355976" y="1560082"/>
                <a:chExt cx="75282" cy="160241"/>
              </a:xfrm>
            </p:grpSpPr>
            <p:sp>
              <p:nvSpPr>
                <p:cNvPr id="5258" name="882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259" name="88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982" name="884 - Ομάδα"/>
              <p:cNvGrpSpPr/>
              <p:nvPr/>
            </p:nvGrpSpPr>
            <p:grpSpPr>
              <a:xfrm rot="5124672">
                <a:off x="1464541" y="4896038"/>
                <a:ext cx="42047" cy="169094"/>
                <a:chOff x="4358930" y="1560742"/>
                <a:chExt cx="74299" cy="156921"/>
              </a:xfrm>
            </p:grpSpPr>
            <p:sp>
              <p:nvSpPr>
                <p:cNvPr id="5256" name="885 - Έλλειψη"/>
                <p:cNvSpPr>
                  <a:spLocks noChangeAspect="1"/>
                </p:cNvSpPr>
                <p:nvPr/>
              </p:nvSpPr>
              <p:spPr>
                <a:xfrm>
                  <a:off x="4358930" y="164565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257" name="886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983" name="887 - Ομάδα"/>
              <p:cNvGrpSpPr/>
              <p:nvPr/>
            </p:nvGrpSpPr>
            <p:grpSpPr>
              <a:xfrm rot="5169957">
                <a:off x="1456202" y="4850797"/>
                <a:ext cx="42237" cy="171956"/>
                <a:chOff x="4353349" y="1560082"/>
                <a:chExt cx="74635" cy="159578"/>
              </a:xfrm>
            </p:grpSpPr>
            <p:sp>
              <p:nvSpPr>
                <p:cNvPr id="5254" name="88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255" name="88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984" name="890 - Ομάδα"/>
              <p:cNvGrpSpPr/>
              <p:nvPr/>
            </p:nvGrpSpPr>
            <p:grpSpPr>
              <a:xfrm rot="5124672">
                <a:off x="1485097" y="4979032"/>
                <a:ext cx="42787" cy="169891"/>
                <a:chOff x="4361221" y="1560742"/>
                <a:chExt cx="75608" cy="157662"/>
              </a:xfrm>
            </p:grpSpPr>
            <p:sp>
              <p:nvSpPr>
                <p:cNvPr id="5252" name="891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253" name="892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985" name="893 - Ομάδα"/>
              <p:cNvGrpSpPr/>
              <p:nvPr/>
            </p:nvGrpSpPr>
            <p:grpSpPr>
              <a:xfrm rot="5169957">
                <a:off x="1470268" y="4937039"/>
                <a:ext cx="42603" cy="172670"/>
                <a:chOff x="4355976" y="1560082"/>
                <a:chExt cx="75282" cy="160241"/>
              </a:xfrm>
            </p:grpSpPr>
            <p:sp>
              <p:nvSpPr>
                <p:cNvPr id="5250" name="894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251" name="89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986" name="896 - Ομάδα"/>
              <p:cNvGrpSpPr/>
              <p:nvPr/>
            </p:nvGrpSpPr>
            <p:grpSpPr>
              <a:xfrm rot="5124672">
                <a:off x="1505712" y="5062488"/>
                <a:ext cx="42787" cy="169891"/>
                <a:chOff x="4361221" y="1560742"/>
                <a:chExt cx="75608" cy="157662"/>
              </a:xfrm>
            </p:grpSpPr>
            <p:sp>
              <p:nvSpPr>
                <p:cNvPr id="5248" name="897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249" name="898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987" name="899 - Ομάδα"/>
              <p:cNvGrpSpPr/>
              <p:nvPr/>
            </p:nvGrpSpPr>
            <p:grpSpPr>
              <a:xfrm rot="5169957">
                <a:off x="1490881" y="5020494"/>
                <a:ext cx="42603" cy="172670"/>
                <a:chOff x="4355976" y="1560082"/>
                <a:chExt cx="75282" cy="160241"/>
              </a:xfrm>
            </p:grpSpPr>
            <p:sp>
              <p:nvSpPr>
                <p:cNvPr id="5246" name="900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247" name="90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988" name="905 - Ομάδα"/>
              <p:cNvGrpSpPr/>
              <p:nvPr/>
            </p:nvGrpSpPr>
            <p:grpSpPr>
              <a:xfrm rot="5124672">
                <a:off x="1510111" y="5145116"/>
                <a:ext cx="42787" cy="169891"/>
                <a:chOff x="4361221" y="1560742"/>
                <a:chExt cx="75608" cy="157662"/>
              </a:xfrm>
            </p:grpSpPr>
            <p:sp>
              <p:nvSpPr>
                <p:cNvPr id="5244" name="906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245" name="907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989" name="908 - Ομάδα"/>
              <p:cNvGrpSpPr/>
              <p:nvPr/>
            </p:nvGrpSpPr>
            <p:grpSpPr>
              <a:xfrm rot="5124672">
                <a:off x="1522424" y="5226560"/>
                <a:ext cx="42047" cy="169094"/>
                <a:chOff x="4358930" y="1560742"/>
                <a:chExt cx="74299" cy="156921"/>
              </a:xfrm>
            </p:grpSpPr>
            <p:sp>
              <p:nvSpPr>
                <p:cNvPr id="5242" name="909 - Έλλειψη"/>
                <p:cNvSpPr>
                  <a:spLocks noChangeAspect="1"/>
                </p:cNvSpPr>
                <p:nvPr/>
              </p:nvSpPr>
              <p:spPr>
                <a:xfrm>
                  <a:off x="4358930" y="164565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243" name="910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990" name="911 - Ομάδα"/>
              <p:cNvGrpSpPr/>
              <p:nvPr/>
            </p:nvGrpSpPr>
            <p:grpSpPr>
              <a:xfrm rot="5169957">
                <a:off x="1519215" y="5183894"/>
                <a:ext cx="42237" cy="171956"/>
                <a:chOff x="4353349" y="1560082"/>
                <a:chExt cx="74635" cy="159578"/>
              </a:xfrm>
            </p:grpSpPr>
            <p:sp>
              <p:nvSpPr>
                <p:cNvPr id="5240" name="912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241" name="91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991" name="917 - Ομάδα"/>
              <p:cNvGrpSpPr/>
              <p:nvPr/>
            </p:nvGrpSpPr>
            <p:grpSpPr>
              <a:xfrm rot="5169957">
                <a:off x="1529886" y="5268038"/>
                <a:ext cx="42237" cy="171956"/>
                <a:chOff x="4353349" y="1560082"/>
                <a:chExt cx="74635" cy="159578"/>
              </a:xfrm>
            </p:grpSpPr>
            <p:sp>
              <p:nvSpPr>
                <p:cNvPr id="5238" name="91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239" name="91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992" name="926 - Ομάδα"/>
              <p:cNvGrpSpPr/>
              <p:nvPr/>
            </p:nvGrpSpPr>
            <p:grpSpPr>
              <a:xfrm rot="5169957">
                <a:off x="1520377" y="5310417"/>
                <a:ext cx="42237" cy="171956"/>
                <a:chOff x="4353349" y="1560082"/>
                <a:chExt cx="74635" cy="159578"/>
              </a:xfrm>
            </p:grpSpPr>
            <p:sp>
              <p:nvSpPr>
                <p:cNvPr id="5236" name="927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237" name="92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993" name="929 - Ομάδα"/>
              <p:cNvGrpSpPr/>
              <p:nvPr/>
            </p:nvGrpSpPr>
            <p:grpSpPr>
              <a:xfrm rot="5169957">
                <a:off x="1524119" y="5350965"/>
                <a:ext cx="42237" cy="171956"/>
                <a:chOff x="4353349" y="1560082"/>
                <a:chExt cx="74635" cy="159578"/>
              </a:xfrm>
            </p:grpSpPr>
            <p:sp>
              <p:nvSpPr>
                <p:cNvPr id="5234" name="930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235" name="93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994" name="941 - Ομάδα"/>
              <p:cNvGrpSpPr/>
              <p:nvPr/>
            </p:nvGrpSpPr>
            <p:grpSpPr>
              <a:xfrm rot="5169957">
                <a:off x="1524600" y="5469792"/>
                <a:ext cx="42237" cy="171956"/>
                <a:chOff x="4353349" y="1560082"/>
                <a:chExt cx="74635" cy="159578"/>
              </a:xfrm>
            </p:grpSpPr>
            <p:sp>
              <p:nvSpPr>
                <p:cNvPr id="5232" name="942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233" name="94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995" name="944 - Ομάδα"/>
              <p:cNvGrpSpPr/>
              <p:nvPr/>
            </p:nvGrpSpPr>
            <p:grpSpPr>
              <a:xfrm rot="5169957">
                <a:off x="1515091" y="5512170"/>
                <a:ext cx="42237" cy="171956"/>
                <a:chOff x="4353349" y="1560082"/>
                <a:chExt cx="74635" cy="159578"/>
              </a:xfrm>
            </p:grpSpPr>
            <p:sp>
              <p:nvSpPr>
                <p:cNvPr id="5230" name="945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231" name="94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996" name="950 - Ομάδα"/>
              <p:cNvGrpSpPr/>
              <p:nvPr/>
            </p:nvGrpSpPr>
            <p:grpSpPr>
              <a:xfrm rot="5169957">
                <a:off x="1527057" y="5391399"/>
                <a:ext cx="42237" cy="171956"/>
                <a:chOff x="4353349" y="1560082"/>
                <a:chExt cx="74635" cy="159578"/>
              </a:xfrm>
            </p:grpSpPr>
            <p:sp>
              <p:nvSpPr>
                <p:cNvPr id="5228" name="951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229" name="95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997" name="953 - Ομάδα"/>
              <p:cNvGrpSpPr/>
              <p:nvPr/>
            </p:nvGrpSpPr>
            <p:grpSpPr>
              <a:xfrm rot="5169957">
                <a:off x="1517181" y="5431956"/>
                <a:ext cx="42237" cy="171956"/>
                <a:chOff x="4353349" y="1560082"/>
                <a:chExt cx="74635" cy="159578"/>
              </a:xfrm>
            </p:grpSpPr>
            <p:sp>
              <p:nvSpPr>
                <p:cNvPr id="5226" name="954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227" name="95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998" name="860 - Ομάδα"/>
              <p:cNvGrpSpPr/>
              <p:nvPr/>
            </p:nvGrpSpPr>
            <p:grpSpPr>
              <a:xfrm rot="5124672">
                <a:off x="1353887" y="4683603"/>
                <a:ext cx="42787" cy="169891"/>
                <a:chOff x="4361221" y="1560742"/>
                <a:chExt cx="75608" cy="157662"/>
              </a:xfrm>
            </p:grpSpPr>
            <p:sp>
              <p:nvSpPr>
                <p:cNvPr id="5224" name="861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225" name="862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999" name="486 - Ομάδα"/>
              <p:cNvGrpSpPr/>
              <p:nvPr/>
            </p:nvGrpSpPr>
            <p:grpSpPr>
              <a:xfrm rot="5554571" flipH="1" flipV="1">
                <a:off x="1491274" y="4222214"/>
                <a:ext cx="40750" cy="172275"/>
                <a:chOff x="4355976" y="1560082"/>
                <a:chExt cx="72008" cy="159874"/>
              </a:xfrm>
            </p:grpSpPr>
            <p:sp>
              <p:nvSpPr>
                <p:cNvPr id="5222" name="487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223" name="48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000" name="489 - Ομάδα"/>
              <p:cNvGrpSpPr/>
              <p:nvPr/>
            </p:nvGrpSpPr>
            <p:grpSpPr>
              <a:xfrm rot="5554571" flipH="1" flipV="1">
                <a:off x="1486632" y="4262896"/>
                <a:ext cx="40750" cy="172275"/>
                <a:chOff x="4355976" y="1560082"/>
                <a:chExt cx="72008" cy="159874"/>
              </a:xfrm>
            </p:grpSpPr>
            <p:sp>
              <p:nvSpPr>
                <p:cNvPr id="5220" name="490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221" name="49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001" name="492 - Ομάδα"/>
              <p:cNvGrpSpPr/>
              <p:nvPr/>
            </p:nvGrpSpPr>
            <p:grpSpPr>
              <a:xfrm rot="4942809" flipH="1" flipV="1">
                <a:off x="1491863" y="4138951"/>
                <a:ext cx="45166" cy="170761"/>
                <a:chOff x="4348173" y="1560082"/>
                <a:chExt cx="79811" cy="158470"/>
              </a:xfrm>
            </p:grpSpPr>
            <p:sp>
              <p:nvSpPr>
                <p:cNvPr id="5218" name="493 - Έλλειψη"/>
                <p:cNvSpPr>
                  <a:spLocks noChangeAspect="1"/>
                </p:cNvSpPr>
                <p:nvPr/>
              </p:nvSpPr>
              <p:spPr>
                <a:xfrm>
                  <a:off x="4348173" y="1646544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219" name="494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002" name="495 - Ομάδα"/>
              <p:cNvGrpSpPr/>
              <p:nvPr/>
            </p:nvGrpSpPr>
            <p:grpSpPr>
              <a:xfrm rot="5554571" flipH="1" flipV="1">
                <a:off x="1497065" y="4179805"/>
                <a:ext cx="40750" cy="172275"/>
                <a:chOff x="4355976" y="1560082"/>
                <a:chExt cx="72008" cy="159874"/>
              </a:xfrm>
            </p:grpSpPr>
            <p:sp>
              <p:nvSpPr>
                <p:cNvPr id="5216" name="49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217" name="49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003" name="498 - Ομάδα"/>
              <p:cNvGrpSpPr/>
              <p:nvPr/>
            </p:nvGrpSpPr>
            <p:grpSpPr>
              <a:xfrm rot="4942809" flipH="1" flipV="1">
                <a:off x="1493130" y="4098149"/>
                <a:ext cx="45166" cy="170761"/>
                <a:chOff x="4346646" y="1568572"/>
                <a:chExt cx="79811" cy="158470"/>
              </a:xfrm>
            </p:grpSpPr>
            <p:sp>
              <p:nvSpPr>
                <p:cNvPr id="5214" name="499 - Έλλειψη"/>
                <p:cNvSpPr>
                  <a:spLocks noChangeAspect="1"/>
                </p:cNvSpPr>
                <p:nvPr/>
              </p:nvSpPr>
              <p:spPr>
                <a:xfrm>
                  <a:off x="4346646" y="1655034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215" name="500 - Έλλειψη"/>
                <p:cNvSpPr>
                  <a:spLocks noChangeAspect="1"/>
                </p:cNvSpPr>
                <p:nvPr/>
              </p:nvSpPr>
              <p:spPr>
                <a:xfrm>
                  <a:off x="4354449" y="156857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004" name="501 - Ομάδα"/>
              <p:cNvGrpSpPr/>
              <p:nvPr/>
            </p:nvGrpSpPr>
            <p:grpSpPr>
              <a:xfrm rot="4942809" flipH="1" flipV="1">
                <a:off x="1492435" y="4058838"/>
                <a:ext cx="45166" cy="170761"/>
                <a:chOff x="4348173" y="1560082"/>
                <a:chExt cx="79811" cy="158470"/>
              </a:xfrm>
            </p:grpSpPr>
            <p:sp>
              <p:nvSpPr>
                <p:cNvPr id="5212" name="502 - Έλλειψη"/>
                <p:cNvSpPr>
                  <a:spLocks noChangeAspect="1"/>
                </p:cNvSpPr>
                <p:nvPr/>
              </p:nvSpPr>
              <p:spPr>
                <a:xfrm>
                  <a:off x="4348173" y="1646544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213" name="50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005" name="504 - Ομάδα"/>
              <p:cNvGrpSpPr/>
              <p:nvPr/>
            </p:nvGrpSpPr>
            <p:grpSpPr>
              <a:xfrm rot="5124672" flipH="1" flipV="1">
                <a:off x="1463743" y="3977256"/>
                <a:ext cx="42047" cy="169092"/>
                <a:chOff x="4358930" y="1560742"/>
                <a:chExt cx="74299" cy="156922"/>
              </a:xfrm>
            </p:grpSpPr>
            <p:sp>
              <p:nvSpPr>
                <p:cNvPr id="5210" name="505 - Έλλειψη"/>
                <p:cNvSpPr>
                  <a:spLocks noChangeAspect="1"/>
                </p:cNvSpPr>
                <p:nvPr/>
              </p:nvSpPr>
              <p:spPr>
                <a:xfrm>
                  <a:off x="4358930" y="164565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211" name="506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006" name="507 - Ομάδα"/>
              <p:cNvGrpSpPr/>
              <p:nvPr/>
            </p:nvGrpSpPr>
            <p:grpSpPr>
              <a:xfrm rot="5169957" flipH="1" flipV="1">
                <a:off x="1478569" y="4016428"/>
                <a:ext cx="42237" cy="171956"/>
                <a:chOff x="4353349" y="1560082"/>
                <a:chExt cx="74635" cy="159578"/>
              </a:xfrm>
            </p:grpSpPr>
            <p:sp>
              <p:nvSpPr>
                <p:cNvPr id="5208" name="50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209" name="50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007" name="510 - Ομάδα"/>
              <p:cNvGrpSpPr>
                <a:grpSpLocks noChangeAspect="1"/>
              </p:cNvGrpSpPr>
              <p:nvPr/>
            </p:nvGrpSpPr>
            <p:grpSpPr>
              <a:xfrm rot="5554571" flipH="1" flipV="1">
                <a:off x="1484618" y="4305836"/>
                <a:ext cx="40750" cy="172275"/>
                <a:chOff x="4355976" y="1560082"/>
                <a:chExt cx="72008" cy="159874"/>
              </a:xfrm>
            </p:grpSpPr>
            <p:sp>
              <p:nvSpPr>
                <p:cNvPr id="5206" name="511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207" name="51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008" name="513 - Ομάδα"/>
              <p:cNvGrpSpPr/>
              <p:nvPr/>
            </p:nvGrpSpPr>
            <p:grpSpPr>
              <a:xfrm rot="5554571" flipH="1" flipV="1">
                <a:off x="1477218" y="4345752"/>
                <a:ext cx="40750" cy="172275"/>
                <a:chOff x="4355976" y="1560082"/>
                <a:chExt cx="72008" cy="159874"/>
              </a:xfrm>
            </p:grpSpPr>
            <p:sp>
              <p:nvSpPr>
                <p:cNvPr id="5204" name="51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205" name="51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009" name="516 - Ομάδα"/>
              <p:cNvGrpSpPr/>
              <p:nvPr/>
            </p:nvGrpSpPr>
            <p:grpSpPr>
              <a:xfrm rot="5554571" flipH="1" flipV="1">
                <a:off x="1468310" y="4386334"/>
                <a:ext cx="40750" cy="172275"/>
                <a:chOff x="4355976" y="1560082"/>
                <a:chExt cx="72008" cy="159874"/>
              </a:xfrm>
            </p:grpSpPr>
            <p:sp>
              <p:nvSpPr>
                <p:cNvPr id="5202" name="517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203" name="51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010" name="519 - Ομάδα"/>
              <p:cNvGrpSpPr/>
              <p:nvPr/>
            </p:nvGrpSpPr>
            <p:grpSpPr>
              <a:xfrm rot="5554571" flipH="1" flipV="1">
                <a:off x="1460209" y="4426351"/>
                <a:ext cx="40750" cy="172275"/>
                <a:chOff x="4355976" y="1560082"/>
                <a:chExt cx="72008" cy="159874"/>
              </a:xfrm>
            </p:grpSpPr>
            <p:sp>
              <p:nvSpPr>
                <p:cNvPr id="5200" name="520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201" name="52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011" name="525 - Ομάδα"/>
              <p:cNvGrpSpPr/>
              <p:nvPr/>
            </p:nvGrpSpPr>
            <p:grpSpPr>
              <a:xfrm rot="5554571" flipH="1" flipV="1">
                <a:off x="1392156" y="4676588"/>
                <a:ext cx="43312" cy="172275"/>
                <a:chOff x="4351449" y="1560082"/>
                <a:chExt cx="76535" cy="159874"/>
              </a:xfrm>
            </p:grpSpPr>
            <p:sp>
              <p:nvSpPr>
                <p:cNvPr id="5198" name="526 - Έλλειψη"/>
                <p:cNvSpPr>
                  <a:spLocks noChangeAspect="1"/>
                </p:cNvSpPr>
                <p:nvPr/>
              </p:nvSpPr>
              <p:spPr>
                <a:xfrm>
                  <a:off x="4351449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199" name="52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012" name="555 - Ομάδα"/>
              <p:cNvGrpSpPr>
                <a:grpSpLocks noChangeAspect="1"/>
              </p:cNvGrpSpPr>
              <p:nvPr/>
            </p:nvGrpSpPr>
            <p:grpSpPr>
              <a:xfrm rot="5554571" flipH="1" flipV="1">
                <a:off x="1455295" y="4465853"/>
                <a:ext cx="40750" cy="172275"/>
                <a:chOff x="4355976" y="1560082"/>
                <a:chExt cx="72008" cy="159874"/>
              </a:xfrm>
            </p:grpSpPr>
            <p:sp>
              <p:nvSpPr>
                <p:cNvPr id="5196" name="55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197" name="55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013" name="558 - Ομάδα"/>
              <p:cNvGrpSpPr/>
              <p:nvPr/>
            </p:nvGrpSpPr>
            <p:grpSpPr>
              <a:xfrm rot="5554571" flipH="1" flipV="1">
                <a:off x="1449795" y="4508269"/>
                <a:ext cx="40750" cy="172275"/>
                <a:chOff x="4355976" y="1560082"/>
                <a:chExt cx="72008" cy="159874"/>
              </a:xfrm>
            </p:grpSpPr>
            <p:sp>
              <p:nvSpPr>
                <p:cNvPr id="5194" name="559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195" name="56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014" name="561 - Ομάδα"/>
              <p:cNvGrpSpPr/>
              <p:nvPr/>
            </p:nvGrpSpPr>
            <p:grpSpPr>
              <a:xfrm rot="5554571" flipH="1" flipV="1">
                <a:off x="1438825" y="4548220"/>
                <a:ext cx="40750" cy="172275"/>
                <a:chOff x="4355976" y="1560082"/>
                <a:chExt cx="72008" cy="159874"/>
              </a:xfrm>
            </p:grpSpPr>
            <p:sp>
              <p:nvSpPr>
                <p:cNvPr id="5192" name="562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193" name="56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015" name="564 - Ομάδα"/>
              <p:cNvGrpSpPr/>
              <p:nvPr/>
            </p:nvGrpSpPr>
            <p:grpSpPr>
              <a:xfrm rot="5554571" flipH="1" flipV="1">
                <a:off x="1421181" y="4590469"/>
                <a:ext cx="40750" cy="172275"/>
                <a:chOff x="4355976" y="1560082"/>
                <a:chExt cx="72008" cy="159874"/>
              </a:xfrm>
            </p:grpSpPr>
            <p:sp>
              <p:nvSpPr>
                <p:cNvPr id="5190" name="565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191" name="56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016" name="609 - Ομάδα"/>
              <p:cNvGrpSpPr/>
              <p:nvPr/>
            </p:nvGrpSpPr>
            <p:grpSpPr>
              <a:xfrm rot="5938774" flipH="1" flipV="1">
                <a:off x="1171866" y="4833668"/>
                <a:ext cx="326592" cy="218769"/>
                <a:chOff x="3239281" y="5544864"/>
                <a:chExt cx="577110" cy="203022"/>
              </a:xfrm>
            </p:grpSpPr>
            <p:grpSp>
              <p:nvGrpSpPr>
                <p:cNvPr id="5166" name="585 - Ομάδα"/>
                <p:cNvGrpSpPr>
                  <a:grpSpLocks noChangeAspect="1"/>
                </p:cNvGrpSpPr>
                <p:nvPr/>
              </p:nvGrpSpPr>
              <p:grpSpPr>
                <a:xfrm>
                  <a:off x="3744383" y="558107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5188" name="58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189" name="58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5167" name="588 - Ομάδα"/>
                <p:cNvGrpSpPr/>
                <p:nvPr/>
              </p:nvGrpSpPr>
              <p:grpSpPr>
                <a:xfrm>
                  <a:off x="3673611" y="558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5186" name="58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187" name="590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5168" name="591 - Ομάδα"/>
                <p:cNvGrpSpPr/>
                <p:nvPr/>
              </p:nvGrpSpPr>
              <p:grpSpPr>
                <a:xfrm>
                  <a:off x="3601603" y="557234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5184" name="59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185" name="593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5169" name="594 - Ομάδα"/>
                <p:cNvGrpSpPr/>
                <p:nvPr/>
              </p:nvGrpSpPr>
              <p:grpSpPr>
                <a:xfrm>
                  <a:off x="3530621" y="556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5182" name="59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183" name="59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5170" name="597 - Ομάδα"/>
                <p:cNvGrpSpPr>
                  <a:grpSpLocks noChangeAspect="1"/>
                </p:cNvGrpSpPr>
                <p:nvPr/>
              </p:nvGrpSpPr>
              <p:grpSpPr>
                <a:xfrm>
                  <a:off x="3460685" y="556659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5180" name="59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181" name="59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5171" name="600 - Ομάδα"/>
                <p:cNvGrpSpPr/>
                <p:nvPr/>
              </p:nvGrpSpPr>
              <p:grpSpPr>
                <a:xfrm>
                  <a:off x="3385579" y="556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5178" name="601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179" name="60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5172" name="603 - Ομάδα"/>
                <p:cNvGrpSpPr/>
                <p:nvPr/>
              </p:nvGrpSpPr>
              <p:grpSpPr>
                <a:xfrm>
                  <a:off x="3314597" y="555786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5176" name="60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177" name="60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5173" name="606 - Ομάδα"/>
                <p:cNvGrpSpPr/>
                <p:nvPr/>
              </p:nvGrpSpPr>
              <p:grpSpPr>
                <a:xfrm>
                  <a:off x="3239281" y="554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5174" name="60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175" name="60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grpSp>
            <p:nvGrpSpPr>
              <p:cNvPr id="5017" name="610 - Ομάδα"/>
              <p:cNvGrpSpPr/>
              <p:nvPr/>
            </p:nvGrpSpPr>
            <p:grpSpPr>
              <a:xfrm rot="5938774" flipH="1" flipV="1">
                <a:off x="1021950" y="5142218"/>
                <a:ext cx="326878" cy="223617"/>
                <a:chOff x="3239281" y="5544864"/>
                <a:chExt cx="577616" cy="207521"/>
              </a:xfrm>
            </p:grpSpPr>
            <p:grpSp>
              <p:nvGrpSpPr>
                <p:cNvPr id="5142" name="585 - Ομάδα"/>
                <p:cNvGrpSpPr>
                  <a:grpSpLocks noChangeAspect="1"/>
                </p:cNvGrpSpPr>
                <p:nvPr/>
              </p:nvGrpSpPr>
              <p:grpSpPr>
                <a:xfrm>
                  <a:off x="3744888" y="5585573"/>
                  <a:ext cx="72009" cy="159874"/>
                  <a:chOff x="4356481" y="1564581"/>
                  <a:chExt cx="72009" cy="159874"/>
                </a:xfrm>
              </p:grpSpPr>
              <p:sp>
                <p:nvSpPr>
                  <p:cNvPr id="5164" name="633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165" name="634 - Έλλειψη"/>
                  <p:cNvSpPr>
                    <a:spLocks noChangeAspect="1"/>
                  </p:cNvSpPr>
                  <p:nvPr/>
                </p:nvSpPr>
                <p:spPr>
                  <a:xfrm>
                    <a:off x="4356482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5143" name="588 - Ομάδα"/>
                <p:cNvGrpSpPr/>
                <p:nvPr/>
              </p:nvGrpSpPr>
              <p:grpSpPr>
                <a:xfrm>
                  <a:off x="3674116" y="5592511"/>
                  <a:ext cx="72009" cy="159874"/>
                  <a:chOff x="4356481" y="1564581"/>
                  <a:chExt cx="72009" cy="159874"/>
                </a:xfrm>
              </p:grpSpPr>
              <p:sp>
                <p:nvSpPr>
                  <p:cNvPr id="5162" name="631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163" name="632 - Έλλειψη"/>
                  <p:cNvSpPr>
                    <a:spLocks noChangeAspect="1"/>
                  </p:cNvSpPr>
                  <p:nvPr/>
                </p:nvSpPr>
                <p:spPr>
                  <a:xfrm>
                    <a:off x="4356482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5144" name="591 - Ομάδα"/>
                <p:cNvGrpSpPr/>
                <p:nvPr/>
              </p:nvGrpSpPr>
              <p:grpSpPr>
                <a:xfrm>
                  <a:off x="3602108" y="5576845"/>
                  <a:ext cx="72009" cy="159874"/>
                  <a:chOff x="4356481" y="1564581"/>
                  <a:chExt cx="72009" cy="159874"/>
                </a:xfrm>
              </p:grpSpPr>
              <p:sp>
                <p:nvSpPr>
                  <p:cNvPr id="5160" name="629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161" name="630 - Έλλειψη"/>
                  <p:cNvSpPr>
                    <a:spLocks noChangeAspect="1"/>
                  </p:cNvSpPr>
                  <p:nvPr/>
                </p:nvSpPr>
                <p:spPr>
                  <a:xfrm>
                    <a:off x="4356482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5145" name="594 - Ομάδα"/>
                <p:cNvGrpSpPr/>
                <p:nvPr/>
              </p:nvGrpSpPr>
              <p:grpSpPr>
                <a:xfrm>
                  <a:off x="3531125" y="5572511"/>
                  <a:ext cx="72009" cy="159874"/>
                  <a:chOff x="4356480" y="1564581"/>
                  <a:chExt cx="72009" cy="159874"/>
                </a:xfrm>
              </p:grpSpPr>
              <p:sp>
                <p:nvSpPr>
                  <p:cNvPr id="5158" name="627 - Έλλειψη"/>
                  <p:cNvSpPr>
                    <a:spLocks noChangeAspect="1"/>
                  </p:cNvSpPr>
                  <p:nvPr/>
                </p:nvSpPr>
                <p:spPr>
                  <a:xfrm>
                    <a:off x="4356480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159" name="628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5146" name="597 - Ομάδα"/>
                <p:cNvGrpSpPr>
                  <a:grpSpLocks noChangeAspect="1"/>
                </p:cNvGrpSpPr>
                <p:nvPr/>
              </p:nvGrpSpPr>
              <p:grpSpPr>
                <a:xfrm>
                  <a:off x="3456691" y="5571597"/>
                  <a:ext cx="76002" cy="154871"/>
                  <a:chOff x="4351982" y="1565085"/>
                  <a:chExt cx="76002" cy="154871"/>
                </a:xfrm>
              </p:grpSpPr>
              <p:sp>
                <p:nvSpPr>
                  <p:cNvPr id="5156" name="62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157" name="626 - Έλλειψη"/>
                  <p:cNvSpPr>
                    <a:spLocks noChangeAspect="1"/>
                  </p:cNvSpPr>
                  <p:nvPr/>
                </p:nvSpPr>
                <p:spPr>
                  <a:xfrm>
                    <a:off x="4351982" y="1565085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5147" name="600 - Ομάδα"/>
                <p:cNvGrpSpPr/>
                <p:nvPr/>
              </p:nvGrpSpPr>
              <p:grpSpPr>
                <a:xfrm>
                  <a:off x="3385579" y="556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5154" name="623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155" name="62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5148" name="603 - Ομάδα"/>
                <p:cNvGrpSpPr/>
                <p:nvPr/>
              </p:nvGrpSpPr>
              <p:grpSpPr>
                <a:xfrm>
                  <a:off x="3314597" y="555786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5152" name="621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153" name="62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5149" name="606 - Ομάδα"/>
                <p:cNvGrpSpPr/>
                <p:nvPr/>
              </p:nvGrpSpPr>
              <p:grpSpPr>
                <a:xfrm>
                  <a:off x="3239281" y="554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5150" name="61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151" name="620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grpSp>
            <p:nvGrpSpPr>
              <p:cNvPr id="5018" name="635 - Ομάδα"/>
              <p:cNvGrpSpPr/>
              <p:nvPr/>
            </p:nvGrpSpPr>
            <p:grpSpPr>
              <a:xfrm rot="5938774" flipH="1" flipV="1">
                <a:off x="880343" y="5460576"/>
                <a:ext cx="326592" cy="218769"/>
                <a:chOff x="3239281" y="5544864"/>
                <a:chExt cx="577110" cy="203022"/>
              </a:xfrm>
            </p:grpSpPr>
            <p:grpSp>
              <p:nvGrpSpPr>
                <p:cNvPr id="5118" name="585 - Ομάδα"/>
                <p:cNvGrpSpPr>
                  <a:grpSpLocks noChangeAspect="1"/>
                </p:cNvGrpSpPr>
                <p:nvPr/>
              </p:nvGrpSpPr>
              <p:grpSpPr>
                <a:xfrm>
                  <a:off x="3744383" y="558107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5140" name="65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141" name="65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5119" name="588 - Ομάδα"/>
                <p:cNvGrpSpPr/>
                <p:nvPr/>
              </p:nvGrpSpPr>
              <p:grpSpPr>
                <a:xfrm>
                  <a:off x="3673611" y="558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5138" name="65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139" name="65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5120" name="591 - Ομάδα"/>
                <p:cNvGrpSpPr/>
                <p:nvPr/>
              </p:nvGrpSpPr>
              <p:grpSpPr>
                <a:xfrm>
                  <a:off x="3601603" y="557234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5136" name="65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137" name="65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5121" name="594 - Ομάδα"/>
                <p:cNvGrpSpPr/>
                <p:nvPr/>
              </p:nvGrpSpPr>
              <p:grpSpPr>
                <a:xfrm>
                  <a:off x="3530621" y="556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5134" name="65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135" name="653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5122" name="597 - Ομάδα"/>
                <p:cNvGrpSpPr>
                  <a:grpSpLocks noChangeAspect="1"/>
                </p:cNvGrpSpPr>
                <p:nvPr/>
              </p:nvGrpSpPr>
              <p:grpSpPr>
                <a:xfrm>
                  <a:off x="3460685" y="556659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5132" name="650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133" name="651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5123" name="600 - Ομάδα"/>
                <p:cNvGrpSpPr/>
                <p:nvPr/>
              </p:nvGrpSpPr>
              <p:grpSpPr>
                <a:xfrm>
                  <a:off x="3385579" y="556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5130" name="64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131" name="64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5124" name="603 - Ομάδα"/>
                <p:cNvGrpSpPr/>
                <p:nvPr/>
              </p:nvGrpSpPr>
              <p:grpSpPr>
                <a:xfrm>
                  <a:off x="3314597" y="555786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5128" name="64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129" name="64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5125" name="606 - Ομάδα"/>
                <p:cNvGrpSpPr/>
                <p:nvPr/>
              </p:nvGrpSpPr>
              <p:grpSpPr>
                <a:xfrm>
                  <a:off x="3239281" y="554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5126" name="64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127" name="64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grpSp>
            <p:nvGrpSpPr>
              <p:cNvPr id="5019" name="678 - Ομάδα"/>
              <p:cNvGrpSpPr/>
              <p:nvPr/>
            </p:nvGrpSpPr>
            <p:grpSpPr>
              <a:xfrm rot="5554571" flipH="1" flipV="1">
                <a:off x="1403921" y="4634130"/>
                <a:ext cx="43312" cy="172275"/>
                <a:chOff x="4351449" y="1560082"/>
                <a:chExt cx="76535" cy="159874"/>
              </a:xfrm>
            </p:grpSpPr>
            <p:sp>
              <p:nvSpPr>
                <p:cNvPr id="5116" name="679 - Έλλειψη"/>
                <p:cNvSpPr>
                  <a:spLocks noChangeAspect="1"/>
                </p:cNvSpPr>
                <p:nvPr/>
              </p:nvSpPr>
              <p:spPr>
                <a:xfrm>
                  <a:off x="4351449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117" name="68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020" name="681 - Ομάδα"/>
              <p:cNvGrpSpPr/>
              <p:nvPr/>
            </p:nvGrpSpPr>
            <p:grpSpPr>
              <a:xfrm rot="5124672" flipH="1" flipV="1">
                <a:off x="1442676" y="3895540"/>
                <a:ext cx="42047" cy="169092"/>
                <a:chOff x="4358930" y="1560742"/>
                <a:chExt cx="74299" cy="156922"/>
              </a:xfrm>
            </p:grpSpPr>
            <p:sp>
              <p:nvSpPr>
                <p:cNvPr id="5114" name="682 - Έλλειψη"/>
                <p:cNvSpPr>
                  <a:spLocks noChangeAspect="1"/>
                </p:cNvSpPr>
                <p:nvPr/>
              </p:nvSpPr>
              <p:spPr>
                <a:xfrm>
                  <a:off x="4358930" y="164565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115" name="683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021" name="684 - Ομάδα"/>
              <p:cNvGrpSpPr/>
              <p:nvPr/>
            </p:nvGrpSpPr>
            <p:grpSpPr>
              <a:xfrm rot="5169957" flipH="1" flipV="1">
                <a:off x="1457507" y="3934712"/>
                <a:ext cx="42237" cy="171956"/>
                <a:chOff x="4353349" y="1560082"/>
                <a:chExt cx="74635" cy="159578"/>
              </a:xfrm>
            </p:grpSpPr>
            <p:sp>
              <p:nvSpPr>
                <p:cNvPr id="5112" name="685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113" name="68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022" name="854 - Ομάδα"/>
              <p:cNvGrpSpPr/>
              <p:nvPr/>
            </p:nvGrpSpPr>
            <p:grpSpPr>
              <a:xfrm rot="5124672" flipH="1" flipV="1">
                <a:off x="1415296" y="3809924"/>
                <a:ext cx="42787" cy="169891"/>
                <a:chOff x="4361221" y="1560742"/>
                <a:chExt cx="75608" cy="157662"/>
              </a:xfrm>
            </p:grpSpPr>
            <p:sp>
              <p:nvSpPr>
                <p:cNvPr id="5110" name="855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111" name="856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023" name="857 - Ομάδα"/>
              <p:cNvGrpSpPr/>
              <p:nvPr/>
            </p:nvGrpSpPr>
            <p:grpSpPr>
              <a:xfrm rot="5169957" flipH="1" flipV="1">
                <a:off x="1430343" y="3851176"/>
                <a:ext cx="42237" cy="171956"/>
                <a:chOff x="4353349" y="1560082"/>
                <a:chExt cx="74635" cy="159578"/>
              </a:xfrm>
            </p:grpSpPr>
            <p:sp>
              <p:nvSpPr>
                <p:cNvPr id="5108" name="85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109" name="85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024" name="860 - Ομάδα"/>
              <p:cNvGrpSpPr/>
              <p:nvPr/>
            </p:nvGrpSpPr>
            <p:grpSpPr>
              <a:xfrm rot="5124672" flipH="1" flipV="1">
                <a:off x="1388116" y="3724703"/>
                <a:ext cx="42787" cy="169891"/>
                <a:chOff x="4361221" y="1560742"/>
                <a:chExt cx="75608" cy="157662"/>
              </a:xfrm>
            </p:grpSpPr>
            <p:sp>
              <p:nvSpPr>
                <p:cNvPr id="5106" name="861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107" name="862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025" name="863 - Ομάδα"/>
              <p:cNvGrpSpPr/>
              <p:nvPr/>
            </p:nvGrpSpPr>
            <p:grpSpPr>
              <a:xfrm rot="5169957" flipH="1" flipV="1">
                <a:off x="1409232" y="3767425"/>
                <a:ext cx="42603" cy="172670"/>
                <a:chOff x="4355976" y="1560082"/>
                <a:chExt cx="75282" cy="160241"/>
              </a:xfrm>
            </p:grpSpPr>
            <p:sp>
              <p:nvSpPr>
                <p:cNvPr id="5104" name="864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105" name="86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026" name="866 - Ομάδα"/>
              <p:cNvGrpSpPr/>
              <p:nvPr/>
            </p:nvGrpSpPr>
            <p:grpSpPr>
              <a:xfrm rot="5124672" flipH="1" flipV="1">
                <a:off x="1229958" y="3216993"/>
                <a:ext cx="42787" cy="169891"/>
                <a:chOff x="4361221" y="1560742"/>
                <a:chExt cx="75608" cy="157662"/>
              </a:xfrm>
            </p:grpSpPr>
            <p:sp>
              <p:nvSpPr>
                <p:cNvPr id="5102" name="867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103" name="868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027" name="869 - Ομάδα"/>
              <p:cNvGrpSpPr/>
              <p:nvPr/>
            </p:nvGrpSpPr>
            <p:grpSpPr>
              <a:xfrm rot="5124672" flipH="1" flipV="1">
                <a:off x="1368967" y="3682519"/>
                <a:ext cx="42047" cy="169092"/>
                <a:chOff x="4358930" y="1560742"/>
                <a:chExt cx="74299" cy="156922"/>
              </a:xfrm>
            </p:grpSpPr>
            <p:sp>
              <p:nvSpPr>
                <p:cNvPr id="5100" name="870 - Έλλειψη"/>
                <p:cNvSpPr>
                  <a:spLocks noChangeAspect="1"/>
                </p:cNvSpPr>
                <p:nvPr/>
              </p:nvSpPr>
              <p:spPr>
                <a:xfrm>
                  <a:off x="4358930" y="164565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101" name="871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028" name="872 - Ομάδα"/>
              <p:cNvGrpSpPr/>
              <p:nvPr/>
            </p:nvGrpSpPr>
            <p:grpSpPr>
              <a:xfrm rot="5124672" flipH="1" flipV="1">
                <a:off x="1328798" y="3596601"/>
                <a:ext cx="42787" cy="169891"/>
                <a:chOff x="4361221" y="1560742"/>
                <a:chExt cx="75608" cy="157662"/>
              </a:xfrm>
            </p:grpSpPr>
            <p:sp>
              <p:nvSpPr>
                <p:cNvPr id="5098" name="873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099" name="874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029" name="878 - Ομάδα"/>
              <p:cNvGrpSpPr/>
              <p:nvPr/>
            </p:nvGrpSpPr>
            <p:grpSpPr>
              <a:xfrm rot="5124672" flipH="1" flipV="1">
                <a:off x="1295230" y="3511227"/>
                <a:ext cx="42787" cy="169891"/>
                <a:chOff x="4361221" y="1560742"/>
                <a:chExt cx="75608" cy="157662"/>
              </a:xfrm>
            </p:grpSpPr>
            <p:sp>
              <p:nvSpPr>
                <p:cNvPr id="5096" name="879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097" name="880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030" name="881 - Ομάδα"/>
              <p:cNvGrpSpPr/>
              <p:nvPr/>
            </p:nvGrpSpPr>
            <p:grpSpPr>
              <a:xfrm rot="5169957" flipH="1" flipV="1">
                <a:off x="1309957" y="3553799"/>
                <a:ext cx="42603" cy="172670"/>
                <a:chOff x="4355976" y="1560082"/>
                <a:chExt cx="75282" cy="160241"/>
              </a:xfrm>
            </p:grpSpPr>
            <p:sp>
              <p:nvSpPr>
                <p:cNvPr id="5094" name="882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095" name="88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031" name="884 - Ομάδα"/>
              <p:cNvGrpSpPr/>
              <p:nvPr/>
            </p:nvGrpSpPr>
            <p:grpSpPr>
              <a:xfrm rot="5124672" flipH="1" flipV="1">
                <a:off x="1266107" y="3426448"/>
                <a:ext cx="42047" cy="169092"/>
                <a:chOff x="4358930" y="1560742"/>
                <a:chExt cx="74299" cy="156921"/>
              </a:xfrm>
            </p:grpSpPr>
            <p:sp>
              <p:nvSpPr>
                <p:cNvPr id="5092" name="885 - Έλλειψη"/>
                <p:cNvSpPr>
                  <a:spLocks noChangeAspect="1"/>
                </p:cNvSpPr>
                <p:nvPr/>
              </p:nvSpPr>
              <p:spPr>
                <a:xfrm>
                  <a:off x="4358930" y="164565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093" name="886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032" name="887 - Ομάδα"/>
              <p:cNvGrpSpPr/>
              <p:nvPr/>
            </p:nvGrpSpPr>
            <p:grpSpPr>
              <a:xfrm rot="5169957" flipH="1" flipV="1">
                <a:off x="1274255" y="3468827"/>
                <a:ext cx="42237" cy="171956"/>
                <a:chOff x="4353349" y="1560082"/>
                <a:chExt cx="74635" cy="159578"/>
              </a:xfrm>
            </p:grpSpPr>
            <p:sp>
              <p:nvSpPr>
                <p:cNvPr id="5090" name="88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091" name="88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033" name="890 - Ομάδα"/>
              <p:cNvGrpSpPr/>
              <p:nvPr/>
            </p:nvGrpSpPr>
            <p:grpSpPr>
              <a:xfrm rot="5124672" flipH="1" flipV="1">
                <a:off x="1244811" y="3342656"/>
                <a:ext cx="42787" cy="169891"/>
                <a:chOff x="4361221" y="1560742"/>
                <a:chExt cx="75608" cy="157662"/>
              </a:xfrm>
            </p:grpSpPr>
            <p:sp>
              <p:nvSpPr>
                <p:cNvPr id="5088" name="891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089" name="892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034" name="893 - Ομάδα"/>
              <p:cNvGrpSpPr/>
              <p:nvPr/>
            </p:nvGrpSpPr>
            <p:grpSpPr>
              <a:xfrm rot="5169957" flipH="1" flipV="1">
                <a:off x="1259826" y="3381870"/>
                <a:ext cx="42603" cy="172670"/>
                <a:chOff x="4355976" y="1560082"/>
                <a:chExt cx="75282" cy="160241"/>
              </a:xfrm>
            </p:grpSpPr>
            <p:sp>
              <p:nvSpPr>
                <p:cNvPr id="5086" name="894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087" name="89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035" name="896 - Ομάδα"/>
              <p:cNvGrpSpPr/>
              <p:nvPr/>
            </p:nvGrpSpPr>
            <p:grpSpPr>
              <a:xfrm rot="5124672" flipH="1" flipV="1">
                <a:off x="1224197" y="3259200"/>
                <a:ext cx="42787" cy="169891"/>
                <a:chOff x="4361221" y="1560742"/>
                <a:chExt cx="75608" cy="157662"/>
              </a:xfrm>
            </p:grpSpPr>
            <p:sp>
              <p:nvSpPr>
                <p:cNvPr id="5084" name="897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085" name="898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036" name="899 - Ομάδα"/>
              <p:cNvGrpSpPr/>
              <p:nvPr/>
            </p:nvGrpSpPr>
            <p:grpSpPr>
              <a:xfrm rot="5169957" flipH="1" flipV="1">
                <a:off x="1239211" y="3298415"/>
                <a:ext cx="42603" cy="172670"/>
                <a:chOff x="4355976" y="1560082"/>
                <a:chExt cx="75282" cy="160241"/>
              </a:xfrm>
            </p:grpSpPr>
            <p:sp>
              <p:nvSpPr>
                <p:cNvPr id="5082" name="900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083" name="90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037" name="905 - Ομάδα"/>
              <p:cNvGrpSpPr/>
              <p:nvPr/>
            </p:nvGrpSpPr>
            <p:grpSpPr>
              <a:xfrm rot="5124672" flipH="1" flipV="1">
                <a:off x="1219800" y="3176572"/>
                <a:ext cx="42787" cy="169891"/>
                <a:chOff x="4361221" y="1560742"/>
                <a:chExt cx="75608" cy="157662"/>
              </a:xfrm>
            </p:grpSpPr>
            <p:sp>
              <p:nvSpPr>
                <p:cNvPr id="5080" name="906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081" name="907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038" name="908 - Ομάδα"/>
              <p:cNvGrpSpPr/>
              <p:nvPr/>
            </p:nvGrpSpPr>
            <p:grpSpPr>
              <a:xfrm rot="5124672" flipH="1" flipV="1">
                <a:off x="1208222" y="3095926"/>
                <a:ext cx="42047" cy="169092"/>
                <a:chOff x="4358930" y="1560742"/>
                <a:chExt cx="74299" cy="156921"/>
              </a:xfrm>
            </p:grpSpPr>
            <p:sp>
              <p:nvSpPr>
                <p:cNvPr id="5078" name="909 - Έλλειψη"/>
                <p:cNvSpPr>
                  <a:spLocks noChangeAspect="1"/>
                </p:cNvSpPr>
                <p:nvPr/>
              </p:nvSpPr>
              <p:spPr>
                <a:xfrm>
                  <a:off x="4358930" y="164565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079" name="910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039" name="911 - Ομάδα"/>
              <p:cNvGrpSpPr/>
              <p:nvPr/>
            </p:nvGrpSpPr>
            <p:grpSpPr>
              <a:xfrm rot="5169957" flipH="1" flipV="1">
                <a:off x="1211241" y="3135729"/>
                <a:ext cx="42237" cy="171956"/>
                <a:chOff x="4353349" y="1560082"/>
                <a:chExt cx="74635" cy="159578"/>
              </a:xfrm>
            </p:grpSpPr>
            <p:sp>
              <p:nvSpPr>
                <p:cNvPr id="5076" name="912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077" name="91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040" name="917 - Ομάδα"/>
              <p:cNvGrpSpPr/>
              <p:nvPr/>
            </p:nvGrpSpPr>
            <p:grpSpPr>
              <a:xfrm rot="5169957" flipH="1" flipV="1">
                <a:off x="1200578" y="3051585"/>
                <a:ext cx="42237" cy="171956"/>
                <a:chOff x="4353349" y="1560082"/>
                <a:chExt cx="74635" cy="159578"/>
              </a:xfrm>
            </p:grpSpPr>
            <p:sp>
              <p:nvSpPr>
                <p:cNvPr id="5074" name="91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075" name="91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041" name="926 - Ομάδα"/>
              <p:cNvGrpSpPr/>
              <p:nvPr/>
            </p:nvGrpSpPr>
            <p:grpSpPr>
              <a:xfrm rot="5169957" flipH="1" flipV="1">
                <a:off x="1210088" y="3009206"/>
                <a:ext cx="42237" cy="171956"/>
                <a:chOff x="4353349" y="1560082"/>
                <a:chExt cx="74635" cy="159578"/>
              </a:xfrm>
            </p:grpSpPr>
            <p:sp>
              <p:nvSpPr>
                <p:cNvPr id="5072" name="927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073" name="92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042" name="929 - Ομάδα"/>
              <p:cNvGrpSpPr/>
              <p:nvPr/>
            </p:nvGrpSpPr>
            <p:grpSpPr>
              <a:xfrm rot="5169957" flipH="1" flipV="1">
                <a:off x="1206345" y="2968659"/>
                <a:ext cx="42237" cy="171956"/>
                <a:chOff x="4353349" y="1560082"/>
                <a:chExt cx="74635" cy="159578"/>
              </a:xfrm>
            </p:grpSpPr>
            <p:sp>
              <p:nvSpPr>
                <p:cNvPr id="5070" name="930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071" name="93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043" name="932 - Ομάδα"/>
              <p:cNvGrpSpPr/>
              <p:nvPr/>
            </p:nvGrpSpPr>
            <p:grpSpPr>
              <a:xfrm rot="5169957" flipH="1" flipV="1">
                <a:off x="1221984" y="2726985"/>
                <a:ext cx="42237" cy="171956"/>
                <a:chOff x="4353349" y="1560082"/>
                <a:chExt cx="74635" cy="159578"/>
              </a:xfrm>
            </p:grpSpPr>
            <p:sp>
              <p:nvSpPr>
                <p:cNvPr id="5068" name="933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069" name="934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044" name="935 - Ομάδα"/>
              <p:cNvGrpSpPr/>
              <p:nvPr/>
            </p:nvGrpSpPr>
            <p:grpSpPr>
              <a:xfrm rot="5169957" flipH="1" flipV="1">
                <a:off x="1231493" y="2684608"/>
                <a:ext cx="42237" cy="171956"/>
                <a:chOff x="4353349" y="1560082"/>
                <a:chExt cx="74635" cy="159578"/>
              </a:xfrm>
            </p:grpSpPr>
            <p:sp>
              <p:nvSpPr>
                <p:cNvPr id="5066" name="936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067" name="93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045" name="938 - Ομάδα"/>
              <p:cNvGrpSpPr/>
              <p:nvPr/>
            </p:nvGrpSpPr>
            <p:grpSpPr>
              <a:xfrm rot="5169957" flipH="1" flipV="1">
                <a:off x="1227750" y="2644059"/>
                <a:ext cx="42237" cy="171956"/>
                <a:chOff x="4353349" y="1560082"/>
                <a:chExt cx="74635" cy="159578"/>
              </a:xfrm>
            </p:grpSpPr>
            <p:sp>
              <p:nvSpPr>
                <p:cNvPr id="5064" name="939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065" name="94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046" name="941 - Ομάδα"/>
              <p:cNvGrpSpPr/>
              <p:nvPr/>
            </p:nvGrpSpPr>
            <p:grpSpPr>
              <a:xfrm rot="5169957" flipH="1" flipV="1">
                <a:off x="1205865" y="2849830"/>
                <a:ext cx="42237" cy="171956"/>
                <a:chOff x="4353349" y="1560082"/>
                <a:chExt cx="74635" cy="159578"/>
              </a:xfrm>
            </p:grpSpPr>
            <p:sp>
              <p:nvSpPr>
                <p:cNvPr id="5062" name="942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063" name="94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047" name="944 - Ομάδα"/>
              <p:cNvGrpSpPr/>
              <p:nvPr/>
            </p:nvGrpSpPr>
            <p:grpSpPr>
              <a:xfrm rot="5169957" flipH="1" flipV="1">
                <a:off x="1215374" y="2807452"/>
                <a:ext cx="42237" cy="171956"/>
                <a:chOff x="4353349" y="1560082"/>
                <a:chExt cx="74635" cy="159578"/>
              </a:xfrm>
            </p:grpSpPr>
            <p:sp>
              <p:nvSpPr>
                <p:cNvPr id="5060" name="945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061" name="94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048" name="947 - Ομάδα"/>
              <p:cNvGrpSpPr/>
              <p:nvPr/>
            </p:nvGrpSpPr>
            <p:grpSpPr>
              <a:xfrm rot="5169957" flipH="1" flipV="1">
                <a:off x="1211631" y="2766905"/>
                <a:ext cx="42237" cy="171956"/>
                <a:chOff x="4353349" y="1560082"/>
                <a:chExt cx="74635" cy="159578"/>
              </a:xfrm>
            </p:grpSpPr>
            <p:sp>
              <p:nvSpPr>
                <p:cNvPr id="5058" name="94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059" name="94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049" name="950 - Ομάδα"/>
              <p:cNvGrpSpPr/>
              <p:nvPr/>
            </p:nvGrpSpPr>
            <p:grpSpPr>
              <a:xfrm rot="5169957" flipH="1" flipV="1">
                <a:off x="1203400" y="2928224"/>
                <a:ext cx="42237" cy="171956"/>
                <a:chOff x="4353349" y="1560082"/>
                <a:chExt cx="74635" cy="159578"/>
              </a:xfrm>
            </p:grpSpPr>
            <p:sp>
              <p:nvSpPr>
                <p:cNvPr id="5056" name="951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057" name="95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050" name="953 - Ομάδα"/>
              <p:cNvGrpSpPr/>
              <p:nvPr/>
            </p:nvGrpSpPr>
            <p:grpSpPr>
              <a:xfrm rot="5169957" flipH="1" flipV="1">
                <a:off x="1213282" y="2887668"/>
                <a:ext cx="42237" cy="171956"/>
                <a:chOff x="4353349" y="1560082"/>
                <a:chExt cx="74635" cy="159578"/>
              </a:xfrm>
            </p:grpSpPr>
            <p:sp>
              <p:nvSpPr>
                <p:cNvPr id="5054" name="954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055" name="95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051" name="860 - Ομάδα"/>
              <p:cNvGrpSpPr/>
              <p:nvPr/>
            </p:nvGrpSpPr>
            <p:grpSpPr>
              <a:xfrm rot="5124672" flipH="1" flipV="1">
                <a:off x="1376017" y="3638093"/>
                <a:ext cx="42787" cy="169891"/>
                <a:chOff x="4361221" y="1560742"/>
                <a:chExt cx="75608" cy="157662"/>
              </a:xfrm>
            </p:grpSpPr>
            <p:sp>
              <p:nvSpPr>
                <p:cNvPr id="5052" name="861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053" name="862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4507" name="Group 2103"/>
            <p:cNvGrpSpPr/>
            <p:nvPr/>
          </p:nvGrpSpPr>
          <p:grpSpPr>
            <a:xfrm>
              <a:off x="1078271" y="2861318"/>
              <a:ext cx="973449" cy="3024339"/>
              <a:chOff x="934254" y="2708918"/>
              <a:chExt cx="973449" cy="3024339"/>
            </a:xfrm>
          </p:grpSpPr>
          <p:grpSp>
            <p:nvGrpSpPr>
              <p:cNvPr id="4508" name="486 - Ομάδα"/>
              <p:cNvGrpSpPr/>
              <p:nvPr/>
            </p:nvGrpSpPr>
            <p:grpSpPr>
              <a:xfrm rot="5554571">
                <a:off x="1240670" y="4097090"/>
                <a:ext cx="40750" cy="172275"/>
                <a:chOff x="4355976" y="1560082"/>
                <a:chExt cx="72008" cy="159874"/>
              </a:xfrm>
            </p:grpSpPr>
            <p:sp>
              <p:nvSpPr>
                <p:cNvPr id="4947" name="487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948" name="48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09" name="489 - Ομάδα"/>
              <p:cNvGrpSpPr/>
              <p:nvPr/>
            </p:nvGrpSpPr>
            <p:grpSpPr>
              <a:xfrm rot="5554571">
                <a:off x="1245312" y="4056409"/>
                <a:ext cx="40750" cy="172275"/>
                <a:chOff x="4355976" y="1560082"/>
                <a:chExt cx="72008" cy="159874"/>
              </a:xfrm>
            </p:grpSpPr>
            <p:sp>
              <p:nvSpPr>
                <p:cNvPr id="4945" name="490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946" name="49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10" name="492 - Ομάδα"/>
              <p:cNvGrpSpPr/>
              <p:nvPr/>
            </p:nvGrpSpPr>
            <p:grpSpPr>
              <a:xfrm rot="4942809">
                <a:off x="1235668" y="4181868"/>
                <a:ext cx="45166" cy="170761"/>
                <a:chOff x="4348173" y="1560082"/>
                <a:chExt cx="79811" cy="158470"/>
              </a:xfrm>
            </p:grpSpPr>
            <p:sp>
              <p:nvSpPr>
                <p:cNvPr id="4943" name="493 - Έλλειψη"/>
                <p:cNvSpPr>
                  <a:spLocks noChangeAspect="1"/>
                </p:cNvSpPr>
                <p:nvPr/>
              </p:nvSpPr>
              <p:spPr>
                <a:xfrm>
                  <a:off x="4348173" y="1646544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944" name="494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11" name="495 - Ομάδα"/>
              <p:cNvGrpSpPr/>
              <p:nvPr/>
            </p:nvGrpSpPr>
            <p:grpSpPr>
              <a:xfrm rot="5554571">
                <a:off x="1234885" y="4139499"/>
                <a:ext cx="40750" cy="172275"/>
                <a:chOff x="4355976" y="1560082"/>
                <a:chExt cx="72008" cy="159874"/>
              </a:xfrm>
            </p:grpSpPr>
            <p:sp>
              <p:nvSpPr>
                <p:cNvPr id="4941" name="49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942" name="49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12" name="498 - Ομάδα"/>
              <p:cNvGrpSpPr/>
              <p:nvPr/>
            </p:nvGrpSpPr>
            <p:grpSpPr>
              <a:xfrm rot="4942809">
                <a:off x="1234403" y="4222670"/>
                <a:ext cx="45166" cy="170761"/>
                <a:chOff x="4346646" y="1568572"/>
                <a:chExt cx="79811" cy="158470"/>
              </a:xfrm>
            </p:grpSpPr>
            <p:sp>
              <p:nvSpPr>
                <p:cNvPr id="4939" name="499 - Έλλειψη"/>
                <p:cNvSpPr>
                  <a:spLocks noChangeAspect="1"/>
                </p:cNvSpPr>
                <p:nvPr/>
              </p:nvSpPr>
              <p:spPr>
                <a:xfrm>
                  <a:off x="4346646" y="1655034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940" name="500 - Έλλειψη"/>
                <p:cNvSpPr>
                  <a:spLocks noChangeAspect="1"/>
                </p:cNvSpPr>
                <p:nvPr/>
              </p:nvSpPr>
              <p:spPr>
                <a:xfrm>
                  <a:off x="4354449" y="156857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13" name="501 - Ομάδα"/>
              <p:cNvGrpSpPr/>
              <p:nvPr/>
            </p:nvGrpSpPr>
            <p:grpSpPr>
              <a:xfrm rot="4942809">
                <a:off x="1235097" y="4261981"/>
                <a:ext cx="45166" cy="170761"/>
                <a:chOff x="4348173" y="1560082"/>
                <a:chExt cx="79811" cy="158470"/>
              </a:xfrm>
            </p:grpSpPr>
            <p:sp>
              <p:nvSpPr>
                <p:cNvPr id="4937" name="502 - Έλλειψη"/>
                <p:cNvSpPr>
                  <a:spLocks noChangeAspect="1"/>
                </p:cNvSpPr>
                <p:nvPr/>
              </p:nvSpPr>
              <p:spPr>
                <a:xfrm>
                  <a:off x="4348173" y="1646544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938" name="50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14" name="504 - Ομάδα"/>
              <p:cNvGrpSpPr/>
              <p:nvPr/>
            </p:nvGrpSpPr>
            <p:grpSpPr>
              <a:xfrm rot="5124672">
                <a:off x="1266908" y="4345232"/>
                <a:ext cx="42047" cy="169092"/>
                <a:chOff x="4358930" y="1560742"/>
                <a:chExt cx="74299" cy="156922"/>
              </a:xfrm>
            </p:grpSpPr>
            <p:sp>
              <p:nvSpPr>
                <p:cNvPr id="4935" name="505 - Έλλειψη"/>
                <p:cNvSpPr>
                  <a:spLocks noChangeAspect="1"/>
                </p:cNvSpPr>
                <p:nvPr/>
              </p:nvSpPr>
              <p:spPr>
                <a:xfrm>
                  <a:off x="4358930" y="164565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936" name="506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15" name="507 - Ομάδα"/>
              <p:cNvGrpSpPr/>
              <p:nvPr/>
            </p:nvGrpSpPr>
            <p:grpSpPr>
              <a:xfrm rot="5169957">
                <a:off x="1251890" y="4303195"/>
                <a:ext cx="42237" cy="171956"/>
                <a:chOff x="4353349" y="1560082"/>
                <a:chExt cx="74635" cy="159578"/>
              </a:xfrm>
            </p:grpSpPr>
            <p:sp>
              <p:nvSpPr>
                <p:cNvPr id="4933" name="50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934" name="50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16" name="510 - Ομάδα"/>
              <p:cNvGrpSpPr>
                <a:grpSpLocks noChangeAspect="1"/>
              </p:cNvGrpSpPr>
              <p:nvPr/>
            </p:nvGrpSpPr>
            <p:grpSpPr>
              <a:xfrm rot="5554571">
                <a:off x="1247328" y="4013468"/>
                <a:ext cx="40750" cy="172275"/>
                <a:chOff x="4355976" y="1560082"/>
                <a:chExt cx="72008" cy="159874"/>
              </a:xfrm>
            </p:grpSpPr>
            <p:sp>
              <p:nvSpPr>
                <p:cNvPr id="4931" name="511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932" name="51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17" name="513 - Ομάδα"/>
              <p:cNvGrpSpPr/>
              <p:nvPr/>
            </p:nvGrpSpPr>
            <p:grpSpPr>
              <a:xfrm rot="5554571">
                <a:off x="1254733" y="3973553"/>
                <a:ext cx="40750" cy="172275"/>
                <a:chOff x="4355976" y="1560082"/>
                <a:chExt cx="72008" cy="159874"/>
              </a:xfrm>
            </p:grpSpPr>
            <p:sp>
              <p:nvSpPr>
                <p:cNvPr id="4929" name="51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930" name="51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18" name="516 - Ομάδα"/>
              <p:cNvGrpSpPr/>
              <p:nvPr/>
            </p:nvGrpSpPr>
            <p:grpSpPr>
              <a:xfrm rot="5554571">
                <a:off x="1263639" y="3932971"/>
                <a:ext cx="40750" cy="172275"/>
                <a:chOff x="4355976" y="1560082"/>
                <a:chExt cx="72008" cy="159874"/>
              </a:xfrm>
            </p:grpSpPr>
            <p:sp>
              <p:nvSpPr>
                <p:cNvPr id="4927" name="517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928" name="51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19" name="519 - Ομάδα"/>
              <p:cNvGrpSpPr/>
              <p:nvPr/>
            </p:nvGrpSpPr>
            <p:grpSpPr>
              <a:xfrm rot="5554571">
                <a:off x="1271743" y="3892953"/>
                <a:ext cx="40750" cy="172275"/>
                <a:chOff x="4355976" y="1560082"/>
                <a:chExt cx="72008" cy="159874"/>
              </a:xfrm>
            </p:grpSpPr>
            <p:sp>
              <p:nvSpPr>
                <p:cNvPr id="4925" name="520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926" name="52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20" name="525 - Ομάδα"/>
              <p:cNvGrpSpPr/>
              <p:nvPr/>
            </p:nvGrpSpPr>
            <p:grpSpPr>
              <a:xfrm rot="5554571">
                <a:off x="1337233" y="3642716"/>
                <a:ext cx="43312" cy="172275"/>
                <a:chOff x="4351449" y="1560082"/>
                <a:chExt cx="76535" cy="159874"/>
              </a:xfrm>
            </p:grpSpPr>
            <p:sp>
              <p:nvSpPr>
                <p:cNvPr id="4923" name="526 - Έλλειψη"/>
                <p:cNvSpPr>
                  <a:spLocks noChangeAspect="1"/>
                </p:cNvSpPr>
                <p:nvPr/>
              </p:nvSpPr>
              <p:spPr>
                <a:xfrm>
                  <a:off x="4351449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924" name="52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21" name="555 - Ομάδα"/>
              <p:cNvGrpSpPr>
                <a:grpSpLocks noChangeAspect="1"/>
              </p:cNvGrpSpPr>
              <p:nvPr/>
            </p:nvGrpSpPr>
            <p:grpSpPr>
              <a:xfrm rot="5554571">
                <a:off x="1276657" y="3853451"/>
                <a:ext cx="40750" cy="172275"/>
                <a:chOff x="4355976" y="1560082"/>
                <a:chExt cx="72008" cy="159874"/>
              </a:xfrm>
            </p:grpSpPr>
            <p:sp>
              <p:nvSpPr>
                <p:cNvPr id="4921" name="55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922" name="55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22" name="558 - Ομάδα"/>
              <p:cNvGrpSpPr/>
              <p:nvPr/>
            </p:nvGrpSpPr>
            <p:grpSpPr>
              <a:xfrm rot="5554571">
                <a:off x="1282157" y="3811035"/>
                <a:ext cx="40750" cy="172275"/>
                <a:chOff x="4355976" y="1560082"/>
                <a:chExt cx="72008" cy="159874"/>
              </a:xfrm>
            </p:grpSpPr>
            <p:sp>
              <p:nvSpPr>
                <p:cNvPr id="4919" name="559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920" name="56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23" name="561 - Ομάδα"/>
              <p:cNvGrpSpPr/>
              <p:nvPr/>
            </p:nvGrpSpPr>
            <p:grpSpPr>
              <a:xfrm rot="5554571">
                <a:off x="1293127" y="3771084"/>
                <a:ext cx="40750" cy="172275"/>
                <a:chOff x="4355976" y="1560082"/>
                <a:chExt cx="72008" cy="159874"/>
              </a:xfrm>
            </p:grpSpPr>
            <p:sp>
              <p:nvSpPr>
                <p:cNvPr id="4917" name="562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918" name="56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24" name="564 - Ομάδα"/>
              <p:cNvGrpSpPr/>
              <p:nvPr/>
            </p:nvGrpSpPr>
            <p:grpSpPr>
              <a:xfrm rot="5554571">
                <a:off x="1310772" y="3728835"/>
                <a:ext cx="40750" cy="172275"/>
                <a:chOff x="4355976" y="1560082"/>
                <a:chExt cx="72008" cy="159874"/>
              </a:xfrm>
            </p:grpSpPr>
            <p:sp>
              <p:nvSpPr>
                <p:cNvPr id="4915" name="565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916" name="56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25" name="609 - Ομάδα"/>
              <p:cNvGrpSpPr/>
              <p:nvPr/>
            </p:nvGrpSpPr>
            <p:grpSpPr>
              <a:xfrm rot="5938774">
                <a:off x="1274245" y="3439142"/>
                <a:ext cx="326592" cy="218769"/>
                <a:chOff x="3239281" y="5544864"/>
                <a:chExt cx="577110" cy="203022"/>
              </a:xfrm>
            </p:grpSpPr>
            <p:grpSp>
              <p:nvGrpSpPr>
                <p:cNvPr id="4891" name="585 - Ομάδα"/>
                <p:cNvGrpSpPr>
                  <a:grpSpLocks noChangeAspect="1"/>
                </p:cNvGrpSpPr>
                <p:nvPr/>
              </p:nvGrpSpPr>
              <p:grpSpPr>
                <a:xfrm>
                  <a:off x="3744383" y="558107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4913" name="58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4914" name="58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4892" name="588 - Ομάδα"/>
                <p:cNvGrpSpPr/>
                <p:nvPr/>
              </p:nvGrpSpPr>
              <p:grpSpPr>
                <a:xfrm>
                  <a:off x="3673611" y="558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4911" name="58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4912" name="590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4893" name="591 - Ομάδα"/>
                <p:cNvGrpSpPr/>
                <p:nvPr/>
              </p:nvGrpSpPr>
              <p:grpSpPr>
                <a:xfrm>
                  <a:off x="3601603" y="557234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4909" name="59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4910" name="593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4894" name="594 - Ομάδα"/>
                <p:cNvGrpSpPr/>
                <p:nvPr/>
              </p:nvGrpSpPr>
              <p:grpSpPr>
                <a:xfrm>
                  <a:off x="3530621" y="556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4907" name="59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4908" name="59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4895" name="597 - Ομάδα"/>
                <p:cNvGrpSpPr>
                  <a:grpSpLocks noChangeAspect="1"/>
                </p:cNvGrpSpPr>
                <p:nvPr/>
              </p:nvGrpSpPr>
              <p:grpSpPr>
                <a:xfrm>
                  <a:off x="3460685" y="556659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4905" name="59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4906" name="59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4896" name="600 - Ομάδα"/>
                <p:cNvGrpSpPr/>
                <p:nvPr/>
              </p:nvGrpSpPr>
              <p:grpSpPr>
                <a:xfrm>
                  <a:off x="3385579" y="556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4903" name="601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4904" name="60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4897" name="603 - Ομάδα"/>
                <p:cNvGrpSpPr/>
                <p:nvPr/>
              </p:nvGrpSpPr>
              <p:grpSpPr>
                <a:xfrm>
                  <a:off x="3314597" y="555786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4901" name="60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4902" name="60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4898" name="606 - Ομάδα"/>
                <p:cNvGrpSpPr/>
                <p:nvPr/>
              </p:nvGrpSpPr>
              <p:grpSpPr>
                <a:xfrm>
                  <a:off x="3239281" y="554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4899" name="60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4900" name="60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grpSp>
            <p:nvGrpSpPr>
              <p:cNvPr id="4526" name="610 - Ομάδα"/>
              <p:cNvGrpSpPr/>
              <p:nvPr/>
            </p:nvGrpSpPr>
            <p:grpSpPr>
              <a:xfrm rot="5938774">
                <a:off x="1423874" y="3125745"/>
                <a:ext cx="326878" cy="223617"/>
                <a:chOff x="3239281" y="5544864"/>
                <a:chExt cx="577616" cy="207521"/>
              </a:xfrm>
            </p:grpSpPr>
            <p:grpSp>
              <p:nvGrpSpPr>
                <p:cNvPr id="4867" name="585 - Ομάδα"/>
                <p:cNvGrpSpPr>
                  <a:grpSpLocks noChangeAspect="1"/>
                </p:cNvGrpSpPr>
                <p:nvPr/>
              </p:nvGrpSpPr>
              <p:grpSpPr>
                <a:xfrm>
                  <a:off x="3744888" y="5585573"/>
                  <a:ext cx="72009" cy="159874"/>
                  <a:chOff x="4356481" y="1564581"/>
                  <a:chExt cx="72009" cy="159874"/>
                </a:xfrm>
              </p:grpSpPr>
              <p:sp>
                <p:nvSpPr>
                  <p:cNvPr id="4889" name="633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4890" name="634 - Έλλειψη"/>
                  <p:cNvSpPr>
                    <a:spLocks noChangeAspect="1"/>
                  </p:cNvSpPr>
                  <p:nvPr/>
                </p:nvSpPr>
                <p:spPr>
                  <a:xfrm>
                    <a:off x="4356482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4868" name="588 - Ομάδα"/>
                <p:cNvGrpSpPr/>
                <p:nvPr/>
              </p:nvGrpSpPr>
              <p:grpSpPr>
                <a:xfrm>
                  <a:off x="3674116" y="5592511"/>
                  <a:ext cx="72009" cy="159874"/>
                  <a:chOff x="4356481" y="1564581"/>
                  <a:chExt cx="72009" cy="159874"/>
                </a:xfrm>
              </p:grpSpPr>
              <p:sp>
                <p:nvSpPr>
                  <p:cNvPr id="4887" name="631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4888" name="632 - Έλλειψη"/>
                  <p:cNvSpPr>
                    <a:spLocks noChangeAspect="1"/>
                  </p:cNvSpPr>
                  <p:nvPr/>
                </p:nvSpPr>
                <p:spPr>
                  <a:xfrm>
                    <a:off x="4356482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4869" name="591 - Ομάδα"/>
                <p:cNvGrpSpPr/>
                <p:nvPr/>
              </p:nvGrpSpPr>
              <p:grpSpPr>
                <a:xfrm>
                  <a:off x="3602108" y="5576845"/>
                  <a:ext cx="72009" cy="159874"/>
                  <a:chOff x="4356481" y="1564581"/>
                  <a:chExt cx="72009" cy="159874"/>
                </a:xfrm>
              </p:grpSpPr>
              <p:sp>
                <p:nvSpPr>
                  <p:cNvPr id="4885" name="629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4886" name="630 - Έλλειψη"/>
                  <p:cNvSpPr>
                    <a:spLocks noChangeAspect="1"/>
                  </p:cNvSpPr>
                  <p:nvPr/>
                </p:nvSpPr>
                <p:spPr>
                  <a:xfrm>
                    <a:off x="4356482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4870" name="594 - Ομάδα"/>
                <p:cNvGrpSpPr/>
                <p:nvPr/>
              </p:nvGrpSpPr>
              <p:grpSpPr>
                <a:xfrm>
                  <a:off x="3531125" y="5572511"/>
                  <a:ext cx="72009" cy="159874"/>
                  <a:chOff x="4356480" y="1564581"/>
                  <a:chExt cx="72009" cy="159874"/>
                </a:xfrm>
              </p:grpSpPr>
              <p:sp>
                <p:nvSpPr>
                  <p:cNvPr id="4883" name="627 - Έλλειψη"/>
                  <p:cNvSpPr>
                    <a:spLocks noChangeAspect="1"/>
                  </p:cNvSpPr>
                  <p:nvPr/>
                </p:nvSpPr>
                <p:spPr>
                  <a:xfrm>
                    <a:off x="4356480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4884" name="628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4871" name="597 - Ομάδα"/>
                <p:cNvGrpSpPr>
                  <a:grpSpLocks noChangeAspect="1"/>
                </p:cNvGrpSpPr>
                <p:nvPr/>
              </p:nvGrpSpPr>
              <p:grpSpPr>
                <a:xfrm>
                  <a:off x="3456691" y="5571597"/>
                  <a:ext cx="76002" cy="154871"/>
                  <a:chOff x="4351982" y="1565085"/>
                  <a:chExt cx="76002" cy="154871"/>
                </a:xfrm>
              </p:grpSpPr>
              <p:sp>
                <p:nvSpPr>
                  <p:cNvPr id="4881" name="62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4882" name="626 - Έλλειψη"/>
                  <p:cNvSpPr>
                    <a:spLocks noChangeAspect="1"/>
                  </p:cNvSpPr>
                  <p:nvPr/>
                </p:nvSpPr>
                <p:spPr>
                  <a:xfrm>
                    <a:off x="4351982" y="1565085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4872" name="600 - Ομάδα"/>
                <p:cNvGrpSpPr/>
                <p:nvPr/>
              </p:nvGrpSpPr>
              <p:grpSpPr>
                <a:xfrm>
                  <a:off x="3385579" y="556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4879" name="623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4880" name="62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4873" name="603 - Ομάδα"/>
                <p:cNvGrpSpPr/>
                <p:nvPr/>
              </p:nvGrpSpPr>
              <p:grpSpPr>
                <a:xfrm>
                  <a:off x="3314597" y="555786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4877" name="621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4878" name="62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4874" name="606 - Ομάδα"/>
                <p:cNvGrpSpPr/>
                <p:nvPr/>
              </p:nvGrpSpPr>
              <p:grpSpPr>
                <a:xfrm>
                  <a:off x="3239281" y="554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4875" name="61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4876" name="620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grpSp>
            <p:nvGrpSpPr>
              <p:cNvPr id="4527" name="635 - Ομάδα"/>
              <p:cNvGrpSpPr/>
              <p:nvPr/>
            </p:nvGrpSpPr>
            <p:grpSpPr>
              <a:xfrm rot="5938774">
                <a:off x="1565765" y="2812235"/>
                <a:ext cx="326592" cy="218769"/>
                <a:chOff x="3239281" y="5544864"/>
                <a:chExt cx="577110" cy="203022"/>
              </a:xfrm>
            </p:grpSpPr>
            <p:grpSp>
              <p:nvGrpSpPr>
                <p:cNvPr id="4843" name="585 - Ομάδα"/>
                <p:cNvGrpSpPr>
                  <a:grpSpLocks noChangeAspect="1"/>
                </p:cNvGrpSpPr>
                <p:nvPr/>
              </p:nvGrpSpPr>
              <p:grpSpPr>
                <a:xfrm>
                  <a:off x="3744383" y="558107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4865" name="65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4866" name="65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4844" name="588 - Ομάδα"/>
                <p:cNvGrpSpPr/>
                <p:nvPr/>
              </p:nvGrpSpPr>
              <p:grpSpPr>
                <a:xfrm>
                  <a:off x="3673611" y="558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4863" name="65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4864" name="65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4845" name="591 - Ομάδα"/>
                <p:cNvGrpSpPr/>
                <p:nvPr/>
              </p:nvGrpSpPr>
              <p:grpSpPr>
                <a:xfrm>
                  <a:off x="3601603" y="557234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4861" name="65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4862" name="65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4846" name="594 - Ομάδα"/>
                <p:cNvGrpSpPr/>
                <p:nvPr/>
              </p:nvGrpSpPr>
              <p:grpSpPr>
                <a:xfrm>
                  <a:off x="3530621" y="556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4859" name="65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4860" name="653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4847" name="597 - Ομάδα"/>
                <p:cNvGrpSpPr>
                  <a:grpSpLocks noChangeAspect="1"/>
                </p:cNvGrpSpPr>
                <p:nvPr/>
              </p:nvGrpSpPr>
              <p:grpSpPr>
                <a:xfrm>
                  <a:off x="3460685" y="556659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4857" name="650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4858" name="651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4848" name="600 - Ομάδα"/>
                <p:cNvGrpSpPr/>
                <p:nvPr/>
              </p:nvGrpSpPr>
              <p:grpSpPr>
                <a:xfrm>
                  <a:off x="3385579" y="556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4855" name="64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4856" name="64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4849" name="603 - Ομάδα"/>
                <p:cNvGrpSpPr/>
                <p:nvPr/>
              </p:nvGrpSpPr>
              <p:grpSpPr>
                <a:xfrm>
                  <a:off x="3314597" y="555786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4853" name="64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4854" name="64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4850" name="606 - Ομάδα"/>
                <p:cNvGrpSpPr/>
                <p:nvPr/>
              </p:nvGrpSpPr>
              <p:grpSpPr>
                <a:xfrm>
                  <a:off x="3239281" y="554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4851" name="64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4852" name="64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grpSp>
            <p:nvGrpSpPr>
              <p:cNvPr id="4528" name="666 - Ομάδα"/>
              <p:cNvGrpSpPr/>
              <p:nvPr/>
            </p:nvGrpSpPr>
            <p:grpSpPr>
              <a:xfrm rot="5554571">
                <a:off x="1798629" y="2655907"/>
                <a:ext cx="45874" cy="172275"/>
                <a:chOff x="4346922" y="1560082"/>
                <a:chExt cx="81062" cy="159874"/>
              </a:xfrm>
            </p:grpSpPr>
            <p:sp>
              <p:nvSpPr>
                <p:cNvPr id="4841" name="667 - Έλλειψη"/>
                <p:cNvSpPr>
                  <a:spLocks noChangeAspect="1"/>
                </p:cNvSpPr>
                <p:nvPr/>
              </p:nvSpPr>
              <p:spPr>
                <a:xfrm>
                  <a:off x="4346922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842" name="66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29" name="678 - Ομάδα"/>
              <p:cNvGrpSpPr/>
              <p:nvPr/>
            </p:nvGrpSpPr>
            <p:grpSpPr>
              <a:xfrm rot="5554571">
                <a:off x="1325465" y="3685175"/>
                <a:ext cx="43312" cy="172275"/>
                <a:chOff x="4351449" y="1560082"/>
                <a:chExt cx="76535" cy="159874"/>
              </a:xfrm>
            </p:grpSpPr>
            <p:sp>
              <p:nvSpPr>
                <p:cNvPr id="4839" name="679 - Έλλειψη"/>
                <p:cNvSpPr>
                  <a:spLocks noChangeAspect="1"/>
                </p:cNvSpPr>
                <p:nvPr/>
              </p:nvSpPr>
              <p:spPr>
                <a:xfrm>
                  <a:off x="4351449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840" name="68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30" name="681 - Ομάδα"/>
              <p:cNvGrpSpPr/>
              <p:nvPr/>
            </p:nvGrpSpPr>
            <p:grpSpPr>
              <a:xfrm rot="5124672">
                <a:off x="1287974" y="4426946"/>
                <a:ext cx="42047" cy="169094"/>
                <a:chOff x="4358930" y="1560742"/>
                <a:chExt cx="74299" cy="156922"/>
              </a:xfrm>
            </p:grpSpPr>
            <p:sp>
              <p:nvSpPr>
                <p:cNvPr id="4837" name="682 - Έλλειψη"/>
                <p:cNvSpPr>
                  <a:spLocks noChangeAspect="1"/>
                </p:cNvSpPr>
                <p:nvPr/>
              </p:nvSpPr>
              <p:spPr>
                <a:xfrm>
                  <a:off x="4358930" y="164565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838" name="683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31" name="684 - Ομάδα"/>
              <p:cNvGrpSpPr/>
              <p:nvPr/>
            </p:nvGrpSpPr>
            <p:grpSpPr>
              <a:xfrm rot="5169957">
                <a:off x="1272957" y="4384910"/>
                <a:ext cx="42237" cy="171956"/>
                <a:chOff x="4353349" y="1560082"/>
                <a:chExt cx="74635" cy="159578"/>
              </a:xfrm>
            </p:grpSpPr>
            <p:sp>
              <p:nvSpPr>
                <p:cNvPr id="4835" name="685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836" name="68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32" name="854 - Ομάδα"/>
              <p:cNvGrpSpPr/>
              <p:nvPr/>
            </p:nvGrpSpPr>
            <p:grpSpPr>
              <a:xfrm rot="5124672">
                <a:off x="1314621" y="4511763"/>
                <a:ext cx="42787" cy="169891"/>
                <a:chOff x="4361221" y="1560742"/>
                <a:chExt cx="75608" cy="157662"/>
              </a:xfrm>
            </p:grpSpPr>
            <p:sp>
              <p:nvSpPr>
                <p:cNvPr id="4833" name="855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834" name="856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33" name="857 - Ομάδα"/>
              <p:cNvGrpSpPr/>
              <p:nvPr/>
            </p:nvGrpSpPr>
            <p:grpSpPr>
              <a:xfrm rot="5169957">
                <a:off x="1300116" y="4468447"/>
                <a:ext cx="42237" cy="171956"/>
                <a:chOff x="4353349" y="1560082"/>
                <a:chExt cx="74635" cy="159578"/>
              </a:xfrm>
            </p:grpSpPr>
            <p:sp>
              <p:nvSpPr>
                <p:cNvPr id="4831" name="85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832" name="85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34" name="860 - Ομάδα"/>
              <p:cNvGrpSpPr/>
              <p:nvPr/>
            </p:nvGrpSpPr>
            <p:grpSpPr>
              <a:xfrm rot="5124672">
                <a:off x="1341795" y="4596985"/>
                <a:ext cx="42787" cy="169891"/>
                <a:chOff x="4361221" y="1560742"/>
                <a:chExt cx="75608" cy="157662"/>
              </a:xfrm>
            </p:grpSpPr>
            <p:sp>
              <p:nvSpPr>
                <p:cNvPr id="4829" name="861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830" name="862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35" name="863 - Ομάδα"/>
              <p:cNvGrpSpPr/>
              <p:nvPr/>
            </p:nvGrpSpPr>
            <p:grpSpPr>
              <a:xfrm rot="5169957">
                <a:off x="1320860" y="4551484"/>
                <a:ext cx="42603" cy="172670"/>
                <a:chOff x="4355976" y="1560082"/>
                <a:chExt cx="75282" cy="160241"/>
              </a:xfrm>
            </p:grpSpPr>
            <p:sp>
              <p:nvSpPr>
                <p:cNvPr id="4827" name="864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828" name="86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36" name="866 - Ομάδα"/>
              <p:cNvGrpSpPr/>
              <p:nvPr/>
            </p:nvGrpSpPr>
            <p:grpSpPr>
              <a:xfrm rot="5124672">
                <a:off x="1499952" y="5104695"/>
                <a:ext cx="42787" cy="169891"/>
                <a:chOff x="4361221" y="1560742"/>
                <a:chExt cx="75608" cy="157662"/>
              </a:xfrm>
            </p:grpSpPr>
            <p:sp>
              <p:nvSpPr>
                <p:cNvPr id="4825" name="867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826" name="868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37" name="869 - Ομάδα"/>
              <p:cNvGrpSpPr/>
              <p:nvPr/>
            </p:nvGrpSpPr>
            <p:grpSpPr>
              <a:xfrm rot="5124672">
                <a:off x="1361681" y="4639968"/>
                <a:ext cx="42047" cy="169094"/>
                <a:chOff x="4358930" y="1560742"/>
                <a:chExt cx="74299" cy="156922"/>
              </a:xfrm>
            </p:grpSpPr>
            <p:sp>
              <p:nvSpPr>
                <p:cNvPr id="4823" name="870 - Έλλειψη"/>
                <p:cNvSpPr>
                  <a:spLocks noChangeAspect="1"/>
                </p:cNvSpPr>
                <p:nvPr/>
              </p:nvSpPr>
              <p:spPr>
                <a:xfrm>
                  <a:off x="4358930" y="164565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824" name="871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38" name="872 - Ομάδα"/>
              <p:cNvGrpSpPr/>
              <p:nvPr/>
            </p:nvGrpSpPr>
            <p:grpSpPr>
              <a:xfrm rot="5124672">
                <a:off x="1401111" y="4725087"/>
                <a:ext cx="42787" cy="169891"/>
                <a:chOff x="4361221" y="1560742"/>
                <a:chExt cx="75608" cy="157662"/>
              </a:xfrm>
            </p:grpSpPr>
            <p:sp>
              <p:nvSpPr>
                <p:cNvPr id="4821" name="873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822" name="874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39" name="878 - Ομάδα"/>
              <p:cNvGrpSpPr/>
              <p:nvPr/>
            </p:nvGrpSpPr>
            <p:grpSpPr>
              <a:xfrm rot="5124672">
                <a:off x="1434678" y="4810461"/>
                <a:ext cx="42787" cy="169891"/>
                <a:chOff x="4361221" y="1560742"/>
                <a:chExt cx="75608" cy="157662"/>
              </a:xfrm>
            </p:grpSpPr>
            <p:sp>
              <p:nvSpPr>
                <p:cNvPr id="4819" name="879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820" name="880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40" name="881 - Ομάδα"/>
              <p:cNvGrpSpPr/>
              <p:nvPr/>
            </p:nvGrpSpPr>
            <p:grpSpPr>
              <a:xfrm rot="5169957">
                <a:off x="1420135" y="4765110"/>
                <a:ext cx="42603" cy="172670"/>
                <a:chOff x="4355976" y="1560082"/>
                <a:chExt cx="75282" cy="160241"/>
              </a:xfrm>
            </p:grpSpPr>
            <p:sp>
              <p:nvSpPr>
                <p:cNvPr id="4817" name="882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818" name="88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41" name="884 - Ομάδα"/>
              <p:cNvGrpSpPr/>
              <p:nvPr/>
            </p:nvGrpSpPr>
            <p:grpSpPr>
              <a:xfrm rot="5124672">
                <a:off x="1464541" y="4896038"/>
                <a:ext cx="42047" cy="169094"/>
                <a:chOff x="4358930" y="1560742"/>
                <a:chExt cx="74299" cy="156921"/>
              </a:xfrm>
            </p:grpSpPr>
            <p:sp>
              <p:nvSpPr>
                <p:cNvPr id="4815" name="885 - Έλλειψη"/>
                <p:cNvSpPr>
                  <a:spLocks noChangeAspect="1"/>
                </p:cNvSpPr>
                <p:nvPr/>
              </p:nvSpPr>
              <p:spPr>
                <a:xfrm>
                  <a:off x="4358930" y="164565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816" name="886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42" name="887 - Ομάδα"/>
              <p:cNvGrpSpPr/>
              <p:nvPr/>
            </p:nvGrpSpPr>
            <p:grpSpPr>
              <a:xfrm rot="5169957">
                <a:off x="1456202" y="4850797"/>
                <a:ext cx="42237" cy="171956"/>
                <a:chOff x="4353349" y="1560082"/>
                <a:chExt cx="74635" cy="159578"/>
              </a:xfrm>
            </p:grpSpPr>
            <p:sp>
              <p:nvSpPr>
                <p:cNvPr id="4813" name="88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814" name="88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43" name="890 - Ομάδα"/>
              <p:cNvGrpSpPr/>
              <p:nvPr/>
            </p:nvGrpSpPr>
            <p:grpSpPr>
              <a:xfrm rot="5124672">
                <a:off x="1485097" y="4979032"/>
                <a:ext cx="42787" cy="169891"/>
                <a:chOff x="4361221" y="1560742"/>
                <a:chExt cx="75608" cy="157662"/>
              </a:xfrm>
            </p:grpSpPr>
            <p:sp>
              <p:nvSpPr>
                <p:cNvPr id="4811" name="891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812" name="892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44" name="893 - Ομάδα"/>
              <p:cNvGrpSpPr/>
              <p:nvPr/>
            </p:nvGrpSpPr>
            <p:grpSpPr>
              <a:xfrm rot="5169957">
                <a:off x="1470268" y="4937039"/>
                <a:ext cx="42603" cy="172670"/>
                <a:chOff x="4355976" y="1560082"/>
                <a:chExt cx="75282" cy="160241"/>
              </a:xfrm>
            </p:grpSpPr>
            <p:sp>
              <p:nvSpPr>
                <p:cNvPr id="4809" name="894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810" name="89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45" name="896 - Ομάδα"/>
              <p:cNvGrpSpPr/>
              <p:nvPr/>
            </p:nvGrpSpPr>
            <p:grpSpPr>
              <a:xfrm rot="5124672">
                <a:off x="1505712" y="5062488"/>
                <a:ext cx="42787" cy="169891"/>
                <a:chOff x="4361221" y="1560742"/>
                <a:chExt cx="75608" cy="157662"/>
              </a:xfrm>
            </p:grpSpPr>
            <p:sp>
              <p:nvSpPr>
                <p:cNvPr id="4807" name="897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808" name="898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46" name="899 - Ομάδα"/>
              <p:cNvGrpSpPr/>
              <p:nvPr/>
            </p:nvGrpSpPr>
            <p:grpSpPr>
              <a:xfrm rot="5169957">
                <a:off x="1490881" y="5020494"/>
                <a:ext cx="42603" cy="172670"/>
                <a:chOff x="4355976" y="1560082"/>
                <a:chExt cx="75282" cy="160241"/>
              </a:xfrm>
            </p:grpSpPr>
            <p:sp>
              <p:nvSpPr>
                <p:cNvPr id="4805" name="900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806" name="90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47" name="905 - Ομάδα"/>
              <p:cNvGrpSpPr/>
              <p:nvPr/>
            </p:nvGrpSpPr>
            <p:grpSpPr>
              <a:xfrm rot="5124672">
                <a:off x="1510111" y="5145116"/>
                <a:ext cx="42787" cy="169891"/>
                <a:chOff x="4361221" y="1560742"/>
                <a:chExt cx="75608" cy="157662"/>
              </a:xfrm>
            </p:grpSpPr>
            <p:sp>
              <p:nvSpPr>
                <p:cNvPr id="4803" name="906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804" name="907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48" name="908 - Ομάδα"/>
              <p:cNvGrpSpPr/>
              <p:nvPr/>
            </p:nvGrpSpPr>
            <p:grpSpPr>
              <a:xfrm rot="5124672">
                <a:off x="1522424" y="5226560"/>
                <a:ext cx="42047" cy="169094"/>
                <a:chOff x="4358930" y="1560742"/>
                <a:chExt cx="74299" cy="156921"/>
              </a:xfrm>
            </p:grpSpPr>
            <p:sp>
              <p:nvSpPr>
                <p:cNvPr id="4801" name="909 - Έλλειψη"/>
                <p:cNvSpPr>
                  <a:spLocks noChangeAspect="1"/>
                </p:cNvSpPr>
                <p:nvPr/>
              </p:nvSpPr>
              <p:spPr>
                <a:xfrm>
                  <a:off x="4358930" y="164565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802" name="910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49" name="911 - Ομάδα"/>
              <p:cNvGrpSpPr/>
              <p:nvPr/>
            </p:nvGrpSpPr>
            <p:grpSpPr>
              <a:xfrm rot="5169957">
                <a:off x="1519215" y="5183894"/>
                <a:ext cx="42237" cy="171956"/>
                <a:chOff x="4353349" y="1560082"/>
                <a:chExt cx="74635" cy="159578"/>
              </a:xfrm>
            </p:grpSpPr>
            <p:sp>
              <p:nvSpPr>
                <p:cNvPr id="4799" name="912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800" name="91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50" name="917 - Ομάδα"/>
              <p:cNvGrpSpPr/>
              <p:nvPr/>
            </p:nvGrpSpPr>
            <p:grpSpPr>
              <a:xfrm rot="5169957">
                <a:off x="1529886" y="5268038"/>
                <a:ext cx="42237" cy="171956"/>
                <a:chOff x="4353349" y="1560082"/>
                <a:chExt cx="74635" cy="159578"/>
              </a:xfrm>
            </p:grpSpPr>
            <p:sp>
              <p:nvSpPr>
                <p:cNvPr id="4797" name="91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798" name="91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51" name="926 - Ομάδα"/>
              <p:cNvGrpSpPr/>
              <p:nvPr/>
            </p:nvGrpSpPr>
            <p:grpSpPr>
              <a:xfrm rot="5169957">
                <a:off x="1520377" y="5310417"/>
                <a:ext cx="42237" cy="171956"/>
                <a:chOff x="4353349" y="1560082"/>
                <a:chExt cx="74635" cy="159578"/>
              </a:xfrm>
            </p:grpSpPr>
            <p:sp>
              <p:nvSpPr>
                <p:cNvPr id="4795" name="927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796" name="92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52" name="929 - Ομάδα"/>
              <p:cNvGrpSpPr/>
              <p:nvPr/>
            </p:nvGrpSpPr>
            <p:grpSpPr>
              <a:xfrm rot="5169957">
                <a:off x="1524119" y="5350965"/>
                <a:ext cx="42237" cy="171956"/>
                <a:chOff x="4353349" y="1560082"/>
                <a:chExt cx="74635" cy="159578"/>
              </a:xfrm>
            </p:grpSpPr>
            <p:sp>
              <p:nvSpPr>
                <p:cNvPr id="4793" name="930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794" name="93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53" name="941 - Ομάδα"/>
              <p:cNvGrpSpPr/>
              <p:nvPr/>
            </p:nvGrpSpPr>
            <p:grpSpPr>
              <a:xfrm rot="5169957">
                <a:off x="1524600" y="5469792"/>
                <a:ext cx="42237" cy="171956"/>
                <a:chOff x="4353349" y="1560082"/>
                <a:chExt cx="74635" cy="159578"/>
              </a:xfrm>
            </p:grpSpPr>
            <p:sp>
              <p:nvSpPr>
                <p:cNvPr id="4791" name="942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792" name="94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54" name="944 - Ομάδα"/>
              <p:cNvGrpSpPr/>
              <p:nvPr/>
            </p:nvGrpSpPr>
            <p:grpSpPr>
              <a:xfrm rot="5169957">
                <a:off x="1515091" y="5512170"/>
                <a:ext cx="42237" cy="171956"/>
                <a:chOff x="4353349" y="1560082"/>
                <a:chExt cx="74635" cy="159578"/>
              </a:xfrm>
            </p:grpSpPr>
            <p:sp>
              <p:nvSpPr>
                <p:cNvPr id="4789" name="945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790" name="94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55" name="950 - Ομάδα"/>
              <p:cNvGrpSpPr/>
              <p:nvPr/>
            </p:nvGrpSpPr>
            <p:grpSpPr>
              <a:xfrm rot="5169957">
                <a:off x="1527057" y="5391399"/>
                <a:ext cx="42237" cy="171956"/>
                <a:chOff x="4353349" y="1560082"/>
                <a:chExt cx="74635" cy="159578"/>
              </a:xfrm>
            </p:grpSpPr>
            <p:sp>
              <p:nvSpPr>
                <p:cNvPr id="4787" name="951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788" name="95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56" name="953 - Ομάδα"/>
              <p:cNvGrpSpPr/>
              <p:nvPr/>
            </p:nvGrpSpPr>
            <p:grpSpPr>
              <a:xfrm rot="5169957">
                <a:off x="1517181" y="5431956"/>
                <a:ext cx="42237" cy="171956"/>
                <a:chOff x="4353349" y="1560082"/>
                <a:chExt cx="74635" cy="159578"/>
              </a:xfrm>
            </p:grpSpPr>
            <p:sp>
              <p:nvSpPr>
                <p:cNvPr id="4785" name="954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786" name="95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57" name="860 - Ομάδα"/>
              <p:cNvGrpSpPr/>
              <p:nvPr/>
            </p:nvGrpSpPr>
            <p:grpSpPr>
              <a:xfrm rot="5124672">
                <a:off x="1353887" y="4683603"/>
                <a:ext cx="42787" cy="169891"/>
                <a:chOff x="4361221" y="1560742"/>
                <a:chExt cx="75608" cy="157662"/>
              </a:xfrm>
            </p:grpSpPr>
            <p:sp>
              <p:nvSpPr>
                <p:cNvPr id="4783" name="861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784" name="862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58" name="486 - Ομάδα"/>
              <p:cNvGrpSpPr/>
              <p:nvPr/>
            </p:nvGrpSpPr>
            <p:grpSpPr>
              <a:xfrm rot="5554571" flipH="1" flipV="1">
                <a:off x="1491274" y="4222214"/>
                <a:ext cx="40750" cy="172275"/>
                <a:chOff x="4355976" y="1560082"/>
                <a:chExt cx="72008" cy="159874"/>
              </a:xfrm>
            </p:grpSpPr>
            <p:sp>
              <p:nvSpPr>
                <p:cNvPr id="4781" name="487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782" name="48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59" name="489 - Ομάδα"/>
              <p:cNvGrpSpPr/>
              <p:nvPr/>
            </p:nvGrpSpPr>
            <p:grpSpPr>
              <a:xfrm rot="5554571" flipH="1" flipV="1">
                <a:off x="1486632" y="4262896"/>
                <a:ext cx="40750" cy="172275"/>
                <a:chOff x="4355976" y="1560082"/>
                <a:chExt cx="72008" cy="159874"/>
              </a:xfrm>
            </p:grpSpPr>
            <p:sp>
              <p:nvSpPr>
                <p:cNvPr id="4779" name="490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780" name="49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60" name="492 - Ομάδα"/>
              <p:cNvGrpSpPr/>
              <p:nvPr/>
            </p:nvGrpSpPr>
            <p:grpSpPr>
              <a:xfrm rot="4942809" flipH="1" flipV="1">
                <a:off x="1491863" y="4138951"/>
                <a:ext cx="45166" cy="170761"/>
                <a:chOff x="4348173" y="1560082"/>
                <a:chExt cx="79811" cy="158470"/>
              </a:xfrm>
            </p:grpSpPr>
            <p:sp>
              <p:nvSpPr>
                <p:cNvPr id="4777" name="493 - Έλλειψη"/>
                <p:cNvSpPr>
                  <a:spLocks noChangeAspect="1"/>
                </p:cNvSpPr>
                <p:nvPr/>
              </p:nvSpPr>
              <p:spPr>
                <a:xfrm>
                  <a:off x="4348173" y="1646544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778" name="494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61" name="495 - Ομάδα"/>
              <p:cNvGrpSpPr/>
              <p:nvPr/>
            </p:nvGrpSpPr>
            <p:grpSpPr>
              <a:xfrm rot="5554571" flipH="1" flipV="1">
                <a:off x="1497065" y="4179805"/>
                <a:ext cx="40750" cy="172275"/>
                <a:chOff x="4355976" y="1560082"/>
                <a:chExt cx="72008" cy="159874"/>
              </a:xfrm>
            </p:grpSpPr>
            <p:sp>
              <p:nvSpPr>
                <p:cNvPr id="4775" name="49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776" name="49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62" name="498 - Ομάδα"/>
              <p:cNvGrpSpPr/>
              <p:nvPr/>
            </p:nvGrpSpPr>
            <p:grpSpPr>
              <a:xfrm rot="4942809" flipH="1" flipV="1">
                <a:off x="1493130" y="4098149"/>
                <a:ext cx="45166" cy="170761"/>
                <a:chOff x="4346646" y="1568572"/>
                <a:chExt cx="79811" cy="158470"/>
              </a:xfrm>
            </p:grpSpPr>
            <p:sp>
              <p:nvSpPr>
                <p:cNvPr id="4773" name="499 - Έλλειψη"/>
                <p:cNvSpPr>
                  <a:spLocks noChangeAspect="1"/>
                </p:cNvSpPr>
                <p:nvPr/>
              </p:nvSpPr>
              <p:spPr>
                <a:xfrm>
                  <a:off x="4346646" y="1655034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774" name="500 - Έλλειψη"/>
                <p:cNvSpPr>
                  <a:spLocks noChangeAspect="1"/>
                </p:cNvSpPr>
                <p:nvPr/>
              </p:nvSpPr>
              <p:spPr>
                <a:xfrm>
                  <a:off x="4354449" y="156857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63" name="501 - Ομάδα"/>
              <p:cNvGrpSpPr/>
              <p:nvPr/>
            </p:nvGrpSpPr>
            <p:grpSpPr>
              <a:xfrm rot="4942809" flipH="1" flipV="1">
                <a:off x="1492435" y="4058838"/>
                <a:ext cx="45166" cy="170761"/>
                <a:chOff x="4348173" y="1560082"/>
                <a:chExt cx="79811" cy="158470"/>
              </a:xfrm>
            </p:grpSpPr>
            <p:sp>
              <p:nvSpPr>
                <p:cNvPr id="4771" name="502 - Έλλειψη"/>
                <p:cNvSpPr>
                  <a:spLocks noChangeAspect="1"/>
                </p:cNvSpPr>
                <p:nvPr/>
              </p:nvSpPr>
              <p:spPr>
                <a:xfrm>
                  <a:off x="4348173" y="1646544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772" name="50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64" name="504 - Ομάδα"/>
              <p:cNvGrpSpPr/>
              <p:nvPr/>
            </p:nvGrpSpPr>
            <p:grpSpPr>
              <a:xfrm rot="5124672" flipH="1" flipV="1">
                <a:off x="1463743" y="3977256"/>
                <a:ext cx="42047" cy="169092"/>
                <a:chOff x="4358930" y="1560742"/>
                <a:chExt cx="74299" cy="156922"/>
              </a:xfrm>
            </p:grpSpPr>
            <p:sp>
              <p:nvSpPr>
                <p:cNvPr id="4769" name="505 - Έλλειψη"/>
                <p:cNvSpPr>
                  <a:spLocks noChangeAspect="1"/>
                </p:cNvSpPr>
                <p:nvPr/>
              </p:nvSpPr>
              <p:spPr>
                <a:xfrm>
                  <a:off x="4358930" y="164565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770" name="506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65" name="507 - Ομάδα"/>
              <p:cNvGrpSpPr/>
              <p:nvPr/>
            </p:nvGrpSpPr>
            <p:grpSpPr>
              <a:xfrm rot="5169957" flipH="1" flipV="1">
                <a:off x="1478569" y="4016428"/>
                <a:ext cx="42237" cy="171956"/>
                <a:chOff x="4353349" y="1560082"/>
                <a:chExt cx="74635" cy="159578"/>
              </a:xfrm>
            </p:grpSpPr>
            <p:sp>
              <p:nvSpPr>
                <p:cNvPr id="4767" name="50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768" name="50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66" name="510 - Ομάδα"/>
              <p:cNvGrpSpPr>
                <a:grpSpLocks noChangeAspect="1"/>
              </p:cNvGrpSpPr>
              <p:nvPr/>
            </p:nvGrpSpPr>
            <p:grpSpPr>
              <a:xfrm rot="5554571" flipH="1" flipV="1">
                <a:off x="1484618" y="4305836"/>
                <a:ext cx="40750" cy="172275"/>
                <a:chOff x="4355976" y="1560082"/>
                <a:chExt cx="72008" cy="159874"/>
              </a:xfrm>
            </p:grpSpPr>
            <p:sp>
              <p:nvSpPr>
                <p:cNvPr id="4765" name="511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766" name="51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67" name="513 - Ομάδα"/>
              <p:cNvGrpSpPr/>
              <p:nvPr/>
            </p:nvGrpSpPr>
            <p:grpSpPr>
              <a:xfrm rot="5554571" flipH="1" flipV="1">
                <a:off x="1477218" y="4345752"/>
                <a:ext cx="40750" cy="172275"/>
                <a:chOff x="4355976" y="1560082"/>
                <a:chExt cx="72008" cy="159874"/>
              </a:xfrm>
            </p:grpSpPr>
            <p:sp>
              <p:nvSpPr>
                <p:cNvPr id="4763" name="51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764" name="51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68" name="516 - Ομάδα"/>
              <p:cNvGrpSpPr/>
              <p:nvPr/>
            </p:nvGrpSpPr>
            <p:grpSpPr>
              <a:xfrm rot="5554571" flipH="1" flipV="1">
                <a:off x="1468310" y="4386334"/>
                <a:ext cx="40750" cy="172275"/>
                <a:chOff x="4355976" y="1560082"/>
                <a:chExt cx="72008" cy="159874"/>
              </a:xfrm>
            </p:grpSpPr>
            <p:sp>
              <p:nvSpPr>
                <p:cNvPr id="4761" name="517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762" name="51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69" name="519 - Ομάδα"/>
              <p:cNvGrpSpPr/>
              <p:nvPr/>
            </p:nvGrpSpPr>
            <p:grpSpPr>
              <a:xfrm rot="5554571" flipH="1" flipV="1">
                <a:off x="1460209" y="4426351"/>
                <a:ext cx="40750" cy="172275"/>
                <a:chOff x="4355976" y="1560082"/>
                <a:chExt cx="72008" cy="159874"/>
              </a:xfrm>
            </p:grpSpPr>
            <p:sp>
              <p:nvSpPr>
                <p:cNvPr id="4759" name="520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760" name="52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70" name="525 - Ομάδα"/>
              <p:cNvGrpSpPr/>
              <p:nvPr/>
            </p:nvGrpSpPr>
            <p:grpSpPr>
              <a:xfrm rot="5554571" flipH="1" flipV="1">
                <a:off x="1392156" y="4676588"/>
                <a:ext cx="43312" cy="172275"/>
                <a:chOff x="4351449" y="1560082"/>
                <a:chExt cx="76535" cy="159874"/>
              </a:xfrm>
            </p:grpSpPr>
            <p:sp>
              <p:nvSpPr>
                <p:cNvPr id="4757" name="526 - Έλλειψη"/>
                <p:cNvSpPr>
                  <a:spLocks noChangeAspect="1"/>
                </p:cNvSpPr>
                <p:nvPr/>
              </p:nvSpPr>
              <p:spPr>
                <a:xfrm>
                  <a:off x="4351449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758" name="52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71" name="555 - Ομάδα"/>
              <p:cNvGrpSpPr>
                <a:grpSpLocks noChangeAspect="1"/>
              </p:cNvGrpSpPr>
              <p:nvPr/>
            </p:nvGrpSpPr>
            <p:grpSpPr>
              <a:xfrm rot="5554571" flipH="1" flipV="1">
                <a:off x="1455295" y="4465853"/>
                <a:ext cx="40750" cy="172275"/>
                <a:chOff x="4355976" y="1560082"/>
                <a:chExt cx="72008" cy="159874"/>
              </a:xfrm>
            </p:grpSpPr>
            <p:sp>
              <p:nvSpPr>
                <p:cNvPr id="4755" name="55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756" name="55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72" name="558 - Ομάδα"/>
              <p:cNvGrpSpPr/>
              <p:nvPr/>
            </p:nvGrpSpPr>
            <p:grpSpPr>
              <a:xfrm rot="5554571" flipH="1" flipV="1">
                <a:off x="1449795" y="4508269"/>
                <a:ext cx="40750" cy="172275"/>
                <a:chOff x="4355976" y="1560082"/>
                <a:chExt cx="72008" cy="159874"/>
              </a:xfrm>
            </p:grpSpPr>
            <p:sp>
              <p:nvSpPr>
                <p:cNvPr id="4753" name="559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754" name="56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73" name="561 - Ομάδα"/>
              <p:cNvGrpSpPr/>
              <p:nvPr/>
            </p:nvGrpSpPr>
            <p:grpSpPr>
              <a:xfrm rot="5554571" flipH="1" flipV="1">
                <a:off x="1438825" y="4548220"/>
                <a:ext cx="40750" cy="172275"/>
                <a:chOff x="4355976" y="1560082"/>
                <a:chExt cx="72008" cy="159874"/>
              </a:xfrm>
            </p:grpSpPr>
            <p:sp>
              <p:nvSpPr>
                <p:cNvPr id="4751" name="562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752" name="56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74" name="564 - Ομάδα"/>
              <p:cNvGrpSpPr/>
              <p:nvPr/>
            </p:nvGrpSpPr>
            <p:grpSpPr>
              <a:xfrm rot="5554571" flipH="1" flipV="1">
                <a:off x="1421181" y="4590469"/>
                <a:ext cx="40750" cy="172275"/>
                <a:chOff x="4355976" y="1560082"/>
                <a:chExt cx="72008" cy="159874"/>
              </a:xfrm>
            </p:grpSpPr>
            <p:sp>
              <p:nvSpPr>
                <p:cNvPr id="4749" name="565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750" name="56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75" name="609 - Ομάδα"/>
              <p:cNvGrpSpPr/>
              <p:nvPr/>
            </p:nvGrpSpPr>
            <p:grpSpPr>
              <a:xfrm rot="5938774" flipH="1" flipV="1">
                <a:off x="1171866" y="4833668"/>
                <a:ext cx="326592" cy="218769"/>
                <a:chOff x="3239281" y="5544864"/>
                <a:chExt cx="577110" cy="203022"/>
              </a:xfrm>
            </p:grpSpPr>
            <p:grpSp>
              <p:nvGrpSpPr>
                <p:cNvPr id="4725" name="585 - Ομάδα"/>
                <p:cNvGrpSpPr>
                  <a:grpSpLocks noChangeAspect="1"/>
                </p:cNvGrpSpPr>
                <p:nvPr/>
              </p:nvGrpSpPr>
              <p:grpSpPr>
                <a:xfrm>
                  <a:off x="3744383" y="558107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4747" name="58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4748" name="58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4726" name="588 - Ομάδα"/>
                <p:cNvGrpSpPr/>
                <p:nvPr/>
              </p:nvGrpSpPr>
              <p:grpSpPr>
                <a:xfrm>
                  <a:off x="3673611" y="558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4745" name="58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4746" name="590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4727" name="591 - Ομάδα"/>
                <p:cNvGrpSpPr/>
                <p:nvPr/>
              </p:nvGrpSpPr>
              <p:grpSpPr>
                <a:xfrm>
                  <a:off x="3601603" y="557234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4743" name="59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4744" name="593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4728" name="594 - Ομάδα"/>
                <p:cNvGrpSpPr/>
                <p:nvPr/>
              </p:nvGrpSpPr>
              <p:grpSpPr>
                <a:xfrm>
                  <a:off x="3530621" y="556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4741" name="59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4742" name="59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4729" name="597 - Ομάδα"/>
                <p:cNvGrpSpPr>
                  <a:grpSpLocks noChangeAspect="1"/>
                </p:cNvGrpSpPr>
                <p:nvPr/>
              </p:nvGrpSpPr>
              <p:grpSpPr>
                <a:xfrm>
                  <a:off x="3460685" y="556659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4739" name="59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4740" name="59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4730" name="600 - Ομάδα"/>
                <p:cNvGrpSpPr/>
                <p:nvPr/>
              </p:nvGrpSpPr>
              <p:grpSpPr>
                <a:xfrm>
                  <a:off x="3385579" y="556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4737" name="601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4738" name="60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4731" name="603 - Ομάδα"/>
                <p:cNvGrpSpPr/>
                <p:nvPr/>
              </p:nvGrpSpPr>
              <p:grpSpPr>
                <a:xfrm>
                  <a:off x="3314597" y="555786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4735" name="60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4736" name="60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4732" name="606 - Ομάδα"/>
                <p:cNvGrpSpPr/>
                <p:nvPr/>
              </p:nvGrpSpPr>
              <p:grpSpPr>
                <a:xfrm>
                  <a:off x="3239281" y="554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4733" name="60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4734" name="60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grpSp>
            <p:nvGrpSpPr>
              <p:cNvPr id="4576" name="610 - Ομάδα"/>
              <p:cNvGrpSpPr/>
              <p:nvPr/>
            </p:nvGrpSpPr>
            <p:grpSpPr>
              <a:xfrm rot="5938774" flipH="1" flipV="1">
                <a:off x="1021950" y="5142218"/>
                <a:ext cx="326878" cy="223617"/>
                <a:chOff x="3239281" y="5544864"/>
                <a:chExt cx="577616" cy="207521"/>
              </a:xfrm>
            </p:grpSpPr>
            <p:grpSp>
              <p:nvGrpSpPr>
                <p:cNvPr id="4701" name="585 - Ομάδα"/>
                <p:cNvGrpSpPr>
                  <a:grpSpLocks noChangeAspect="1"/>
                </p:cNvGrpSpPr>
                <p:nvPr/>
              </p:nvGrpSpPr>
              <p:grpSpPr>
                <a:xfrm>
                  <a:off x="3744888" y="5585573"/>
                  <a:ext cx="72009" cy="159874"/>
                  <a:chOff x="4356481" y="1564581"/>
                  <a:chExt cx="72009" cy="159874"/>
                </a:xfrm>
              </p:grpSpPr>
              <p:sp>
                <p:nvSpPr>
                  <p:cNvPr id="4723" name="633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4724" name="634 - Έλλειψη"/>
                  <p:cNvSpPr>
                    <a:spLocks noChangeAspect="1"/>
                  </p:cNvSpPr>
                  <p:nvPr/>
                </p:nvSpPr>
                <p:spPr>
                  <a:xfrm>
                    <a:off x="4356482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4702" name="588 - Ομάδα"/>
                <p:cNvGrpSpPr/>
                <p:nvPr/>
              </p:nvGrpSpPr>
              <p:grpSpPr>
                <a:xfrm>
                  <a:off x="3674116" y="5592511"/>
                  <a:ext cx="72009" cy="159874"/>
                  <a:chOff x="4356481" y="1564581"/>
                  <a:chExt cx="72009" cy="159874"/>
                </a:xfrm>
              </p:grpSpPr>
              <p:sp>
                <p:nvSpPr>
                  <p:cNvPr id="4721" name="631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4722" name="632 - Έλλειψη"/>
                  <p:cNvSpPr>
                    <a:spLocks noChangeAspect="1"/>
                  </p:cNvSpPr>
                  <p:nvPr/>
                </p:nvSpPr>
                <p:spPr>
                  <a:xfrm>
                    <a:off x="4356482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4703" name="591 - Ομάδα"/>
                <p:cNvGrpSpPr/>
                <p:nvPr/>
              </p:nvGrpSpPr>
              <p:grpSpPr>
                <a:xfrm>
                  <a:off x="3602108" y="5576845"/>
                  <a:ext cx="72009" cy="159874"/>
                  <a:chOff x="4356481" y="1564581"/>
                  <a:chExt cx="72009" cy="159874"/>
                </a:xfrm>
              </p:grpSpPr>
              <p:sp>
                <p:nvSpPr>
                  <p:cNvPr id="4719" name="629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4720" name="630 - Έλλειψη"/>
                  <p:cNvSpPr>
                    <a:spLocks noChangeAspect="1"/>
                  </p:cNvSpPr>
                  <p:nvPr/>
                </p:nvSpPr>
                <p:spPr>
                  <a:xfrm>
                    <a:off x="4356482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4704" name="594 - Ομάδα"/>
                <p:cNvGrpSpPr/>
                <p:nvPr/>
              </p:nvGrpSpPr>
              <p:grpSpPr>
                <a:xfrm>
                  <a:off x="3531125" y="5572511"/>
                  <a:ext cx="72009" cy="159874"/>
                  <a:chOff x="4356480" y="1564581"/>
                  <a:chExt cx="72009" cy="159874"/>
                </a:xfrm>
              </p:grpSpPr>
              <p:sp>
                <p:nvSpPr>
                  <p:cNvPr id="4717" name="627 - Έλλειψη"/>
                  <p:cNvSpPr>
                    <a:spLocks noChangeAspect="1"/>
                  </p:cNvSpPr>
                  <p:nvPr/>
                </p:nvSpPr>
                <p:spPr>
                  <a:xfrm>
                    <a:off x="4356480" y="1652447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4718" name="628 - Έλλειψη"/>
                  <p:cNvSpPr>
                    <a:spLocks noChangeAspect="1"/>
                  </p:cNvSpPr>
                  <p:nvPr/>
                </p:nvSpPr>
                <p:spPr>
                  <a:xfrm>
                    <a:off x="4356481" y="1564581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4705" name="597 - Ομάδα"/>
                <p:cNvGrpSpPr>
                  <a:grpSpLocks noChangeAspect="1"/>
                </p:cNvGrpSpPr>
                <p:nvPr/>
              </p:nvGrpSpPr>
              <p:grpSpPr>
                <a:xfrm>
                  <a:off x="3456691" y="5571597"/>
                  <a:ext cx="76002" cy="154871"/>
                  <a:chOff x="4351982" y="1565085"/>
                  <a:chExt cx="76002" cy="154871"/>
                </a:xfrm>
              </p:grpSpPr>
              <p:sp>
                <p:nvSpPr>
                  <p:cNvPr id="4715" name="62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4716" name="626 - Έλλειψη"/>
                  <p:cNvSpPr>
                    <a:spLocks noChangeAspect="1"/>
                  </p:cNvSpPr>
                  <p:nvPr/>
                </p:nvSpPr>
                <p:spPr>
                  <a:xfrm>
                    <a:off x="4351982" y="1565085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4706" name="600 - Ομάδα"/>
                <p:cNvGrpSpPr/>
                <p:nvPr/>
              </p:nvGrpSpPr>
              <p:grpSpPr>
                <a:xfrm>
                  <a:off x="3385579" y="556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4713" name="623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4714" name="62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4707" name="603 - Ομάδα"/>
                <p:cNvGrpSpPr/>
                <p:nvPr/>
              </p:nvGrpSpPr>
              <p:grpSpPr>
                <a:xfrm>
                  <a:off x="3314597" y="555786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4711" name="621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4712" name="62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4708" name="606 - Ομάδα"/>
                <p:cNvGrpSpPr/>
                <p:nvPr/>
              </p:nvGrpSpPr>
              <p:grpSpPr>
                <a:xfrm>
                  <a:off x="3239281" y="554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4709" name="61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4710" name="620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grpSp>
            <p:nvGrpSpPr>
              <p:cNvPr id="4577" name="635 - Ομάδα"/>
              <p:cNvGrpSpPr/>
              <p:nvPr/>
            </p:nvGrpSpPr>
            <p:grpSpPr>
              <a:xfrm rot="5938774" flipH="1" flipV="1">
                <a:off x="880343" y="5460576"/>
                <a:ext cx="326592" cy="218769"/>
                <a:chOff x="3239281" y="5544864"/>
                <a:chExt cx="577110" cy="203022"/>
              </a:xfrm>
            </p:grpSpPr>
            <p:grpSp>
              <p:nvGrpSpPr>
                <p:cNvPr id="4677" name="585 - Ομάδα"/>
                <p:cNvGrpSpPr>
                  <a:grpSpLocks noChangeAspect="1"/>
                </p:cNvGrpSpPr>
                <p:nvPr/>
              </p:nvGrpSpPr>
              <p:grpSpPr>
                <a:xfrm>
                  <a:off x="3744383" y="558107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4699" name="65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4700" name="65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4678" name="588 - Ομάδα"/>
                <p:cNvGrpSpPr/>
                <p:nvPr/>
              </p:nvGrpSpPr>
              <p:grpSpPr>
                <a:xfrm>
                  <a:off x="3673611" y="558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4697" name="65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4698" name="65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4679" name="591 - Ομάδα"/>
                <p:cNvGrpSpPr/>
                <p:nvPr/>
              </p:nvGrpSpPr>
              <p:grpSpPr>
                <a:xfrm>
                  <a:off x="3601603" y="557234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4695" name="65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4696" name="65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4680" name="594 - Ομάδα"/>
                <p:cNvGrpSpPr/>
                <p:nvPr/>
              </p:nvGrpSpPr>
              <p:grpSpPr>
                <a:xfrm>
                  <a:off x="3530621" y="5568012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4693" name="652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4694" name="653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4681" name="597 - Ομάδα"/>
                <p:cNvGrpSpPr>
                  <a:grpSpLocks noChangeAspect="1"/>
                </p:cNvGrpSpPr>
                <p:nvPr/>
              </p:nvGrpSpPr>
              <p:grpSpPr>
                <a:xfrm>
                  <a:off x="3460685" y="556659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4691" name="650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4692" name="651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4682" name="600 - Ομάδα"/>
                <p:cNvGrpSpPr/>
                <p:nvPr/>
              </p:nvGrpSpPr>
              <p:grpSpPr>
                <a:xfrm>
                  <a:off x="3385579" y="556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4689" name="648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4690" name="649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4683" name="603 - Ομάδα"/>
                <p:cNvGrpSpPr/>
                <p:nvPr/>
              </p:nvGrpSpPr>
              <p:grpSpPr>
                <a:xfrm>
                  <a:off x="3314597" y="5557866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4687" name="646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4688" name="647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4684" name="606 - Ομάδα"/>
                <p:cNvGrpSpPr/>
                <p:nvPr/>
              </p:nvGrpSpPr>
              <p:grpSpPr>
                <a:xfrm>
                  <a:off x="3239281" y="5544864"/>
                  <a:ext cx="72008" cy="159874"/>
                  <a:chOff x="4355976" y="1560082"/>
                  <a:chExt cx="72008" cy="159874"/>
                </a:xfrm>
              </p:grpSpPr>
              <p:sp>
                <p:nvSpPr>
                  <p:cNvPr id="4685" name="644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647948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4686" name="645 - Έλλειψη"/>
                  <p:cNvSpPr>
                    <a:spLocks noChangeAspect="1"/>
                  </p:cNvSpPr>
                  <p:nvPr/>
                </p:nvSpPr>
                <p:spPr>
                  <a:xfrm>
                    <a:off x="4355976" y="1560082"/>
                    <a:ext cx="72008" cy="72008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grpSp>
            <p:nvGrpSpPr>
              <p:cNvPr id="4578" name="678 - Ομάδα"/>
              <p:cNvGrpSpPr/>
              <p:nvPr/>
            </p:nvGrpSpPr>
            <p:grpSpPr>
              <a:xfrm rot="5554571" flipH="1" flipV="1">
                <a:off x="1403921" y="4634130"/>
                <a:ext cx="43312" cy="172275"/>
                <a:chOff x="4351449" y="1560082"/>
                <a:chExt cx="76535" cy="159874"/>
              </a:xfrm>
            </p:grpSpPr>
            <p:sp>
              <p:nvSpPr>
                <p:cNvPr id="4675" name="679 - Έλλειψη"/>
                <p:cNvSpPr>
                  <a:spLocks noChangeAspect="1"/>
                </p:cNvSpPr>
                <p:nvPr/>
              </p:nvSpPr>
              <p:spPr>
                <a:xfrm>
                  <a:off x="4351449" y="1647948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676" name="68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79" name="681 - Ομάδα"/>
              <p:cNvGrpSpPr/>
              <p:nvPr/>
            </p:nvGrpSpPr>
            <p:grpSpPr>
              <a:xfrm rot="5124672" flipH="1" flipV="1">
                <a:off x="1442676" y="3895540"/>
                <a:ext cx="42047" cy="169092"/>
                <a:chOff x="4358930" y="1560742"/>
                <a:chExt cx="74299" cy="156922"/>
              </a:xfrm>
            </p:grpSpPr>
            <p:sp>
              <p:nvSpPr>
                <p:cNvPr id="4673" name="682 - Έλλειψη"/>
                <p:cNvSpPr>
                  <a:spLocks noChangeAspect="1"/>
                </p:cNvSpPr>
                <p:nvPr/>
              </p:nvSpPr>
              <p:spPr>
                <a:xfrm>
                  <a:off x="4358930" y="164565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674" name="683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80" name="684 - Ομάδα"/>
              <p:cNvGrpSpPr/>
              <p:nvPr/>
            </p:nvGrpSpPr>
            <p:grpSpPr>
              <a:xfrm rot="5169957" flipH="1" flipV="1">
                <a:off x="1457507" y="3934712"/>
                <a:ext cx="42237" cy="171956"/>
                <a:chOff x="4353349" y="1560082"/>
                <a:chExt cx="74635" cy="159578"/>
              </a:xfrm>
            </p:grpSpPr>
            <p:sp>
              <p:nvSpPr>
                <p:cNvPr id="4671" name="685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672" name="68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81" name="854 - Ομάδα"/>
              <p:cNvGrpSpPr/>
              <p:nvPr/>
            </p:nvGrpSpPr>
            <p:grpSpPr>
              <a:xfrm rot="5124672" flipH="1" flipV="1">
                <a:off x="1415296" y="3809924"/>
                <a:ext cx="42787" cy="169891"/>
                <a:chOff x="4361221" y="1560742"/>
                <a:chExt cx="75608" cy="157662"/>
              </a:xfrm>
            </p:grpSpPr>
            <p:sp>
              <p:nvSpPr>
                <p:cNvPr id="4669" name="855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670" name="856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82" name="857 - Ομάδα"/>
              <p:cNvGrpSpPr/>
              <p:nvPr/>
            </p:nvGrpSpPr>
            <p:grpSpPr>
              <a:xfrm rot="5169957" flipH="1" flipV="1">
                <a:off x="1430343" y="3851176"/>
                <a:ext cx="42237" cy="171956"/>
                <a:chOff x="4353349" y="1560082"/>
                <a:chExt cx="74635" cy="159578"/>
              </a:xfrm>
            </p:grpSpPr>
            <p:sp>
              <p:nvSpPr>
                <p:cNvPr id="4667" name="85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668" name="85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83" name="860 - Ομάδα"/>
              <p:cNvGrpSpPr/>
              <p:nvPr/>
            </p:nvGrpSpPr>
            <p:grpSpPr>
              <a:xfrm rot="5124672" flipH="1" flipV="1">
                <a:off x="1388116" y="3724703"/>
                <a:ext cx="42787" cy="169891"/>
                <a:chOff x="4361221" y="1560742"/>
                <a:chExt cx="75608" cy="157662"/>
              </a:xfrm>
            </p:grpSpPr>
            <p:sp>
              <p:nvSpPr>
                <p:cNvPr id="4665" name="861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666" name="862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84" name="863 - Ομάδα"/>
              <p:cNvGrpSpPr/>
              <p:nvPr/>
            </p:nvGrpSpPr>
            <p:grpSpPr>
              <a:xfrm rot="5169957" flipH="1" flipV="1">
                <a:off x="1409232" y="3767425"/>
                <a:ext cx="42603" cy="172670"/>
                <a:chOff x="4355976" y="1560082"/>
                <a:chExt cx="75282" cy="160241"/>
              </a:xfrm>
            </p:grpSpPr>
            <p:sp>
              <p:nvSpPr>
                <p:cNvPr id="4663" name="864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664" name="86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85" name="866 - Ομάδα"/>
              <p:cNvGrpSpPr/>
              <p:nvPr/>
            </p:nvGrpSpPr>
            <p:grpSpPr>
              <a:xfrm rot="5124672" flipH="1" flipV="1">
                <a:off x="1229958" y="3216993"/>
                <a:ext cx="42787" cy="169891"/>
                <a:chOff x="4361221" y="1560742"/>
                <a:chExt cx="75608" cy="157662"/>
              </a:xfrm>
            </p:grpSpPr>
            <p:sp>
              <p:nvSpPr>
                <p:cNvPr id="4661" name="867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662" name="868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86" name="869 - Ομάδα"/>
              <p:cNvGrpSpPr/>
              <p:nvPr/>
            </p:nvGrpSpPr>
            <p:grpSpPr>
              <a:xfrm rot="5124672" flipH="1" flipV="1">
                <a:off x="1368967" y="3682519"/>
                <a:ext cx="42047" cy="169092"/>
                <a:chOff x="4358930" y="1560742"/>
                <a:chExt cx="74299" cy="156922"/>
              </a:xfrm>
            </p:grpSpPr>
            <p:sp>
              <p:nvSpPr>
                <p:cNvPr id="4659" name="870 - Έλλειψη"/>
                <p:cNvSpPr>
                  <a:spLocks noChangeAspect="1"/>
                </p:cNvSpPr>
                <p:nvPr/>
              </p:nvSpPr>
              <p:spPr>
                <a:xfrm>
                  <a:off x="4358930" y="164565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660" name="871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87" name="872 - Ομάδα"/>
              <p:cNvGrpSpPr/>
              <p:nvPr/>
            </p:nvGrpSpPr>
            <p:grpSpPr>
              <a:xfrm rot="5124672" flipH="1" flipV="1">
                <a:off x="1328798" y="3596601"/>
                <a:ext cx="42787" cy="169891"/>
                <a:chOff x="4361221" y="1560742"/>
                <a:chExt cx="75608" cy="157662"/>
              </a:xfrm>
            </p:grpSpPr>
            <p:sp>
              <p:nvSpPr>
                <p:cNvPr id="4657" name="873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658" name="874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88" name="878 - Ομάδα"/>
              <p:cNvGrpSpPr/>
              <p:nvPr/>
            </p:nvGrpSpPr>
            <p:grpSpPr>
              <a:xfrm rot="5124672" flipH="1" flipV="1">
                <a:off x="1295230" y="3511227"/>
                <a:ext cx="42787" cy="169891"/>
                <a:chOff x="4361221" y="1560742"/>
                <a:chExt cx="75608" cy="157662"/>
              </a:xfrm>
            </p:grpSpPr>
            <p:sp>
              <p:nvSpPr>
                <p:cNvPr id="4655" name="879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656" name="880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89" name="881 - Ομάδα"/>
              <p:cNvGrpSpPr/>
              <p:nvPr/>
            </p:nvGrpSpPr>
            <p:grpSpPr>
              <a:xfrm rot="5169957" flipH="1" flipV="1">
                <a:off x="1309957" y="3553799"/>
                <a:ext cx="42603" cy="172670"/>
                <a:chOff x="4355976" y="1560082"/>
                <a:chExt cx="75282" cy="160241"/>
              </a:xfrm>
            </p:grpSpPr>
            <p:sp>
              <p:nvSpPr>
                <p:cNvPr id="4653" name="882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654" name="88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90" name="884 - Ομάδα"/>
              <p:cNvGrpSpPr/>
              <p:nvPr/>
            </p:nvGrpSpPr>
            <p:grpSpPr>
              <a:xfrm rot="5124672" flipH="1" flipV="1">
                <a:off x="1266107" y="3426448"/>
                <a:ext cx="42047" cy="169092"/>
                <a:chOff x="4358930" y="1560742"/>
                <a:chExt cx="74299" cy="156921"/>
              </a:xfrm>
            </p:grpSpPr>
            <p:sp>
              <p:nvSpPr>
                <p:cNvPr id="4651" name="885 - Έλλειψη"/>
                <p:cNvSpPr>
                  <a:spLocks noChangeAspect="1"/>
                </p:cNvSpPr>
                <p:nvPr/>
              </p:nvSpPr>
              <p:spPr>
                <a:xfrm>
                  <a:off x="4358930" y="164565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652" name="886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91" name="887 - Ομάδα"/>
              <p:cNvGrpSpPr/>
              <p:nvPr/>
            </p:nvGrpSpPr>
            <p:grpSpPr>
              <a:xfrm rot="5169957" flipH="1" flipV="1">
                <a:off x="1274255" y="3468827"/>
                <a:ext cx="42237" cy="171956"/>
                <a:chOff x="4353349" y="1560082"/>
                <a:chExt cx="74635" cy="159578"/>
              </a:xfrm>
            </p:grpSpPr>
            <p:sp>
              <p:nvSpPr>
                <p:cNvPr id="4649" name="88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650" name="88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92" name="890 - Ομάδα"/>
              <p:cNvGrpSpPr/>
              <p:nvPr/>
            </p:nvGrpSpPr>
            <p:grpSpPr>
              <a:xfrm rot="5124672" flipH="1" flipV="1">
                <a:off x="1244811" y="3342656"/>
                <a:ext cx="42787" cy="169891"/>
                <a:chOff x="4361221" y="1560742"/>
                <a:chExt cx="75608" cy="157662"/>
              </a:xfrm>
            </p:grpSpPr>
            <p:sp>
              <p:nvSpPr>
                <p:cNvPr id="4647" name="891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648" name="892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93" name="893 - Ομάδα"/>
              <p:cNvGrpSpPr/>
              <p:nvPr/>
            </p:nvGrpSpPr>
            <p:grpSpPr>
              <a:xfrm rot="5169957" flipH="1" flipV="1">
                <a:off x="1259826" y="3381870"/>
                <a:ext cx="42603" cy="172670"/>
                <a:chOff x="4355976" y="1560082"/>
                <a:chExt cx="75282" cy="160241"/>
              </a:xfrm>
            </p:grpSpPr>
            <p:sp>
              <p:nvSpPr>
                <p:cNvPr id="4645" name="894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646" name="89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94" name="896 - Ομάδα"/>
              <p:cNvGrpSpPr/>
              <p:nvPr/>
            </p:nvGrpSpPr>
            <p:grpSpPr>
              <a:xfrm rot="5124672" flipH="1" flipV="1">
                <a:off x="1224197" y="3259200"/>
                <a:ext cx="42787" cy="169891"/>
                <a:chOff x="4361221" y="1560742"/>
                <a:chExt cx="75608" cy="157662"/>
              </a:xfrm>
            </p:grpSpPr>
            <p:sp>
              <p:nvSpPr>
                <p:cNvPr id="4643" name="897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644" name="898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95" name="899 - Ομάδα"/>
              <p:cNvGrpSpPr/>
              <p:nvPr/>
            </p:nvGrpSpPr>
            <p:grpSpPr>
              <a:xfrm rot="5169957" flipH="1" flipV="1">
                <a:off x="1239211" y="3298415"/>
                <a:ext cx="42603" cy="172670"/>
                <a:chOff x="4355976" y="1560082"/>
                <a:chExt cx="75282" cy="160241"/>
              </a:xfrm>
            </p:grpSpPr>
            <p:sp>
              <p:nvSpPr>
                <p:cNvPr id="4641" name="900 - Έλλειψη"/>
                <p:cNvSpPr>
                  <a:spLocks noChangeAspect="1"/>
                </p:cNvSpPr>
                <p:nvPr/>
              </p:nvSpPr>
              <p:spPr>
                <a:xfrm>
                  <a:off x="4359250" y="164831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642" name="90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96" name="905 - Ομάδα"/>
              <p:cNvGrpSpPr/>
              <p:nvPr/>
            </p:nvGrpSpPr>
            <p:grpSpPr>
              <a:xfrm rot="5124672" flipH="1" flipV="1">
                <a:off x="1219800" y="3176572"/>
                <a:ext cx="42787" cy="169891"/>
                <a:chOff x="4361221" y="1560742"/>
                <a:chExt cx="75608" cy="157662"/>
              </a:xfrm>
            </p:grpSpPr>
            <p:sp>
              <p:nvSpPr>
                <p:cNvPr id="4639" name="906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640" name="907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97" name="908 - Ομάδα"/>
              <p:cNvGrpSpPr/>
              <p:nvPr/>
            </p:nvGrpSpPr>
            <p:grpSpPr>
              <a:xfrm rot="5124672" flipH="1" flipV="1">
                <a:off x="1208222" y="3095926"/>
                <a:ext cx="42047" cy="169092"/>
                <a:chOff x="4358930" y="1560742"/>
                <a:chExt cx="74299" cy="156921"/>
              </a:xfrm>
            </p:grpSpPr>
            <p:sp>
              <p:nvSpPr>
                <p:cNvPr id="4637" name="909 - Έλλειψη"/>
                <p:cNvSpPr>
                  <a:spLocks noChangeAspect="1"/>
                </p:cNvSpPr>
                <p:nvPr/>
              </p:nvSpPr>
              <p:spPr>
                <a:xfrm>
                  <a:off x="4358930" y="1645655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638" name="910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98" name="911 - Ομάδα"/>
              <p:cNvGrpSpPr/>
              <p:nvPr/>
            </p:nvGrpSpPr>
            <p:grpSpPr>
              <a:xfrm rot="5169957" flipH="1" flipV="1">
                <a:off x="1211241" y="3135729"/>
                <a:ext cx="42237" cy="171956"/>
                <a:chOff x="4353349" y="1560082"/>
                <a:chExt cx="74635" cy="159578"/>
              </a:xfrm>
            </p:grpSpPr>
            <p:sp>
              <p:nvSpPr>
                <p:cNvPr id="4635" name="912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636" name="91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599" name="917 - Ομάδα"/>
              <p:cNvGrpSpPr/>
              <p:nvPr/>
            </p:nvGrpSpPr>
            <p:grpSpPr>
              <a:xfrm rot="5169957" flipH="1" flipV="1">
                <a:off x="1200578" y="3051585"/>
                <a:ext cx="42237" cy="171956"/>
                <a:chOff x="4353349" y="1560082"/>
                <a:chExt cx="74635" cy="159578"/>
              </a:xfrm>
            </p:grpSpPr>
            <p:sp>
              <p:nvSpPr>
                <p:cNvPr id="4633" name="91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634" name="91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600" name="926 - Ομάδα"/>
              <p:cNvGrpSpPr/>
              <p:nvPr/>
            </p:nvGrpSpPr>
            <p:grpSpPr>
              <a:xfrm rot="5169957" flipH="1" flipV="1">
                <a:off x="1210088" y="3009206"/>
                <a:ext cx="42237" cy="171956"/>
                <a:chOff x="4353349" y="1560082"/>
                <a:chExt cx="74635" cy="159578"/>
              </a:xfrm>
            </p:grpSpPr>
            <p:sp>
              <p:nvSpPr>
                <p:cNvPr id="4631" name="927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632" name="92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601" name="929 - Ομάδα"/>
              <p:cNvGrpSpPr/>
              <p:nvPr/>
            </p:nvGrpSpPr>
            <p:grpSpPr>
              <a:xfrm rot="5169957" flipH="1" flipV="1">
                <a:off x="1206345" y="2968659"/>
                <a:ext cx="42237" cy="171956"/>
                <a:chOff x="4353349" y="1560082"/>
                <a:chExt cx="74635" cy="159578"/>
              </a:xfrm>
            </p:grpSpPr>
            <p:sp>
              <p:nvSpPr>
                <p:cNvPr id="4629" name="930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630" name="93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602" name="932 - Ομάδα"/>
              <p:cNvGrpSpPr/>
              <p:nvPr/>
            </p:nvGrpSpPr>
            <p:grpSpPr>
              <a:xfrm rot="5169957" flipH="1" flipV="1">
                <a:off x="1221984" y="2726985"/>
                <a:ext cx="42237" cy="171956"/>
                <a:chOff x="4353349" y="1560082"/>
                <a:chExt cx="74635" cy="159578"/>
              </a:xfrm>
            </p:grpSpPr>
            <p:sp>
              <p:nvSpPr>
                <p:cNvPr id="4627" name="933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628" name="934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603" name="935 - Ομάδα"/>
              <p:cNvGrpSpPr/>
              <p:nvPr/>
            </p:nvGrpSpPr>
            <p:grpSpPr>
              <a:xfrm rot="5169957" flipH="1" flipV="1">
                <a:off x="1231493" y="2684608"/>
                <a:ext cx="42237" cy="171956"/>
                <a:chOff x="4353349" y="1560082"/>
                <a:chExt cx="74635" cy="159578"/>
              </a:xfrm>
            </p:grpSpPr>
            <p:sp>
              <p:nvSpPr>
                <p:cNvPr id="4625" name="936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626" name="93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604" name="938 - Ομάδα"/>
              <p:cNvGrpSpPr/>
              <p:nvPr/>
            </p:nvGrpSpPr>
            <p:grpSpPr>
              <a:xfrm rot="5169957" flipH="1" flipV="1">
                <a:off x="1227750" y="2644059"/>
                <a:ext cx="42237" cy="171956"/>
                <a:chOff x="4353349" y="1560082"/>
                <a:chExt cx="74635" cy="159578"/>
              </a:xfrm>
            </p:grpSpPr>
            <p:sp>
              <p:nvSpPr>
                <p:cNvPr id="4623" name="939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624" name="94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605" name="941 - Ομάδα"/>
              <p:cNvGrpSpPr/>
              <p:nvPr/>
            </p:nvGrpSpPr>
            <p:grpSpPr>
              <a:xfrm rot="5169957" flipH="1" flipV="1">
                <a:off x="1205865" y="2849830"/>
                <a:ext cx="42237" cy="171956"/>
                <a:chOff x="4353349" y="1560082"/>
                <a:chExt cx="74635" cy="159578"/>
              </a:xfrm>
            </p:grpSpPr>
            <p:sp>
              <p:nvSpPr>
                <p:cNvPr id="4621" name="942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622" name="94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606" name="944 - Ομάδα"/>
              <p:cNvGrpSpPr/>
              <p:nvPr/>
            </p:nvGrpSpPr>
            <p:grpSpPr>
              <a:xfrm rot="5169957" flipH="1" flipV="1">
                <a:off x="1215374" y="2807452"/>
                <a:ext cx="42237" cy="171956"/>
                <a:chOff x="4353349" y="1560082"/>
                <a:chExt cx="74635" cy="159578"/>
              </a:xfrm>
            </p:grpSpPr>
            <p:sp>
              <p:nvSpPr>
                <p:cNvPr id="4619" name="945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620" name="94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607" name="947 - Ομάδα"/>
              <p:cNvGrpSpPr/>
              <p:nvPr/>
            </p:nvGrpSpPr>
            <p:grpSpPr>
              <a:xfrm rot="5169957" flipH="1" flipV="1">
                <a:off x="1211631" y="2766905"/>
                <a:ext cx="42237" cy="171956"/>
                <a:chOff x="4353349" y="1560082"/>
                <a:chExt cx="74635" cy="159578"/>
              </a:xfrm>
            </p:grpSpPr>
            <p:sp>
              <p:nvSpPr>
                <p:cNvPr id="4617" name="948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618" name="94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608" name="950 - Ομάδα"/>
              <p:cNvGrpSpPr/>
              <p:nvPr/>
            </p:nvGrpSpPr>
            <p:grpSpPr>
              <a:xfrm rot="5169957" flipH="1" flipV="1">
                <a:off x="1203400" y="2928224"/>
                <a:ext cx="42237" cy="171956"/>
                <a:chOff x="4353349" y="1560082"/>
                <a:chExt cx="74635" cy="159578"/>
              </a:xfrm>
            </p:grpSpPr>
            <p:sp>
              <p:nvSpPr>
                <p:cNvPr id="4615" name="951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616" name="95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609" name="953 - Ομάδα"/>
              <p:cNvGrpSpPr/>
              <p:nvPr/>
            </p:nvGrpSpPr>
            <p:grpSpPr>
              <a:xfrm rot="5169957" flipH="1" flipV="1">
                <a:off x="1213282" y="2887668"/>
                <a:ext cx="42237" cy="171956"/>
                <a:chOff x="4353349" y="1560082"/>
                <a:chExt cx="74635" cy="159578"/>
              </a:xfrm>
            </p:grpSpPr>
            <p:sp>
              <p:nvSpPr>
                <p:cNvPr id="4613" name="954 - Έλλειψη"/>
                <p:cNvSpPr>
                  <a:spLocks noChangeAspect="1"/>
                </p:cNvSpPr>
                <p:nvPr/>
              </p:nvSpPr>
              <p:spPr>
                <a:xfrm>
                  <a:off x="4353349" y="164765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614" name="95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610" name="860 - Ομάδα"/>
              <p:cNvGrpSpPr/>
              <p:nvPr/>
            </p:nvGrpSpPr>
            <p:grpSpPr>
              <a:xfrm rot="5124672" flipH="1" flipV="1">
                <a:off x="1376017" y="3638093"/>
                <a:ext cx="42787" cy="169891"/>
                <a:chOff x="4361221" y="1560742"/>
                <a:chExt cx="75608" cy="157662"/>
              </a:xfrm>
            </p:grpSpPr>
            <p:sp>
              <p:nvSpPr>
                <p:cNvPr id="4611" name="861 - Έλλειψη"/>
                <p:cNvSpPr>
                  <a:spLocks noChangeAspect="1"/>
                </p:cNvSpPr>
                <p:nvPr/>
              </p:nvSpPr>
              <p:spPr>
                <a:xfrm>
                  <a:off x="4364821" y="1646396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612" name="862 - Έλλειψη"/>
                <p:cNvSpPr>
                  <a:spLocks noChangeAspect="1"/>
                </p:cNvSpPr>
                <p:nvPr/>
              </p:nvSpPr>
              <p:spPr>
                <a:xfrm>
                  <a:off x="4361221" y="1560742"/>
                  <a:ext cx="72008" cy="72008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</p:grpSp>
      <p:sp>
        <p:nvSpPr>
          <p:cNvPr id="5390" name="Right Brace 5389"/>
          <p:cNvSpPr/>
          <p:nvPr/>
        </p:nvSpPr>
        <p:spPr>
          <a:xfrm>
            <a:off x="7740352" y="836712"/>
            <a:ext cx="144016" cy="2304256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391" name="Right Brace 5390"/>
          <p:cNvSpPr/>
          <p:nvPr/>
        </p:nvSpPr>
        <p:spPr>
          <a:xfrm>
            <a:off x="7740352" y="3284984"/>
            <a:ext cx="216024" cy="2232248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392" name="TextBox 5391"/>
          <p:cNvSpPr txBox="1"/>
          <p:nvPr/>
        </p:nvSpPr>
        <p:spPr>
          <a:xfrm>
            <a:off x="7884368" y="1844824"/>
            <a:ext cx="1187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/>
              <a:t>desmosome</a:t>
            </a:r>
            <a:endParaRPr lang="el-GR" sz="1400" b="1" dirty="0"/>
          </a:p>
        </p:txBody>
      </p:sp>
      <p:sp>
        <p:nvSpPr>
          <p:cNvPr id="5393" name="TextBox 5392"/>
          <p:cNvSpPr txBox="1"/>
          <p:nvPr/>
        </p:nvSpPr>
        <p:spPr>
          <a:xfrm>
            <a:off x="7884368" y="4293096"/>
            <a:ext cx="1187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EDASC</a:t>
            </a:r>
            <a:endParaRPr lang="el-GR" sz="1400" b="1" dirty="0"/>
          </a:p>
        </p:txBody>
      </p:sp>
      <p:grpSp>
        <p:nvGrpSpPr>
          <p:cNvPr id="5394" name="Group 175"/>
          <p:cNvGrpSpPr/>
          <p:nvPr/>
        </p:nvGrpSpPr>
        <p:grpSpPr>
          <a:xfrm>
            <a:off x="6586555" y="3573016"/>
            <a:ext cx="289701" cy="1872208"/>
            <a:chOff x="3238509" y="1117046"/>
            <a:chExt cx="903385" cy="4819264"/>
          </a:xfrm>
        </p:grpSpPr>
        <p:grpSp>
          <p:nvGrpSpPr>
            <p:cNvPr id="5395" name="486 - Ομάδα"/>
            <p:cNvGrpSpPr/>
            <p:nvPr/>
          </p:nvGrpSpPr>
          <p:grpSpPr>
            <a:xfrm rot="16354571">
              <a:off x="3806154" y="3507071"/>
              <a:ext cx="64935" cy="159874"/>
              <a:chOff x="4355976" y="1560082"/>
              <a:chExt cx="72008" cy="159874"/>
            </a:xfrm>
          </p:grpSpPr>
          <p:sp>
            <p:nvSpPr>
              <p:cNvPr id="5834" name="487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835" name="48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396" name="489 - Ομάδα"/>
            <p:cNvGrpSpPr/>
            <p:nvPr/>
          </p:nvGrpSpPr>
          <p:grpSpPr>
            <a:xfrm rot="16354571">
              <a:off x="3801846" y="3571897"/>
              <a:ext cx="64935" cy="159874"/>
              <a:chOff x="4355976" y="1560082"/>
              <a:chExt cx="72008" cy="159874"/>
            </a:xfrm>
          </p:grpSpPr>
          <p:sp>
            <p:nvSpPr>
              <p:cNvPr id="5832" name="490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833" name="49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397" name="492 - Ομάδα"/>
            <p:cNvGrpSpPr/>
            <p:nvPr/>
          </p:nvGrpSpPr>
          <p:grpSpPr>
            <a:xfrm rot="15742809">
              <a:off x="3805230" y="3373888"/>
              <a:ext cx="71971" cy="158470"/>
              <a:chOff x="4348173" y="1560082"/>
              <a:chExt cx="79811" cy="158470"/>
            </a:xfrm>
          </p:grpSpPr>
          <p:sp>
            <p:nvSpPr>
              <p:cNvPr id="5830" name="493 - Έλλειψη"/>
              <p:cNvSpPr>
                <a:spLocks noChangeAspect="1"/>
              </p:cNvSpPr>
              <p:nvPr/>
            </p:nvSpPr>
            <p:spPr>
              <a:xfrm>
                <a:off x="4348173" y="1646544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831" name="494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398" name="495 - Ομάδα"/>
            <p:cNvGrpSpPr/>
            <p:nvPr/>
          </p:nvGrpSpPr>
          <p:grpSpPr>
            <a:xfrm rot="16354571">
              <a:off x="3811524" y="3439492"/>
              <a:ext cx="64935" cy="159874"/>
              <a:chOff x="4355976" y="1560082"/>
              <a:chExt cx="72008" cy="159874"/>
            </a:xfrm>
          </p:grpSpPr>
          <p:sp>
            <p:nvSpPr>
              <p:cNvPr id="5828" name="496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829" name="49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399" name="498 - Ομάδα"/>
            <p:cNvGrpSpPr/>
            <p:nvPr/>
          </p:nvGrpSpPr>
          <p:grpSpPr>
            <a:xfrm rot="15742809">
              <a:off x="3806403" y="3308869"/>
              <a:ext cx="71971" cy="158470"/>
              <a:chOff x="4346646" y="1568572"/>
              <a:chExt cx="79811" cy="158470"/>
            </a:xfrm>
          </p:grpSpPr>
          <p:sp>
            <p:nvSpPr>
              <p:cNvPr id="5826" name="499 - Έλλειψη"/>
              <p:cNvSpPr>
                <a:spLocks noChangeAspect="1"/>
              </p:cNvSpPr>
              <p:nvPr/>
            </p:nvSpPr>
            <p:spPr>
              <a:xfrm>
                <a:off x="4346646" y="1655034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827" name="500 - Έλλειψη"/>
              <p:cNvSpPr>
                <a:spLocks noChangeAspect="1"/>
              </p:cNvSpPr>
              <p:nvPr/>
            </p:nvSpPr>
            <p:spPr>
              <a:xfrm>
                <a:off x="4354449" y="156857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00" name="501 - Ομάδα"/>
            <p:cNvGrpSpPr/>
            <p:nvPr/>
          </p:nvGrpSpPr>
          <p:grpSpPr>
            <a:xfrm rot="15742809">
              <a:off x="3805759" y="3246227"/>
              <a:ext cx="71971" cy="158470"/>
              <a:chOff x="4348173" y="1560082"/>
              <a:chExt cx="79811" cy="158470"/>
            </a:xfrm>
          </p:grpSpPr>
          <p:sp>
            <p:nvSpPr>
              <p:cNvPr id="5824" name="502 - Έλλειψη"/>
              <p:cNvSpPr>
                <a:spLocks noChangeAspect="1"/>
              </p:cNvSpPr>
              <p:nvPr/>
            </p:nvSpPr>
            <p:spPr>
              <a:xfrm>
                <a:off x="4348173" y="1646544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825" name="50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01" name="504 - Ομάδα"/>
            <p:cNvGrpSpPr/>
            <p:nvPr/>
          </p:nvGrpSpPr>
          <p:grpSpPr>
            <a:xfrm rot="15924672">
              <a:off x="3780171" y="3115671"/>
              <a:ext cx="67001" cy="156922"/>
              <a:chOff x="4358930" y="1560742"/>
              <a:chExt cx="74299" cy="156922"/>
            </a:xfrm>
          </p:grpSpPr>
          <p:sp>
            <p:nvSpPr>
              <p:cNvPr id="5822" name="505 - Έλλειψη"/>
              <p:cNvSpPr>
                <a:spLocks noChangeAspect="1"/>
              </p:cNvSpPr>
              <p:nvPr/>
            </p:nvSpPr>
            <p:spPr>
              <a:xfrm>
                <a:off x="4358930" y="164565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823" name="506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02" name="507 - Ομάδα"/>
            <p:cNvGrpSpPr/>
            <p:nvPr/>
          </p:nvGrpSpPr>
          <p:grpSpPr>
            <a:xfrm rot="15969957">
              <a:off x="3793868" y="3179046"/>
              <a:ext cx="67304" cy="159578"/>
              <a:chOff x="4353349" y="1560082"/>
              <a:chExt cx="74635" cy="159578"/>
            </a:xfrm>
          </p:grpSpPr>
          <p:sp>
            <p:nvSpPr>
              <p:cNvPr id="5820" name="50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821" name="50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03" name="510 - Ομάδα"/>
            <p:cNvGrpSpPr>
              <a:grpSpLocks noChangeAspect="1"/>
            </p:cNvGrpSpPr>
            <p:nvPr/>
          </p:nvGrpSpPr>
          <p:grpSpPr>
            <a:xfrm rot="16354571">
              <a:off x="3799976" y="3640323"/>
              <a:ext cx="64935" cy="159874"/>
              <a:chOff x="4355976" y="1560082"/>
              <a:chExt cx="72008" cy="159874"/>
            </a:xfrm>
          </p:grpSpPr>
          <p:sp>
            <p:nvSpPr>
              <p:cNvPr id="5818" name="511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819" name="512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04" name="513 - Ομάδα"/>
            <p:cNvGrpSpPr/>
            <p:nvPr/>
          </p:nvGrpSpPr>
          <p:grpSpPr>
            <a:xfrm rot="16354571">
              <a:off x="3793104" y="3703929"/>
              <a:ext cx="64935" cy="159874"/>
              <a:chOff x="4355976" y="1560082"/>
              <a:chExt cx="72008" cy="159874"/>
            </a:xfrm>
          </p:grpSpPr>
          <p:sp>
            <p:nvSpPr>
              <p:cNvPr id="5816" name="514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817" name="51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05" name="516 - Ομάδα"/>
            <p:cNvGrpSpPr/>
            <p:nvPr/>
          </p:nvGrpSpPr>
          <p:grpSpPr>
            <a:xfrm rot="16354571">
              <a:off x="3784839" y="3768594"/>
              <a:ext cx="64935" cy="159874"/>
              <a:chOff x="4355976" y="1560082"/>
              <a:chExt cx="72008" cy="159874"/>
            </a:xfrm>
          </p:grpSpPr>
          <p:sp>
            <p:nvSpPr>
              <p:cNvPr id="5814" name="517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815" name="51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06" name="519 - Ομάδα"/>
            <p:cNvGrpSpPr/>
            <p:nvPr/>
          </p:nvGrpSpPr>
          <p:grpSpPr>
            <a:xfrm rot="16354571">
              <a:off x="3777319" y="3832363"/>
              <a:ext cx="64935" cy="159874"/>
              <a:chOff x="4355976" y="1560082"/>
              <a:chExt cx="72008" cy="159874"/>
            </a:xfrm>
          </p:grpSpPr>
          <p:sp>
            <p:nvSpPr>
              <p:cNvPr id="5812" name="520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813" name="52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07" name="525 - Ομάδα"/>
            <p:cNvGrpSpPr/>
            <p:nvPr/>
          </p:nvGrpSpPr>
          <p:grpSpPr>
            <a:xfrm rot="16354571">
              <a:off x="3713312" y="4231114"/>
              <a:ext cx="69017" cy="159874"/>
              <a:chOff x="4351449" y="1560082"/>
              <a:chExt cx="76535" cy="159874"/>
            </a:xfrm>
          </p:grpSpPr>
          <p:sp>
            <p:nvSpPr>
              <p:cNvPr id="5810" name="526 - Έλλειψη"/>
              <p:cNvSpPr>
                <a:spLocks noChangeAspect="1"/>
              </p:cNvSpPr>
              <p:nvPr/>
            </p:nvSpPr>
            <p:spPr>
              <a:xfrm>
                <a:off x="4351449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811" name="52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08" name="555 - Ομάδα"/>
            <p:cNvGrpSpPr>
              <a:grpSpLocks noChangeAspect="1"/>
            </p:cNvGrpSpPr>
            <p:nvPr/>
          </p:nvGrpSpPr>
          <p:grpSpPr>
            <a:xfrm rot="16354571">
              <a:off x="3772759" y="3895309"/>
              <a:ext cx="64935" cy="159874"/>
              <a:chOff x="4355976" y="1560082"/>
              <a:chExt cx="72008" cy="159874"/>
            </a:xfrm>
          </p:grpSpPr>
          <p:sp>
            <p:nvSpPr>
              <p:cNvPr id="5808" name="556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809" name="55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09" name="558 - Ομάδα"/>
            <p:cNvGrpSpPr/>
            <p:nvPr/>
          </p:nvGrpSpPr>
          <p:grpSpPr>
            <a:xfrm rot="16354571">
              <a:off x="3767655" y="3962898"/>
              <a:ext cx="64935" cy="159874"/>
              <a:chOff x="4355976" y="1560082"/>
              <a:chExt cx="72008" cy="159874"/>
            </a:xfrm>
          </p:grpSpPr>
          <p:sp>
            <p:nvSpPr>
              <p:cNvPr id="5806" name="559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807" name="560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10" name="561 - Ομάδα"/>
            <p:cNvGrpSpPr/>
            <p:nvPr/>
          </p:nvGrpSpPr>
          <p:grpSpPr>
            <a:xfrm rot="16354571">
              <a:off x="3757473" y="4026560"/>
              <a:ext cx="64935" cy="159874"/>
              <a:chOff x="4355976" y="1560082"/>
              <a:chExt cx="72008" cy="159874"/>
            </a:xfrm>
          </p:grpSpPr>
          <p:sp>
            <p:nvSpPr>
              <p:cNvPr id="5804" name="562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805" name="56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11" name="564 - Ομάδα"/>
            <p:cNvGrpSpPr/>
            <p:nvPr/>
          </p:nvGrpSpPr>
          <p:grpSpPr>
            <a:xfrm rot="16354571">
              <a:off x="3741099" y="4093883"/>
              <a:ext cx="64935" cy="159874"/>
              <a:chOff x="4355976" y="1560082"/>
              <a:chExt cx="72008" cy="159874"/>
            </a:xfrm>
          </p:grpSpPr>
          <p:sp>
            <p:nvSpPr>
              <p:cNvPr id="5802" name="565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803" name="566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12" name="609 - Ομάδα"/>
            <p:cNvGrpSpPr/>
            <p:nvPr/>
          </p:nvGrpSpPr>
          <p:grpSpPr>
            <a:xfrm rot="16738774">
              <a:off x="3414619" y="4496890"/>
              <a:ext cx="520422" cy="203022"/>
              <a:chOff x="3239281" y="5544864"/>
              <a:chExt cx="577110" cy="203022"/>
            </a:xfrm>
          </p:grpSpPr>
          <p:grpSp>
            <p:nvGrpSpPr>
              <p:cNvPr id="5778" name="585 - Ομάδα"/>
              <p:cNvGrpSpPr>
                <a:grpSpLocks noChangeAspect="1"/>
              </p:cNvGrpSpPr>
              <p:nvPr/>
            </p:nvGrpSpPr>
            <p:grpSpPr>
              <a:xfrm>
                <a:off x="3744383" y="5581074"/>
                <a:ext cx="72008" cy="159874"/>
                <a:chOff x="4355976" y="1560082"/>
                <a:chExt cx="72008" cy="159874"/>
              </a:xfrm>
            </p:grpSpPr>
            <p:sp>
              <p:nvSpPr>
                <p:cNvPr id="5800" name="58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801" name="58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779" name="588 - Ομάδα"/>
              <p:cNvGrpSpPr/>
              <p:nvPr/>
            </p:nvGrpSpPr>
            <p:grpSpPr>
              <a:xfrm>
                <a:off x="3673611" y="5588012"/>
                <a:ext cx="72008" cy="159874"/>
                <a:chOff x="4355976" y="1560082"/>
                <a:chExt cx="72008" cy="159874"/>
              </a:xfrm>
            </p:grpSpPr>
            <p:sp>
              <p:nvSpPr>
                <p:cNvPr id="5798" name="589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799" name="59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780" name="591 - Ομάδα"/>
              <p:cNvGrpSpPr/>
              <p:nvPr/>
            </p:nvGrpSpPr>
            <p:grpSpPr>
              <a:xfrm>
                <a:off x="3601603" y="5572346"/>
                <a:ext cx="72008" cy="159874"/>
                <a:chOff x="4355976" y="1560082"/>
                <a:chExt cx="72008" cy="159874"/>
              </a:xfrm>
            </p:grpSpPr>
            <p:sp>
              <p:nvSpPr>
                <p:cNvPr id="5796" name="592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797" name="59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781" name="594 - Ομάδα"/>
              <p:cNvGrpSpPr/>
              <p:nvPr/>
            </p:nvGrpSpPr>
            <p:grpSpPr>
              <a:xfrm>
                <a:off x="3530621" y="5568012"/>
                <a:ext cx="72008" cy="159874"/>
                <a:chOff x="4355976" y="1560082"/>
                <a:chExt cx="72008" cy="159874"/>
              </a:xfrm>
            </p:grpSpPr>
            <p:sp>
              <p:nvSpPr>
                <p:cNvPr id="5794" name="595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795" name="59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782" name="597 - Ομάδα"/>
              <p:cNvGrpSpPr>
                <a:grpSpLocks noChangeAspect="1"/>
              </p:cNvGrpSpPr>
              <p:nvPr/>
            </p:nvGrpSpPr>
            <p:grpSpPr>
              <a:xfrm>
                <a:off x="3460685" y="5566594"/>
                <a:ext cx="72008" cy="159874"/>
                <a:chOff x="4355976" y="1560082"/>
                <a:chExt cx="72008" cy="159874"/>
              </a:xfrm>
            </p:grpSpPr>
            <p:sp>
              <p:nvSpPr>
                <p:cNvPr id="5792" name="598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793" name="59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783" name="600 - Ομάδα"/>
              <p:cNvGrpSpPr/>
              <p:nvPr/>
            </p:nvGrpSpPr>
            <p:grpSpPr>
              <a:xfrm>
                <a:off x="3385579" y="5564864"/>
                <a:ext cx="72008" cy="159874"/>
                <a:chOff x="4355976" y="1560082"/>
                <a:chExt cx="72008" cy="159874"/>
              </a:xfrm>
            </p:grpSpPr>
            <p:sp>
              <p:nvSpPr>
                <p:cNvPr id="5790" name="601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791" name="60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784" name="603 - Ομάδα"/>
              <p:cNvGrpSpPr/>
              <p:nvPr/>
            </p:nvGrpSpPr>
            <p:grpSpPr>
              <a:xfrm>
                <a:off x="3314597" y="5557866"/>
                <a:ext cx="72008" cy="159874"/>
                <a:chOff x="4355976" y="1560082"/>
                <a:chExt cx="72008" cy="159874"/>
              </a:xfrm>
            </p:grpSpPr>
            <p:sp>
              <p:nvSpPr>
                <p:cNvPr id="5788" name="60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789" name="60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785" name="606 - Ομάδα"/>
              <p:cNvGrpSpPr/>
              <p:nvPr/>
            </p:nvGrpSpPr>
            <p:grpSpPr>
              <a:xfrm>
                <a:off x="3239281" y="5544864"/>
                <a:ext cx="72008" cy="159874"/>
                <a:chOff x="4355976" y="1560082"/>
                <a:chExt cx="72008" cy="159874"/>
              </a:xfrm>
            </p:grpSpPr>
            <p:sp>
              <p:nvSpPr>
                <p:cNvPr id="5786" name="607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787" name="60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5413" name="610 - Ομάδα"/>
            <p:cNvGrpSpPr/>
            <p:nvPr/>
          </p:nvGrpSpPr>
          <p:grpSpPr>
            <a:xfrm rot="16738774">
              <a:off x="3275399" y="4990176"/>
              <a:ext cx="520879" cy="207521"/>
              <a:chOff x="3239281" y="5544864"/>
              <a:chExt cx="577616" cy="207521"/>
            </a:xfrm>
          </p:grpSpPr>
          <p:grpSp>
            <p:nvGrpSpPr>
              <p:cNvPr id="5754" name="585 - Ομάδα"/>
              <p:cNvGrpSpPr>
                <a:grpSpLocks noChangeAspect="1"/>
              </p:cNvGrpSpPr>
              <p:nvPr/>
            </p:nvGrpSpPr>
            <p:grpSpPr>
              <a:xfrm>
                <a:off x="3744888" y="5585573"/>
                <a:ext cx="72009" cy="159874"/>
                <a:chOff x="4356481" y="1564581"/>
                <a:chExt cx="72009" cy="159874"/>
              </a:xfrm>
            </p:grpSpPr>
            <p:sp>
              <p:nvSpPr>
                <p:cNvPr id="5776" name="633 - Έλλειψη"/>
                <p:cNvSpPr>
                  <a:spLocks noChangeAspect="1"/>
                </p:cNvSpPr>
                <p:nvPr/>
              </p:nvSpPr>
              <p:spPr>
                <a:xfrm>
                  <a:off x="4356481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777" name="634 - Έλλειψη"/>
                <p:cNvSpPr>
                  <a:spLocks noChangeAspect="1"/>
                </p:cNvSpPr>
                <p:nvPr/>
              </p:nvSpPr>
              <p:spPr>
                <a:xfrm>
                  <a:off x="4356482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755" name="588 - Ομάδα"/>
              <p:cNvGrpSpPr/>
              <p:nvPr/>
            </p:nvGrpSpPr>
            <p:grpSpPr>
              <a:xfrm>
                <a:off x="3674116" y="5592511"/>
                <a:ext cx="72009" cy="159874"/>
                <a:chOff x="4356481" y="1564581"/>
                <a:chExt cx="72009" cy="159874"/>
              </a:xfrm>
            </p:grpSpPr>
            <p:sp>
              <p:nvSpPr>
                <p:cNvPr id="5774" name="631 - Έλλειψη"/>
                <p:cNvSpPr>
                  <a:spLocks noChangeAspect="1"/>
                </p:cNvSpPr>
                <p:nvPr/>
              </p:nvSpPr>
              <p:spPr>
                <a:xfrm>
                  <a:off x="4356481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775" name="632 - Έλλειψη"/>
                <p:cNvSpPr>
                  <a:spLocks noChangeAspect="1"/>
                </p:cNvSpPr>
                <p:nvPr/>
              </p:nvSpPr>
              <p:spPr>
                <a:xfrm>
                  <a:off x="4356482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756" name="591 - Ομάδα"/>
              <p:cNvGrpSpPr/>
              <p:nvPr/>
            </p:nvGrpSpPr>
            <p:grpSpPr>
              <a:xfrm>
                <a:off x="3602108" y="5576845"/>
                <a:ext cx="72009" cy="159874"/>
                <a:chOff x="4356481" y="1564581"/>
                <a:chExt cx="72009" cy="159874"/>
              </a:xfrm>
            </p:grpSpPr>
            <p:sp>
              <p:nvSpPr>
                <p:cNvPr id="5772" name="629 - Έλλειψη"/>
                <p:cNvSpPr>
                  <a:spLocks noChangeAspect="1"/>
                </p:cNvSpPr>
                <p:nvPr/>
              </p:nvSpPr>
              <p:spPr>
                <a:xfrm>
                  <a:off x="4356481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773" name="630 - Έλλειψη"/>
                <p:cNvSpPr>
                  <a:spLocks noChangeAspect="1"/>
                </p:cNvSpPr>
                <p:nvPr/>
              </p:nvSpPr>
              <p:spPr>
                <a:xfrm>
                  <a:off x="4356482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757" name="594 - Ομάδα"/>
              <p:cNvGrpSpPr/>
              <p:nvPr/>
            </p:nvGrpSpPr>
            <p:grpSpPr>
              <a:xfrm>
                <a:off x="3531125" y="5572511"/>
                <a:ext cx="72009" cy="159874"/>
                <a:chOff x="4356480" y="1564581"/>
                <a:chExt cx="72009" cy="159874"/>
              </a:xfrm>
            </p:grpSpPr>
            <p:sp>
              <p:nvSpPr>
                <p:cNvPr id="5770" name="627 - Έλλειψη"/>
                <p:cNvSpPr>
                  <a:spLocks noChangeAspect="1"/>
                </p:cNvSpPr>
                <p:nvPr/>
              </p:nvSpPr>
              <p:spPr>
                <a:xfrm>
                  <a:off x="4356480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771" name="628 - Έλλειψη"/>
                <p:cNvSpPr>
                  <a:spLocks noChangeAspect="1"/>
                </p:cNvSpPr>
                <p:nvPr/>
              </p:nvSpPr>
              <p:spPr>
                <a:xfrm>
                  <a:off x="4356481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758" name="597 - Ομάδα"/>
              <p:cNvGrpSpPr>
                <a:grpSpLocks noChangeAspect="1"/>
              </p:cNvGrpSpPr>
              <p:nvPr/>
            </p:nvGrpSpPr>
            <p:grpSpPr>
              <a:xfrm>
                <a:off x="3456691" y="5571597"/>
                <a:ext cx="76002" cy="154871"/>
                <a:chOff x="4351982" y="1565085"/>
                <a:chExt cx="76002" cy="154871"/>
              </a:xfrm>
            </p:grpSpPr>
            <p:sp>
              <p:nvSpPr>
                <p:cNvPr id="5768" name="625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769" name="626 - Έλλειψη"/>
                <p:cNvSpPr>
                  <a:spLocks noChangeAspect="1"/>
                </p:cNvSpPr>
                <p:nvPr/>
              </p:nvSpPr>
              <p:spPr>
                <a:xfrm>
                  <a:off x="4351982" y="1565085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759" name="600 - Ομάδα"/>
              <p:cNvGrpSpPr/>
              <p:nvPr/>
            </p:nvGrpSpPr>
            <p:grpSpPr>
              <a:xfrm>
                <a:off x="3385579" y="5564864"/>
                <a:ext cx="72008" cy="159874"/>
                <a:chOff x="4355976" y="1560082"/>
                <a:chExt cx="72008" cy="159874"/>
              </a:xfrm>
            </p:grpSpPr>
            <p:sp>
              <p:nvSpPr>
                <p:cNvPr id="5766" name="623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767" name="624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760" name="603 - Ομάδα"/>
              <p:cNvGrpSpPr/>
              <p:nvPr/>
            </p:nvGrpSpPr>
            <p:grpSpPr>
              <a:xfrm>
                <a:off x="3314597" y="5557866"/>
                <a:ext cx="72008" cy="159874"/>
                <a:chOff x="4355976" y="1560082"/>
                <a:chExt cx="72008" cy="159874"/>
              </a:xfrm>
            </p:grpSpPr>
            <p:sp>
              <p:nvSpPr>
                <p:cNvPr id="5764" name="621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765" name="62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761" name="606 - Ομάδα"/>
              <p:cNvGrpSpPr/>
              <p:nvPr/>
            </p:nvGrpSpPr>
            <p:grpSpPr>
              <a:xfrm>
                <a:off x="3239281" y="5544864"/>
                <a:ext cx="72008" cy="159874"/>
                <a:chOff x="4355976" y="1560082"/>
                <a:chExt cx="72008" cy="159874"/>
              </a:xfrm>
            </p:grpSpPr>
            <p:sp>
              <p:nvSpPr>
                <p:cNvPr id="5762" name="619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763" name="62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5414" name="635 - Ομάδα"/>
            <p:cNvGrpSpPr/>
            <p:nvPr/>
          </p:nvGrpSpPr>
          <p:grpSpPr>
            <a:xfrm rot="16738774">
              <a:off x="3144082" y="5495864"/>
              <a:ext cx="520422" cy="203022"/>
              <a:chOff x="3239281" y="5544864"/>
              <a:chExt cx="577110" cy="203022"/>
            </a:xfrm>
          </p:grpSpPr>
          <p:grpSp>
            <p:nvGrpSpPr>
              <p:cNvPr id="5730" name="585 - Ομάδα"/>
              <p:cNvGrpSpPr>
                <a:grpSpLocks noChangeAspect="1"/>
              </p:cNvGrpSpPr>
              <p:nvPr/>
            </p:nvGrpSpPr>
            <p:grpSpPr>
              <a:xfrm>
                <a:off x="3744383" y="5581074"/>
                <a:ext cx="72008" cy="159874"/>
                <a:chOff x="4355976" y="1560082"/>
                <a:chExt cx="72008" cy="159874"/>
              </a:xfrm>
            </p:grpSpPr>
            <p:sp>
              <p:nvSpPr>
                <p:cNvPr id="5752" name="658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753" name="65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731" name="588 - Ομάδα"/>
              <p:cNvGrpSpPr/>
              <p:nvPr/>
            </p:nvGrpSpPr>
            <p:grpSpPr>
              <a:xfrm>
                <a:off x="3673611" y="5588012"/>
                <a:ext cx="72008" cy="159874"/>
                <a:chOff x="4355976" y="1560082"/>
                <a:chExt cx="72008" cy="159874"/>
              </a:xfrm>
            </p:grpSpPr>
            <p:sp>
              <p:nvSpPr>
                <p:cNvPr id="5750" name="65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751" name="65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732" name="591 - Ομάδα"/>
              <p:cNvGrpSpPr/>
              <p:nvPr/>
            </p:nvGrpSpPr>
            <p:grpSpPr>
              <a:xfrm>
                <a:off x="3601603" y="5572346"/>
                <a:ext cx="72008" cy="159874"/>
                <a:chOff x="4355976" y="1560082"/>
                <a:chExt cx="72008" cy="159874"/>
              </a:xfrm>
            </p:grpSpPr>
            <p:sp>
              <p:nvSpPr>
                <p:cNvPr id="5748" name="65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749" name="65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733" name="594 - Ομάδα"/>
              <p:cNvGrpSpPr/>
              <p:nvPr/>
            </p:nvGrpSpPr>
            <p:grpSpPr>
              <a:xfrm>
                <a:off x="3530621" y="5568012"/>
                <a:ext cx="72008" cy="159874"/>
                <a:chOff x="4355976" y="1560082"/>
                <a:chExt cx="72008" cy="159874"/>
              </a:xfrm>
            </p:grpSpPr>
            <p:sp>
              <p:nvSpPr>
                <p:cNvPr id="5746" name="652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747" name="65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734" name="597 - Ομάδα"/>
              <p:cNvGrpSpPr>
                <a:grpSpLocks noChangeAspect="1"/>
              </p:cNvGrpSpPr>
              <p:nvPr/>
            </p:nvGrpSpPr>
            <p:grpSpPr>
              <a:xfrm>
                <a:off x="3460685" y="5566594"/>
                <a:ext cx="72008" cy="159874"/>
                <a:chOff x="4355976" y="1560082"/>
                <a:chExt cx="72008" cy="159874"/>
              </a:xfrm>
            </p:grpSpPr>
            <p:sp>
              <p:nvSpPr>
                <p:cNvPr id="5744" name="650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745" name="65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735" name="600 - Ομάδα"/>
              <p:cNvGrpSpPr/>
              <p:nvPr/>
            </p:nvGrpSpPr>
            <p:grpSpPr>
              <a:xfrm>
                <a:off x="3385579" y="5564864"/>
                <a:ext cx="72008" cy="159874"/>
                <a:chOff x="4355976" y="1560082"/>
                <a:chExt cx="72008" cy="159874"/>
              </a:xfrm>
            </p:grpSpPr>
            <p:sp>
              <p:nvSpPr>
                <p:cNvPr id="5742" name="648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743" name="64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736" name="603 - Ομάδα"/>
              <p:cNvGrpSpPr/>
              <p:nvPr/>
            </p:nvGrpSpPr>
            <p:grpSpPr>
              <a:xfrm>
                <a:off x="3314597" y="5557866"/>
                <a:ext cx="72008" cy="159874"/>
                <a:chOff x="4355976" y="1560082"/>
                <a:chExt cx="72008" cy="159874"/>
              </a:xfrm>
            </p:grpSpPr>
            <p:sp>
              <p:nvSpPr>
                <p:cNvPr id="5740" name="64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741" name="64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737" name="606 - Ομάδα"/>
              <p:cNvGrpSpPr/>
              <p:nvPr/>
            </p:nvGrpSpPr>
            <p:grpSpPr>
              <a:xfrm>
                <a:off x="3239281" y="5544864"/>
                <a:ext cx="72008" cy="159874"/>
                <a:chOff x="4355976" y="1560082"/>
                <a:chExt cx="72008" cy="159874"/>
              </a:xfrm>
            </p:grpSpPr>
            <p:sp>
              <p:nvSpPr>
                <p:cNvPr id="5738" name="64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739" name="64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5415" name="666 - Ομάδα"/>
            <p:cNvGrpSpPr/>
            <p:nvPr/>
          </p:nvGrpSpPr>
          <p:grpSpPr>
            <a:xfrm rot="16354571">
              <a:off x="3281896" y="5803590"/>
              <a:ext cx="73100" cy="159874"/>
              <a:chOff x="4346922" y="1560082"/>
              <a:chExt cx="81062" cy="159874"/>
            </a:xfrm>
          </p:grpSpPr>
          <p:sp>
            <p:nvSpPr>
              <p:cNvPr id="5728" name="667 - Έλλειψη"/>
              <p:cNvSpPr>
                <a:spLocks noChangeAspect="1"/>
              </p:cNvSpPr>
              <p:nvPr/>
            </p:nvSpPr>
            <p:spPr>
              <a:xfrm>
                <a:off x="4346922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729" name="66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16" name="678 - Ομάδα"/>
            <p:cNvGrpSpPr/>
            <p:nvPr/>
          </p:nvGrpSpPr>
          <p:grpSpPr>
            <a:xfrm rot="16354571">
              <a:off x="3724231" y="4163458"/>
              <a:ext cx="69017" cy="159874"/>
              <a:chOff x="4351449" y="1560082"/>
              <a:chExt cx="76535" cy="159874"/>
            </a:xfrm>
          </p:grpSpPr>
          <p:sp>
            <p:nvSpPr>
              <p:cNvPr id="5726" name="679 - Έλλειψη"/>
              <p:cNvSpPr>
                <a:spLocks noChangeAspect="1"/>
              </p:cNvSpPr>
              <p:nvPr/>
            </p:nvSpPr>
            <p:spPr>
              <a:xfrm>
                <a:off x="4351449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727" name="680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17" name="681 - Ομάδα"/>
            <p:cNvGrpSpPr/>
            <p:nvPr/>
          </p:nvGrpSpPr>
          <p:grpSpPr>
            <a:xfrm rot="15924672">
              <a:off x="3760617" y="2985459"/>
              <a:ext cx="67001" cy="156922"/>
              <a:chOff x="4358930" y="1560742"/>
              <a:chExt cx="74299" cy="156922"/>
            </a:xfrm>
          </p:grpSpPr>
          <p:sp>
            <p:nvSpPr>
              <p:cNvPr id="5724" name="682 - Έλλειψη"/>
              <p:cNvSpPr>
                <a:spLocks noChangeAspect="1"/>
              </p:cNvSpPr>
              <p:nvPr/>
            </p:nvSpPr>
            <p:spPr>
              <a:xfrm>
                <a:off x="4358930" y="164565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725" name="683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18" name="684 - Ομάδα"/>
            <p:cNvGrpSpPr/>
            <p:nvPr/>
          </p:nvGrpSpPr>
          <p:grpSpPr>
            <a:xfrm rot="15969957">
              <a:off x="3774314" y="3048834"/>
              <a:ext cx="67304" cy="159578"/>
              <a:chOff x="4353349" y="1560082"/>
              <a:chExt cx="74635" cy="159578"/>
            </a:xfrm>
          </p:grpSpPr>
          <p:sp>
            <p:nvSpPr>
              <p:cNvPr id="5722" name="685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723" name="686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19" name="854 - Ομάδα"/>
            <p:cNvGrpSpPr/>
            <p:nvPr/>
          </p:nvGrpSpPr>
          <p:grpSpPr>
            <a:xfrm rot="15924672">
              <a:off x="3734956" y="2849298"/>
              <a:ext cx="68181" cy="157662"/>
              <a:chOff x="4361221" y="1560742"/>
              <a:chExt cx="75608" cy="157662"/>
            </a:xfrm>
          </p:grpSpPr>
          <p:sp>
            <p:nvSpPr>
              <p:cNvPr id="5720" name="855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721" name="856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20" name="857 - Ομάδα"/>
            <p:cNvGrpSpPr/>
            <p:nvPr/>
          </p:nvGrpSpPr>
          <p:grpSpPr>
            <a:xfrm rot="15969957">
              <a:off x="3749110" y="2915718"/>
              <a:ext cx="67304" cy="159578"/>
              <a:chOff x="4353349" y="1560082"/>
              <a:chExt cx="74635" cy="159578"/>
            </a:xfrm>
          </p:grpSpPr>
          <p:sp>
            <p:nvSpPr>
              <p:cNvPr id="5718" name="85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719" name="85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21" name="860 - Ομάδα"/>
            <p:cNvGrpSpPr/>
            <p:nvPr/>
          </p:nvGrpSpPr>
          <p:grpSpPr>
            <a:xfrm rot="15924672">
              <a:off x="3709737" y="2713496"/>
              <a:ext cx="68181" cy="157662"/>
              <a:chOff x="4361221" y="1560742"/>
              <a:chExt cx="75608" cy="157662"/>
            </a:xfrm>
          </p:grpSpPr>
          <p:sp>
            <p:nvSpPr>
              <p:cNvPr id="5716" name="861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717" name="862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22" name="863 - Ομάδα"/>
            <p:cNvGrpSpPr/>
            <p:nvPr/>
          </p:nvGrpSpPr>
          <p:grpSpPr>
            <a:xfrm rot="15969957">
              <a:off x="3729398" y="2782499"/>
              <a:ext cx="67887" cy="160241"/>
              <a:chOff x="4355976" y="1560082"/>
              <a:chExt cx="75282" cy="160241"/>
            </a:xfrm>
          </p:grpSpPr>
          <p:sp>
            <p:nvSpPr>
              <p:cNvPr id="5714" name="864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715" name="86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23" name="866 - Ομάδα"/>
            <p:cNvGrpSpPr/>
            <p:nvPr/>
          </p:nvGrpSpPr>
          <p:grpSpPr>
            <a:xfrm rot="15924672">
              <a:off x="3562965" y="1904463"/>
              <a:ext cx="68181" cy="157662"/>
              <a:chOff x="4361221" y="1560742"/>
              <a:chExt cx="75608" cy="157662"/>
            </a:xfrm>
          </p:grpSpPr>
          <p:sp>
            <p:nvSpPr>
              <p:cNvPr id="5712" name="867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713" name="868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24" name="869 - Ομάδα"/>
            <p:cNvGrpSpPr/>
            <p:nvPr/>
          </p:nvGrpSpPr>
          <p:grpSpPr>
            <a:xfrm rot="15924672">
              <a:off x="3692216" y="2646009"/>
              <a:ext cx="67001" cy="156922"/>
              <a:chOff x="4358930" y="1560742"/>
              <a:chExt cx="74299" cy="156922"/>
            </a:xfrm>
          </p:grpSpPr>
          <p:sp>
            <p:nvSpPr>
              <p:cNvPr id="5710" name="870 - Έλλειψη"/>
              <p:cNvSpPr>
                <a:spLocks noChangeAspect="1"/>
              </p:cNvSpPr>
              <p:nvPr/>
            </p:nvSpPr>
            <p:spPr>
              <a:xfrm>
                <a:off x="4358930" y="164565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711" name="871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25" name="872 - Ομάδα"/>
            <p:cNvGrpSpPr/>
            <p:nvPr/>
          </p:nvGrpSpPr>
          <p:grpSpPr>
            <a:xfrm rot="15924672">
              <a:off x="3654691" y="2509367"/>
              <a:ext cx="68181" cy="157662"/>
              <a:chOff x="4361221" y="1560742"/>
              <a:chExt cx="75608" cy="157662"/>
            </a:xfrm>
          </p:grpSpPr>
          <p:sp>
            <p:nvSpPr>
              <p:cNvPr id="5708" name="873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709" name="874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26" name="878 - Ομάδα"/>
            <p:cNvGrpSpPr/>
            <p:nvPr/>
          </p:nvGrpSpPr>
          <p:grpSpPr>
            <a:xfrm rot="15924672">
              <a:off x="3623540" y="2373324"/>
              <a:ext cx="68181" cy="157662"/>
              <a:chOff x="4361221" y="1560742"/>
              <a:chExt cx="75608" cy="157662"/>
            </a:xfrm>
          </p:grpSpPr>
          <p:sp>
            <p:nvSpPr>
              <p:cNvPr id="5706" name="879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707" name="880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27" name="881 - Ομάδα"/>
            <p:cNvGrpSpPr/>
            <p:nvPr/>
          </p:nvGrpSpPr>
          <p:grpSpPr>
            <a:xfrm rot="15969957">
              <a:off x="3637269" y="2442086"/>
              <a:ext cx="67887" cy="160241"/>
              <a:chOff x="4355976" y="1560082"/>
              <a:chExt cx="75282" cy="160241"/>
            </a:xfrm>
          </p:grpSpPr>
          <p:sp>
            <p:nvSpPr>
              <p:cNvPr id="5704" name="882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705" name="88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28" name="884 - Ομάδα"/>
            <p:cNvGrpSpPr/>
            <p:nvPr/>
          </p:nvGrpSpPr>
          <p:grpSpPr>
            <a:xfrm rot="15924672">
              <a:off x="3596760" y="2237963"/>
              <a:ext cx="67001" cy="156921"/>
              <a:chOff x="4358930" y="1560742"/>
              <a:chExt cx="74299" cy="156921"/>
            </a:xfrm>
          </p:grpSpPr>
          <p:sp>
            <p:nvSpPr>
              <p:cNvPr id="5702" name="885 - Έλλειψη"/>
              <p:cNvSpPr>
                <a:spLocks noChangeAspect="1"/>
              </p:cNvSpPr>
              <p:nvPr/>
            </p:nvSpPr>
            <p:spPr>
              <a:xfrm>
                <a:off x="4358930" y="164565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703" name="886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29" name="887 - Ομάδα"/>
            <p:cNvGrpSpPr/>
            <p:nvPr/>
          </p:nvGrpSpPr>
          <p:grpSpPr>
            <a:xfrm rot="15969957">
              <a:off x="3604259" y="2306446"/>
              <a:ext cx="67304" cy="159578"/>
              <a:chOff x="4353349" y="1560082"/>
              <a:chExt cx="74635" cy="159578"/>
            </a:xfrm>
          </p:grpSpPr>
          <p:sp>
            <p:nvSpPr>
              <p:cNvPr id="5700" name="88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701" name="88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30" name="890 - Ομάδα"/>
            <p:cNvGrpSpPr/>
            <p:nvPr/>
          </p:nvGrpSpPr>
          <p:grpSpPr>
            <a:xfrm rot="15924672">
              <a:off x="3576750" y="2104706"/>
              <a:ext cx="68181" cy="157662"/>
              <a:chOff x="4361221" y="1560742"/>
              <a:chExt cx="75608" cy="157662"/>
            </a:xfrm>
          </p:grpSpPr>
          <p:sp>
            <p:nvSpPr>
              <p:cNvPr id="5698" name="891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699" name="892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31" name="893 - Ομάδα"/>
            <p:cNvGrpSpPr/>
            <p:nvPr/>
          </p:nvGrpSpPr>
          <p:grpSpPr>
            <a:xfrm rot="15969957">
              <a:off x="3590745" y="2168118"/>
              <a:ext cx="67887" cy="160241"/>
              <a:chOff x="4355976" y="1560082"/>
              <a:chExt cx="75282" cy="160241"/>
            </a:xfrm>
          </p:grpSpPr>
          <p:sp>
            <p:nvSpPr>
              <p:cNvPr id="5696" name="894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697" name="89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32" name="896 - Ομάδα"/>
            <p:cNvGrpSpPr/>
            <p:nvPr/>
          </p:nvGrpSpPr>
          <p:grpSpPr>
            <a:xfrm rot="15924672">
              <a:off x="3557619" y="1971720"/>
              <a:ext cx="68181" cy="157662"/>
              <a:chOff x="4361221" y="1560742"/>
              <a:chExt cx="75608" cy="157662"/>
            </a:xfrm>
          </p:grpSpPr>
          <p:sp>
            <p:nvSpPr>
              <p:cNvPr id="5694" name="897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695" name="898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33" name="899 - Ομάδα"/>
            <p:cNvGrpSpPr/>
            <p:nvPr/>
          </p:nvGrpSpPr>
          <p:grpSpPr>
            <a:xfrm rot="15969957">
              <a:off x="3571615" y="2035133"/>
              <a:ext cx="67887" cy="160241"/>
              <a:chOff x="4355976" y="1560082"/>
              <a:chExt cx="75282" cy="160241"/>
            </a:xfrm>
          </p:grpSpPr>
          <p:sp>
            <p:nvSpPr>
              <p:cNvPr id="5692" name="900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693" name="90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34" name="905 - Ομάδα"/>
            <p:cNvGrpSpPr/>
            <p:nvPr/>
          </p:nvGrpSpPr>
          <p:grpSpPr>
            <a:xfrm rot="15924672">
              <a:off x="3553538" y="1840052"/>
              <a:ext cx="68181" cy="157662"/>
              <a:chOff x="4361221" y="1560742"/>
              <a:chExt cx="75608" cy="157662"/>
            </a:xfrm>
          </p:grpSpPr>
          <p:sp>
            <p:nvSpPr>
              <p:cNvPr id="5690" name="906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691" name="907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35" name="908 - Ομάδα"/>
            <p:cNvGrpSpPr/>
            <p:nvPr/>
          </p:nvGrpSpPr>
          <p:grpSpPr>
            <a:xfrm rot="15924672">
              <a:off x="3543043" y="1711278"/>
              <a:ext cx="67001" cy="156921"/>
              <a:chOff x="4358930" y="1560742"/>
              <a:chExt cx="74299" cy="156921"/>
            </a:xfrm>
          </p:grpSpPr>
          <p:sp>
            <p:nvSpPr>
              <p:cNvPr id="5688" name="909 - Έλλειψη"/>
              <p:cNvSpPr>
                <a:spLocks noChangeAspect="1"/>
              </p:cNvSpPr>
              <p:nvPr/>
            </p:nvSpPr>
            <p:spPr>
              <a:xfrm>
                <a:off x="4358930" y="164565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689" name="910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36" name="911 - Ομάδα"/>
            <p:cNvGrpSpPr/>
            <p:nvPr/>
          </p:nvGrpSpPr>
          <p:grpSpPr>
            <a:xfrm rot="15969957">
              <a:off x="3545781" y="1775657"/>
              <a:ext cx="67304" cy="159578"/>
              <a:chOff x="4353349" y="1560082"/>
              <a:chExt cx="74635" cy="159578"/>
            </a:xfrm>
          </p:grpSpPr>
          <p:sp>
            <p:nvSpPr>
              <p:cNvPr id="5686" name="912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687" name="91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37" name="917 - Ομάδα"/>
            <p:cNvGrpSpPr/>
            <p:nvPr/>
          </p:nvGrpSpPr>
          <p:grpSpPr>
            <a:xfrm rot="15969957">
              <a:off x="3535880" y="1641573"/>
              <a:ext cx="67304" cy="159578"/>
              <a:chOff x="4353349" y="1560082"/>
              <a:chExt cx="74635" cy="159578"/>
            </a:xfrm>
          </p:grpSpPr>
          <p:sp>
            <p:nvSpPr>
              <p:cNvPr id="5684" name="91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685" name="91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38" name="926 - Ομάδα"/>
            <p:cNvGrpSpPr/>
            <p:nvPr/>
          </p:nvGrpSpPr>
          <p:grpSpPr>
            <a:xfrm rot="15969957">
              <a:off x="3544705" y="1574043"/>
              <a:ext cx="67304" cy="159578"/>
              <a:chOff x="4353349" y="1560082"/>
              <a:chExt cx="74635" cy="159578"/>
            </a:xfrm>
          </p:grpSpPr>
          <p:sp>
            <p:nvSpPr>
              <p:cNvPr id="5682" name="927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683" name="92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39" name="929 - Ομάδα"/>
            <p:cNvGrpSpPr/>
            <p:nvPr/>
          </p:nvGrpSpPr>
          <p:grpSpPr>
            <a:xfrm rot="15969957">
              <a:off x="3541232" y="1509431"/>
              <a:ext cx="67304" cy="159578"/>
              <a:chOff x="4353349" y="1560082"/>
              <a:chExt cx="74635" cy="159578"/>
            </a:xfrm>
          </p:grpSpPr>
          <p:sp>
            <p:nvSpPr>
              <p:cNvPr id="5680" name="930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681" name="93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40" name="941 - Ομάδα"/>
            <p:cNvGrpSpPr/>
            <p:nvPr/>
          </p:nvGrpSpPr>
          <p:grpSpPr>
            <a:xfrm rot="15969957">
              <a:off x="3540786" y="1320079"/>
              <a:ext cx="67304" cy="159578"/>
              <a:chOff x="4353349" y="1560082"/>
              <a:chExt cx="74635" cy="159578"/>
            </a:xfrm>
          </p:grpSpPr>
          <p:sp>
            <p:nvSpPr>
              <p:cNvPr id="5678" name="942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679" name="94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41" name="944 - Ομάδα"/>
            <p:cNvGrpSpPr/>
            <p:nvPr/>
          </p:nvGrpSpPr>
          <p:grpSpPr>
            <a:xfrm rot="15969957">
              <a:off x="3549610" y="1252550"/>
              <a:ext cx="67304" cy="159578"/>
              <a:chOff x="4353349" y="1560082"/>
              <a:chExt cx="74635" cy="159578"/>
            </a:xfrm>
          </p:grpSpPr>
          <p:sp>
            <p:nvSpPr>
              <p:cNvPr id="5676" name="945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677" name="946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42" name="950 - Ομάδα"/>
            <p:cNvGrpSpPr/>
            <p:nvPr/>
          </p:nvGrpSpPr>
          <p:grpSpPr>
            <a:xfrm rot="15969957">
              <a:off x="3538507" y="1444999"/>
              <a:ext cx="67304" cy="159578"/>
              <a:chOff x="4353349" y="1560082"/>
              <a:chExt cx="74635" cy="159578"/>
            </a:xfrm>
          </p:grpSpPr>
          <p:sp>
            <p:nvSpPr>
              <p:cNvPr id="5674" name="951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675" name="952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43" name="953 - Ομάδα"/>
            <p:cNvGrpSpPr/>
            <p:nvPr/>
          </p:nvGrpSpPr>
          <p:grpSpPr>
            <a:xfrm rot="15969957">
              <a:off x="3547671" y="1380371"/>
              <a:ext cx="67304" cy="159578"/>
              <a:chOff x="4353349" y="1560082"/>
              <a:chExt cx="74635" cy="159578"/>
            </a:xfrm>
          </p:grpSpPr>
          <p:sp>
            <p:nvSpPr>
              <p:cNvPr id="5672" name="954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673" name="95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44" name="860 - Ομάδα"/>
            <p:cNvGrpSpPr/>
            <p:nvPr/>
          </p:nvGrpSpPr>
          <p:grpSpPr>
            <a:xfrm rot="15924672">
              <a:off x="3698518" y="2575472"/>
              <a:ext cx="68181" cy="157662"/>
              <a:chOff x="4361221" y="1560742"/>
              <a:chExt cx="75608" cy="157662"/>
            </a:xfrm>
          </p:grpSpPr>
          <p:sp>
            <p:nvSpPr>
              <p:cNvPr id="5670" name="861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671" name="862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45" name="486 - Ομάδα"/>
            <p:cNvGrpSpPr/>
            <p:nvPr/>
          </p:nvGrpSpPr>
          <p:grpSpPr>
            <a:xfrm rot="16354571" flipH="1" flipV="1">
              <a:off x="3573588" y="3307687"/>
              <a:ext cx="64935" cy="159874"/>
              <a:chOff x="4355976" y="1560082"/>
              <a:chExt cx="72008" cy="159874"/>
            </a:xfrm>
          </p:grpSpPr>
          <p:sp>
            <p:nvSpPr>
              <p:cNvPr id="5668" name="487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669" name="48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46" name="489 - Ομάδα"/>
            <p:cNvGrpSpPr/>
            <p:nvPr/>
          </p:nvGrpSpPr>
          <p:grpSpPr>
            <a:xfrm rot="16354571" flipH="1" flipV="1">
              <a:off x="3577896" y="3242861"/>
              <a:ext cx="64935" cy="159874"/>
              <a:chOff x="4355976" y="1560082"/>
              <a:chExt cx="72008" cy="159874"/>
            </a:xfrm>
          </p:grpSpPr>
          <p:sp>
            <p:nvSpPr>
              <p:cNvPr id="5666" name="490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667" name="49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47" name="492 - Ομάδα"/>
            <p:cNvGrpSpPr/>
            <p:nvPr/>
          </p:nvGrpSpPr>
          <p:grpSpPr>
            <a:xfrm rot="15742809" flipH="1" flipV="1">
              <a:off x="3567475" y="3442274"/>
              <a:ext cx="71971" cy="158470"/>
              <a:chOff x="4348173" y="1560082"/>
              <a:chExt cx="79811" cy="158470"/>
            </a:xfrm>
          </p:grpSpPr>
          <p:sp>
            <p:nvSpPr>
              <p:cNvPr id="5664" name="493 - Έλλειψη"/>
              <p:cNvSpPr>
                <a:spLocks noChangeAspect="1"/>
              </p:cNvSpPr>
              <p:nvPr/>
            </p:nvSpPr>
            <p:spPr>
              <a:xfrm>
                <a:off x="4348173" y="1646544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665" name="494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48" name="495 - Ομάδα"/>
            <p:cNvGrpSpPr/>
            <p:nvPr/>
          </p:nvGrpSpPr>
          <p:grpSpPr>
            <a:xfrm rot="16354571" flipH="1" flipV="1">
              <a:off x="3568218" y="3375266"/>
              <a:ext cx="64935" cy="159874"/>
              <a:chOff x="4355976" y="1560082"/>
              <a:chExt cx="72008" cy="159874"/>
            </a:xfrm>
          </p:grpSpPr>
          <p:sp>
            <p:nvSpPr>
              <p:cNvPr id="5662" name="496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663" name="49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49" name="498 - Ομάδα"/>
            <p:cNvGrpSpPr/>
            <p:nvPr/>
          </p:nvGrpSpPr>
          <p:grpSpPr>
            <a:xfrm rot="15742809" flipH="1" flipV="1">
              <a:off x="3566302" y="3507293"/>
              <a:ext cx="71971" cy="158470"/>
              <a:chOff x="4346646" y="1568572"/>
              <a:chExt cx="79811" cy="158470"/>
            </a:xfrm>
          </p:grpSpPr>
          <p:sp>
            <p:nvSpPr>
              <p:cNvPr id="5660" name="499 - Έλλειψη"/>
              <p:cNvSpPr>
                <a:spLocks noChangeAspect="1"/>
              </p:cNvSpPr>
              <p:nvPr/>
            </p:nvSpPr>
            <p:spPr>
              <a:xfrm>
                <a:off x="4346646" y="1655034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661" name="500 - Έλλειψη"/>
              <p:cNvSpPr>
                <a:spLocks noChangeAspect="1"/>
              </p:cNvSpPr>
              <p:nvPr/>
            </p:nvSpPr>
            <p:spPr>
              <a:xfrm>
                <a:off x="4354449" y="156857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50" name="501 - Ομάδα"/>
            <p:cNvGrpSpPr/>
            <p:nvPr/>
          </p:nvGrpSpPr>
          <p:grpSpPr>
            <a:xfrm rot="15742809" flipH="1" flipV="1">
              <a:off x="3566946" y="3569935"/>
              <a:ext cx="71971" cy="158470"/>
              <a:chOff x="4348173" y="1560082"/>
              <a:chExt cx="79811" cy="158470"/>
            </a:xfrm>
          </p:grpSpPr>
          <p:sp>
            <p:nvSpPr>
              <p:cNvPr id="5658" name="502 - Έλλειψη"/>
              <p:cNvSpPr>
                <a:spLocks noChangeAspect="1"/>
              </p:cNvSpPr>
              <p:nvPr/>
            </p:nvSpPr>
            <p:spPr>
              <a:xfrm>
                <a:off x="4348173" y="1646544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659" name="50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51" name="504 - Ομάδα"/>
            <p:cNvGrpSpPr/>
            <p:nvPr/>
          </p:nvGrpSpPr>
          <p:grpSpPr>
            <a:xfrm rot="15924672" flipH="1" flipV="1">
              <a:off x="3597504" y="3702039"/>
              <a:ext cx="67001" cy="156922"/>
              <a:chOff x="4358930" y="1560742"/>
              <a:chExt cx="74299" cy="156922"/>
            </a:xfrm>
          </p:grpSpPr>
          <p:sp>
            <p:nvSpPr>
              <p:cNvPr id="5656" name="505 - Έλλειψη"/>
              <p:cNvSpPr>
                <a:spLocks noChangeAspect="1"/>
              </p:cNvSpPr>
              <p:nvPr/>
            </p:nvSpPr>
            <p:spPr>
              <a:xfrm>
                <a:off x="4358930" y="164565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657" name="506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52" name="507 - Ομάδα"/>
            <p:cNvGrpSpPr/>
            <p:nvPr/>
          </p:nvGrpSpPr>
          <p:grpSpPr>
            <a:xfrm rot="15969957" flipH="1" flipV="1">
              <a:off x="3583505" y="3636008"/>
              <a:ext cx="67304" cy="159578"/>
              <a:chOff x="4353349" y="1560082"/>
              <a:chExt cx="74635" cy="159578"/>
            </a:xfrm>
          </p:grpSpPr>
          <p:sp>
            <p:nvSpPr>
              <p:cNvPr id="5654" name="50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655" name="50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53" name="510 - Ομάδα"/>
            <p:cNvGrpSpPr>
              <a:grpSpLocks noChangeAspect="1"/>
            </p:cNvGrpSpPr>
            <p:nvPr/>
          </p:nvGrpSpPr>
          <p:grpSpPr>
            <a:xfrm rot="16354571" flipH="1" flipV="1">
              <a:off x="3579766" y="3174435"/>
              <a:ext cx="64935" cy="159874"/>
              <a:chOff x="4355976" y="1560082"/>
              <a:chExt cx="72008" cy="159874"/>
            </a:xfrm>
          </p:grpSpPr>
          <p:sp>
            <p:nvSpPr>
              <p:cNvPr id="5652" name="511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653" name="512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54" name="513 - Ομάδα"/>
            <p:cNvGrpSpPr/>
            <p:nvPr/>
          </p:nvGrpSpPr>
          <p:grpSpPr>
            <a:xfrm rot="16354571" flipH="1" flipV="1">
              <a:off x="3586638" y="3110829"/>
              <a:ext cx="64935" cy="159874"/>
              <a:chOff x="4355976" y="1560082"/>
              <a:chExt cx="72008" cy="159874"/>
            </a:xfrm>
          </p:grpSpPr>
          <p:sp>
            <p:nvSpPr>
              <p:cNvPr id="5650" name="514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651" name="51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55" name="516 - Ομάδα"/>
            <p:cNvGrpSpPr/>
            <p:nvPr/>
          </p:nvGrpSpPr>
          <p:grpSpPr>
            <a:xfrm rot="16354571" flipH="1" flipV="1">
              <a:off x="3594903" y="3046164"/>
              <a:ext cx="64935" cy="159874"/>
              <a:chOff x="4355976" y="1560082"/>
              <a:chExt cx="72008" cy="159874"/>
            </a:xfrm>
          </p:grpSpPr>
          <p:sp>
            <p:nvSpPr>
              <p:cNvPr id="5648" name="517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649" name="51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56" name="519 - Ομάδα"/>
            <p:cNvGrpSpPr/>
            <p:nvPr/>
          </p:nvGrpSpPr>
          <p:grpSpPr>
            <a:xfrm rot="16354571" flipH="1" flipV="1">
              <a:off x="3602423" y="2982395"/>
              <a:ext cx="64935" cy="159874"/>
              <a:chOff x="4355976" y="1560082"/>
              <a:chExt cx="72008" cy="159874"/>
            </a:xfrm>
          </p:grpSpPr>
          <p:sp>
            <p:nvSpPr>
              <p:cNvPr id="5646" name="520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647" name="52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57" name="525 - Ομάδα"/>
            <p:cNvGrpSpPr/>
            <p:nvPr/>
          </p:nvGrpSpPr>
          <p:grpSpPr>
            <a:xfrm rot="16354571" flipH="1" flipV="1">
              <a:off x="3662347" y="2583644"/>
              <a:ext cx="69017" cy="159874"/>
              <a:chOff x="4351449" y="1560082"/>
              <a:chExt cx="76535" cy="159874"/>
            </a:xfrm>
          </p:grpSpPr>
          <p:sp>
            <p:nvSpPr>
              <p:cNvPr id="5644" name="526 - Έλλειψη"/>
              <p:cNvSpPr>
                <a:spLocks noChangeAspect="1"/>
              </p:cNvSpPr>
              <p:nvPr/>
            </p:nvSpPr>
            <p:spPr>
              <a:xfrm>
                <a:off x="4351449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645" name="52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58" name="555 - Ομάδα"/>
            <p:cNvGrpSpPr>
              <a:grpSpLocks noChangeAspect="1"/>
            </p:cNvGrpSpPr>
            <p:nvPr/>
          </p:nvGrpSpPr>
          <p:grpSpPr>
            <a:xfrm rot="16354571" flipH="1" flipV="1">
              <a:off x="3606983" y="2919449"/>
              <a:ext cx="64935" cy="159874"/>
              <a:chOff x="4355976" y="1560082"/>
              <a:chExt cx="72008" cy="159874"/>
            </a:xfrm>
          </p:grpSpPr>
          <p:sp>
            <p:nvSpPr>
              <p:cNvPr id="5642" name="556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643" name="55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59" name="558 - Ομάδα"/>
            <p:cNvGrpSpPr/>
            <p:nvPr/>
          </p:nvGrpSpPr>
          <p:grpSpPr>
            <a:xfrm rot="16354571" flipH="1" flipV="1">
              <a:off x="3612087" y="2851860"/>
              <a:ext cx="64935" cy="159874"/>
              <a:chOff x="4355976" y="1560082"/>
              <a:chExt cx="72008" cy="159874"/>
            </a:xfrm>
          </p:grpSpPr>
          <p:sp>
            <p:nvSpPr>
              <p:cNvPr id="5640" name="559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641" name="560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60" name="561 - Ομάδα"/>
            <p:cNvGrpSpPr/>
            <p:nvPr/>
          </p:nvGrpSpPr>
          <p:grpSpPr>
            <a:xfrm rot="16354571" flipH="1" flipV="1">
              <a:off x="3622269" y="2788198"/>
              <a:ext cx="64935" cy="159874"/>
              <a:chOff x="4355976" y="1560082"/>
              <a:chExt cx="72008" cy="159874"/>
            </a:xfrm>
          </p:grpSpPr>
          <p:sp>
            <p:nvSpPr>
              <p:cNvPr id="5638" name="562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639" name="56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61" name="564 - Ομάδα"/>
            <p:cNvGrpSpPr/>
            <p:nvPr/>
          </p:nvGrpSpPr>
          <p:grpSpPr>
            <a:xfrm rot="16354571" flipH="1" flipV="1">
              <a:off x="3638643" y="2720875"/>
              <a:ext cx="64935" cy="159874"/>
              <a:chOff x="4355976" y="1560082"/>
              <a:chExt cx="72008" cy="159874"/>
            </a:xfrm>
          </p:grpSpPr>
          <p:sp>
            <p:nvSpPr>
              <p:cNvPr id="5636" name="565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637" name="566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62" name="609 - Ομάδα"/>
            <p:cNvGrpSpPr/>
            <p:nvPr/>
          </p:nvGrpSpPr>
          <p:grpSpPr>
            <a:xfrm rot="16738774" flipH="1" flipV="1">
              <a:off x="3509635" y="2274720"/>
              <a:ext cx="520422" cy="203022"/>
              <a:chOff x="3239281" y="5544864"/>
              <a:chExt cx="577110" cy="203022"/>
            </a:xfrm>
          </p:grpSpPr>
          <p:grpSp>
            <p:nvGrpSpPr>
              <p:cNvPr id="5612" name="585 - Ομάδα"/>
              <p:cNvGrpSpPr>
                <a:grpSpLocks noChangeAspect="1"/>
              </p:cNvGrpSpPr>
              <p:nvPr/>
            </p:nvGrpSpPr>
            <p:grpSpPr>
              <a:xfrm>
                <a:off x="3744383" y="5581074"/>
                <a:ext cx="72008" cy="159874"/>
                <a:chOff x="4355976" y="1560082"/>
                <a:chExt cx="72008" cy="159874"/>
              </a:xfrm>
            </p:grpSpPr>
            <p:sp>
              <p:nvSpPr>
                <p:cNvPr id="5634" name="58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635" name="58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613" name="588 - Ομάδα"/>
              <p:cNvGrpSpPr/>
              <p:nvPr/>
            </p:nvGrpSpPr>
            <p:grpSpPr>
              <a:xfrm>
                <a:off x="3673611" y="5588012"/>
                <a:ext cx="72008" cy="159874"/>
                <a:chOff x="4355976" y="1560082"/>
                <a:chExt cx="72008" cy="159874"/>
              </a:xfrm>
            </p:grpSpPr>
            <p:sp>
              <p:nvSpPr>
                <p:cNvPr id="5632" name="589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633" name="59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614" name="591 - Ομάδα"/>
              <p:cNvGrpSpPr/>
              <p:nvPr/>
            </p:nvGrpSpPr>
            <p:grpSpPr>
              <a:xfrm>
                <a:off x="3601603" y="5572346"/>
                <a:ext cx="72008" cy="159874"/>
                <a:chOff x="4355976" y="1560082"/>
                <a:chExt cx="72008" cy="159874"/>
              </a:xfrm>
            </p:grpSpPr>
            <p:sp>
              <p:nvSpPr>
                <p:cNvPr id="5630" name="592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631" name="59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615" name="594 - Ομάδα"/>
              <p:cNvGrpSpPr/>
              <p:nvPr/>
            </p:nvGrpSpPr>
            <p:grpSpPr>
              <a:xfrm>
                <a:off x="3530621" y="5568012"/>
                <a:ext cx="72008" cy="159874"/>
                <a:chOff x="4355976" y="1560082"/>
                <a:chExt cx="72008" cy="159874"/>
              </a:xfrm>
            </p:grpSpPr>
            <p:sp>
              <p:nvSpPr>
                <p:cNvPr id="5628" name="595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629" name="59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616" name="597 - Ομάδα"/>
              <p:cNvGrpSpPr>
                <a:grpSpLocks noChangeAspect="1"/>
              </p:cNvGrpSpPr>
              <p:nvPr/>
            </p:nvGrpSpPr>
            <p:grpSpPr>
              <a:xfrm>
                <a:off x="3460685" y="5566594"/>
                <a:ext cx="72008" cy="159874"/>
                <a:chOff x="4355976" y="1560082"/>
                <a:chExt cx="72008" cy="159874"/>
              </a:xfrm>
            </p:grpSpPr>
            <p:sp>
              <p:nvSpPr>
                <p:cNvPr id="5626" name="598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627" name="59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617" name="600 - Ομάδα"/>
              <p:cNvGrpSpPr/>
              <p:nvPr/>
            </p:nvGrpSpPr>
            <p:grpSpPr>
              <a:xfrm>
                <a:off x="3385579" y="5564864"/>
                <a:ext cx="72008" cy="159874"/>
                <a:chOff x="4355976" y="1560082"/>
                <a:chExt cx="72008" cy="159874"/>
              </a:xfrm>
            </p:grpSpPr>
            <p:sp>
              <p:nvSpPr>
                <p:cNvPr id="5624" name="601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625" name="60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618" name="603 - Ομάδα"/>
              <p:cNvGrpSpPr/>
              <p:nvPr/>
            </p:nvGrpSpPr>
            <p:grpSpPr>
              <a:xfrm>
                <a:off x="3314597" y="5557866"/>
                <a:ext cx="72008" cy="159874"/>
                <a:chOff x="4355976" y="1560082"/>
                <a:chExt cx="72008" cy="159874"/>
              </a:xfrm>
            </p:grpSpPr>
            <p:sp>
              <p:nvSpPr>
                <p:cNvPr id="5622" name="60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623" name="60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619" name="606 - Ομάδα"/>
              <p:cNvGrpSpPr/>
              <p:nvPr/>
            </p:nvGrpSpPr>
            <p:grpSpPr>
              <a:xfrm>
                <a:off x="3239281" y="5544864"/>
                <a:ext cx="72008" cy="159874"/>
                <a:chOff x="4355976" y="1560082"/>
                <a:chExt cx="72008" cy="159874"/>
              </a:xfrm>
            </p:grpSpPr>
            <p:sp>
              <p:nvSpPr>
                <p:cNvPr id="5620" name="607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621" name="60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5463" name="610 - Ομάδα"/>
            <p:cNvGrpSpPr/>
            <p:nvPr/>
          </p:nvGrpSpPr>
          <p:grpSpPr>
            <a:xfrm rot="16738774" flipH="1" flipV="1">
              <a:off x="3648399" y="1776935"/>
              <a:ext cx="520879" cy="207521"/>
              <a:chOff x="3239281" y="5544864"/>
              <a:chExt cx="577616" cy="207521"/>
            </a:xfrm>
          </p:grpSpPr>
          <p:grpSp>
            <p:nvGrpSpPr>
              <p:cNvPr id="5588" name="585 - Ομάδα"/>
              <p:cNvGrpSpPr>
                <a:grpSpLocks noChangeAspect="1"/>
              </p:cNvGrpSpPr>
              <p:nvPr/>
            </p:nvGrpSpPr>
            <p:grpSpPr>
              <a:xfrm>
                <a:off x="3744888" y="5585573"/>
                <a:ext cx="72009" cy="159874"/>
                <a:chOff x="4356481" y="1564581"/>
                <a:chExt cx="72009" cy="159874"/>
              </a:xfrm>
            </p:grpSpPr>
            <p:sp>
              <p:nvSpPr>
                <p:cNvPr id="5610" name="633 - Έλλειψη"/>
                <p:cNvSpPr>
                  <a:spLocks noChangeAspect="1"/>
                </p:cNvSpPr>
                <p:nvPr/>
              </p:nvSpPr>
              <p:spPr>
                <a:xfrm>
                  <a:off x="4356481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611" name="634 - Έλλειψη"/>
                <p:cNvSpPr>
                  <a:spLocks noChangeAspect="1"/>
                </p:cNvSpPr>
                <p:nvPr/>
              </p:nvSpPr>
              <p:spPr>
                <a:xfrm>
                  <a:off x="4356482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589" name="588 - Ομάδα"/>
              <p:cNvGrpSpPr/>
              <p:nvPr/>
            </p:nvGrpSpPr>
            <p:grpSpPr>
              <a:xfrm>
                <a:off x="3674116" y="5592511"/>
                <a:ext cx="72009" cy="159874"/>
                <a:chOff x="4356481" y="1564581"/>
                <a:chExt cx="72009" cy="159874"/>
              </a:xfrm>
            </p:grpSpPr>
            <p:sp>
              <p:nvSpPr>
                <p:cNvPr id="5608" name="631 - Έλλειψη"/>
                <p:cNvSpPr>
                  <a:spLocks noChangeAspect="1"/>
                </p:cNvSpPr>
                <p:nvPr/>
              </p:nvSpPr>
              <p:spPr>
                <a:xfrm>
                  <a:off x="4356481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609" name="632 - Έλλειψη"/>
                <p:cNvSpPr>
                  <a:spLocks noChangeAspect="1"/>
                </p:cNvSpPr>
                <p:nvPr/>
              </p:nvSpPr>
              <p:spPr>
                <a:xfrm>
                  <a:off x="4356482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590" name="591 - Ομάδα"/>
              <p:cNvGrpSpPr/>
              <p:nvPr/>
            </p:nvGrpSpPr>
            <p:grpSpPr>
              <a:xfrm>
                <a:off x="3602108" y="5576845"/>
                <a:ext cx="72009" cy="159874"/>
                <a:chOff x="4356481" y="1564581"/>
                <a:chExt cx="72009" cy="159874"/>
              </a:xfrm>
            </p:grpSpPr>
            <p:sp>
              <p:nvSpPr>
                <p:cNvPr id="5606" name="629 - Έλλειψη"/>
                <p:cNvSpPr>
                  <a:spLocks noChangeAspect="1"/>
                </p:cNvSpPr>
                <p:nvPr/>
              </p:nvSpPr>
              <p:spPr>
                <a:xfrm>
                  <a:off x="4356481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607" name="630 - Έλλειψη"/>
                <p:cNvSpPr>
                  <a:spLocks noChangeAspect="1"/>
                </p:cNvSpPr>
                <p:nvPr/>
              </p:nvSpPr>
              <p:spPr>
                <a:xfrm>
                  <a:off x="4356482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591" name="594 - Ομάδα"/>
              <p:cNvGrpSpPr/>
              <p:nvPr/>
            </p:nvGrpSpPr>
            <p:grpSpPr>
              <a:xfrm>
                <a:off x="3531125" y="5572511"/>
                <a:ext cx="72009" cy="159874"/>
                <a:chOff x="4356480" y="1564581"/>
                <a:chExt cx="72009" cy="159874"/>
              </a:xfrm>
            </p:grpSpPr>
            <p:sp>
              <p:nvSpPr>
                <p:cNvPr id="5604" name="627 - Έλλειψη"/>
                <p:cNvSpPr>
                  <a:spLocks noChangeAspect="1"/>
                </p:cNvSpPr>
                <p:nvPr/>
              </p:nvSpPr>
              <p:spPr>
                <a:xfrm>
                  <a:off x="4356480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605" name="628 - Έλλειψη"/>
                <p:cNvSpPr>
                  <a:spLocks noChangeAspect="1"/>
                </p:cNvSpPr>
                <p:nvPr/>
              </p:nvSpPr>
              <p:spPr>
                <a:xfrm>
                  <a:off x="4356481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592" name="597 - Ομάδα"/>
              <p:cNvGrpSpPr>
                <a:grpSpLocks noChangeAspect="1"/>
              </p:cNvGrpSpPr>
              <p:nvPr/>
            </p:nvGrpSpPr>
            <p:grpSpPr>
              <a:xfrm>
                <a:off x="3456691" y="5571597"/>
                <a:ext cx="76002" cy="154871"/>
                <a:chOff x="4351982" y="1565085"/>
                <a:chExt cx="76002" cy="154871"/>
              </a:xfrm>
            </p:grpSpPr>
            <p:sp>
              <p:nvSpPr>
                <p:cNvPr id="5602" name="625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603" name="626 - Έλλειψη"/>
                <p:cNvSpPr>
                  <a:spLocks noChangeAspect="1"/>
                </p:cNvSpPr>
                <p:nvPr/>
              </p:nvSpPr>
              <p:spPr>
                <a:xfrm>
                  <a:off x="4351982" y="1565085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593" name="600 - Ομάδα"/>
              <p:cNvGrpSpPr/>
              <p:nvPr/>
            </p:nvGrpSpPr>
            <p:grpSpPr>
              <a:xfrm>
                <a:off x="3385579" y="5564864"/>
                <a:ext cx="72008" cy="159874"/>
                <a:chOff x="4355976" y="1560082"/>
                <a:chExt cx="72008" cy="159874"/>
              </a:xfrm>
            </p:grpSpPr>
            <p:sp>
              <p:nvSpPr>
                <p:cNvPr id="5600" name="623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601" name="624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594" name="603 - Ομάδα"/>
              <p:cNvGrpSpPr/>
              <p:nvPr/>
            </p:nvGrpSpPr>
            <p:grpSpPr>
              <a:xfrm>
                <a:off x="3314597" y="5557866"/>
                <a:ext cx="72008" cy="159874"/>
                <a:chOff x="4355976" y="1560082"/>
                <a:chExt cx="72008" cy="159874"/>
              </a:xfrm>
            </p:grpSpPr>
            <p:sp>
              <p:nvSpPr>
                <p:cNvPr id="5598" name="621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599" name="62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595" name="606 - Ομάδα"/>
              <p:cNvGrpSpPr/>
              <p:nvPr/>
            </p:nvGrpSpPr>
            <p:grpSpPr>
              <a:xfrm>
                <a:off x="3239281" y="5544864"/>
                <a:ext cx="72008" cy="159874"/>
                <a:chOff x="4355976" y="1560082"/>
                <a:chExt cx="72008" cy="159874"/>
              </a:xfrm>
            </p:grpSpPr>
            <p:sp>
              <p:nvSpPr>
                <p:cNvPr id="5596" name="619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597" name="62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5464" name="635 - Ομάδα"/>
            <p:cNvGrpSpPr/>
            <p:nvPr/>
          </p:nvGrpSpPr>
          <p:grpSpPr>
            <a:xfrm rot="16738774" flipH="1" flipV="1">
              <a:off x="3780172" y="1275746"/>
              <a:ext cx="520422" cy="203022"/>
              <a:chOff x="3239281" y="5544864"/>
              <a:chExt cx="577110" cy="203022"/>
            </a:xfrm>
          </p:grpSpPr>
          <p:grpSp>
            <p:nvGrpSpPr>
              <p:cNvPr id="5564" name="585 - Ομάδα"/>
              <p:cNvGrpSpPr>
                <a:grpSpLocks noChangeAspect="1"/>
              </p:cNvGrpSpPr>
              <p:nvPr/>
            </p:nvGrpSpPr>
            <p:grpSpPr>
              <a:xfrm>
                <a:off x="3744383" y="5581074"/>
                <a:ext cx="72008" cy="159874"/>
                <a:chOff x="4355976" y="1560082"/>
                <a:chExt cx="72008" cy="159874"/>
              </a:xfrm>
            </p:grpSpPr>
            <p:sp>
              <p:nvSpPr>
                <p:cNvPr id="5586" name="658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587" name="65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565" name="588 - Ομάδα"/>
              <p:cNvGrpSpPr/>
              <p:nvPr/>
            </p:nvGrpSpPr>
            <p:grpSpPr>
              <a:xfrm>
                <a:off x="3673611" y="5588012"/>
                <a:ext cx="72008" cy="159874"/>
                <a:chOff x="4355976" y="1560082"/>
                <a:chExt cx="72008" cy="159874"/>
              </a:xfrm>
            </p:grpSpPr>
            <p:sp>
              <p:nvSpPr>
                <p:cNvPr id="5584" name="65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585" name="65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566" name="591 - Ομάδα"/>
              <p:cNvGrpSpPr/>
              <p:nvPr/>
            </p:nvGrpSpPr>
            <p:grpSpPr>
              <a:xfrm>
                <a:off x="3601603" y="5572346"/>
                <a:ext cx="72008" cy="159874"/>
                <a:chOff x="4355976" y="1560082"/>
                <a:chExt cx="72008" cy="159874"/>
              </a:xfrm>
            </p:grpSpPr>
            <p:sp>
              <p:nvSpPr>
                <p:cNvPr id="5582" name="65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583" name="65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567" name="594 - Ομάδα"/>
              <p:cNvGrpSpPr/>
              <p:nvPr/>
            </p:nvGrpSpPr>
            <p:grpSpPr>
              <a:xfrm>
                <a:off x="3530621" y="5568012"/>
                <a:ext cx="72008" cy="159874"/>
                <a:chOff x="4355976" y="1560082"/>
                <a:chExt cx="72008" cy="159874"/>
              </a:xfrm>
            </p:grpSpPr>
            <p:sp>
              <p:nvSpPr>
                <p:cNvPr id="5580" name="652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581" name="65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568" name="597 - Ομάδα"/>
              <p:cNvGrpSpPr>
                <a:grpSpLocks noChangeAspect="1"/>
              </p:cNvGrpSpPr>
              <p:nvPr/>
            </p:nvGrpSpPr>
            <p:grpSpPr>
              <a:xfrm>
                <a:off x="3460685" y="5566594"/>
                <a:ext cx="72008" cy="159874"/>
                <a:chOff x="4355976" y="1560082"/>
                <a:chExt cx="72008" cy="159874"/>
              </a:xfrm>
            </p:grpSpPr>
            <p:sp>
              <p:nvSpPr>
                <p:cNvPr id="5578" name="650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579" name="65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569" name="600 - Ομάδα"/>
              <p:cNvGrpSpPr/>
              <p:nvPr/>
            </p:nvGrpSpPr>
            <p:grpSpPr>
              <a:xfrm>
                <a:off x="3385579" y="5564864"/>
                <a:ext cx="72008" cy="159874"/>
                <a:chOff x="4355976" y="1560082"/>
                <a:chExt cx="72008" cy="159874"/>
              </a:xfrm>
            </p:grpSpPr>
            <p:sp>
              <p:nvSpPr>
                <p:cNvPr id="5576" name="648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577" name="64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570" name="603 - Ομάδα"/>
              <p:cNvGrpSpPr/>
              <p:nvPr/>
            </p:nvGrpSpPr>
            <p:grpSpPr>
              <a:xfrm>
                <a:off x="3314597" y="5557866"/>
                <a:ext cx="72008" cy="159874"/>
                <a:chOff x="4355976" y="1560082"/>
                <a:chExt cx="72008" cy="159874"/>
              </a:xfrm>
            </p:grpSpPr>
            <p:sp>
              <p:nvSpPr>
                <p:cNvPr id="5574" name="64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575" name="64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571" name="606 - Ομάδα"/>
              <p:cNvGrpSpPr/>
              <p:nvPr/>
            </p:nvGrpSpPr>
            <p:grpSpPr>
              <a:xfrm>
                <a:off x="3239281" y="5544864"/>
                <a:ext cx="72008" cy="159874"/>
                <a:chOff x="4355976" y="1560082"/>
                <a:chExt cx="72008" cy="159874"/>
              </a:xfrm>
            </p:grpSpPr>
            <p:sp>
              <p:nvSpPr>
                <p:cNvPr id="5572" name="64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573" name="64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5465" name="678 - Ομάδα"/>
            <p:cNvGrpSpPr/>
            <p:nvPr/>
          </p:nvGrpSpPr>
          <p:grpSpPr>
            <a:xfrm rot="16354571" flipH="1" flipV="1">
              <a:off x="3651428" y="2651300"/>
              <a:ext cx="69017" cy="159874"/>
              <a:chOff x="4351449" y="1560082"/>
              <a:chExt cx="76535" cy="159874"/>
            </a:xfrm>
          </p:grpSpPr>
          <p:sp>
            <p:nvSpPr>
              <p:cNvPr id="5562" name="679 - Έλλειψη"/>
              <p:cNvSpPr>
                <a:spLocks noChangeAspect="1"/>
              </p:cNvSpPr>
              <p:nvPr/>
            </p:nvSpPr>
            <p:spPr>
              <a:xfrm>
                <a:off x="4351449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563" name="680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66" name="681 - Ομάδα"/>
            <p:cNvGrpSpPr/>
            <p:nvPr/>
          </p:nvGrpSpPr>
          <p:grpSpPr>
            <a:xfrm rot="15924672" flipH="1" flipV="1">
              <a:off x="3617058" y="3832251"/>
              <a:ext cx="67001" cy="156922"/>
              <a:chOff x="4358930" y="1560742"/>
              <a:chExt cx="74299" cy="156922"/>
            </a:xfrm>
          </p:grpSpPr>
          <p:sp>
            <p:nvSpPr>
              <p:cNvPr id="5560" name="682 - Έλλειψη"/>
              <p:cNvSpPr>
                <a:spLocks noChangeAspect="1"/>
              </p:cNvSpPr>
              <p:nvPr/>
            </p:nvSpPr>
            <p:spPr>
              <a:xfrm>
                <a:off x="4358930" y="164565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561" name="683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67" name="684 - Ομάδα"/>
            <p:cNvGrpSpPr/>
            <p:nvPr/>
          </p:nvGrpSpPr>
          <p:grpSpPr>
            <a:xfrm rot="15969957" flipH="1" flipV="1">
              <a:off x="3603059" y="3766220"/>
              <a:ext cx="67304" cy="159578"/>
              <a:chOff x="4353349" y="1560082"/>
              <a:chExt cx="74635" cy="159578"/>
            </a:xfrm>
          </p:grpSpPr>
          <p:sp>
            <p:nvSpPr>
              <p:cNvPr id="5558" name="685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559" name="686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68" name="854 - Ομάδα"/>
            <p:cNvGrpSpPr/>
            <p:nvPr/>
          </p:nvGrpSpPr>
          <p:grpSpPr>
            <a:xfrm rot="15924672" flipH="1" flipV="1">
              <a:off x="3641538" y="3967672"/>
              <a:ext cx="68181" cy="157662"/>
              <a:chOff x="4361221" y="1560742"/>
              <a:chExt cx="75608" cy="157662"/>
            </a:xfrm>
          </p:grpSpPr>
          <p:sp>
            <p:nvSpPr>
              <p:cNvPr id="5556" name="855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557" name="856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69" name="857 - Ομάδα"/>
            <p:cNvGrpSpPr/>
            <p:nvPr/>
          </p:nvGrpSpPr>
          <p:grpSpPr>
            <a:xfrm rot="15969957" flipH="1" flipV="1">
              <a:off x="3628263" y="3899336"/>
              <a:ext cx="67304" cy="159578"/>
              <a:chOff x="4353349" y="1560082"/>
              <a:chExt cx="74635" cy="159578"/>
            </a:xfrm>
          </p:grpSpPr>
          <p:sp>
            <p:nvSpPr>
              <p:cNvPr id="5554" name="85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555" name="85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70" name="860 - Ομάδα"/>
            <p:cNvGrpSpPr/>
            <p:nvPr/>
          </p:nvGrpSpPr>
          <p:grpSpPr>
            <a:xfrm rot="15924672" flipH="1" flipV="1">
              <a:off x="3666757" y="4103474"/>
              <a:ext cx="68181" cy="157662"/>
              <a:chOff x="4361221" y="1560742"/>
              <a:chExt cx="75608" cy="157662"/>
            </a:xfrm>
          </p:grpSpPr>
          <p:sp>
            <p:nvSpPr>
              <p:cNvPr id="5552" name="861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553" name="862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71" name="863 - Ομάδα"/>
            <p:cNvGrpSpPr/>
            <p:nvPr/>
          </p:nvGrpSpPr>
          <p:grpSpPr>
            <a:xfrm rot="15969957" flipH="1" flipV="1">
              <a:off x="3647390" y="4031892"/>
              <a:ext cx="67887" cy="160241"/>
              <a:chOff x="4355976" y="1560082"/>
              <a:chExt cx="75282" cy="160241"/>
            </a:xfrm>
          </p:grpSpPr>
          <p:sp>
            <p:nvSpPr>
              <p:cNvPr id="5550" name="864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551" name="86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72" name="866 - Ομάδα"/>
            <p:cNvGrpSpPr/>
            <p:nvPr/>
          </p:nvGrpSpPr>
          <p:grpSpPr>
            <a:xfrm rot="15924672" flipH="1" flipV="1">
              <a:off x="3813529" y="4912507"/>
              <a:ext cx="68181" cy="157662"/>
              <a:chOff x="4361221" y="1560742"/>
              <a:chExt cx="75608" cy="157662"/>
            </a:xfrm>
          </p:grpSpPr>
          <p:sp>
            <p:nvSpPr>
              <p:cNvPr id="5548" name="867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549" name="868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73" name="869 - Ομάδα"/>
            <p:cNvGrpSpPr/>
            <p:nvPr/>
          </p:nvGrpSpPr>
          <p:grpSpPr>
            <a:xfrm rot="15924672" flipH="1" flipV="1">
              <a:off x="3685459" y="4171701"/>
              <a:ext cx="67001" cy="156922"/>
              <a:chOff x="4358930" y="1560742"/>
              <a:chExt cx="74299" cy="156922"/>
            </a:xfrm>
          </p:grpSpPr>
          <p:sp>
            <p:nvSpPr>
              <p:cNvPr id="5546" name="870 - Έλλειψη"/>
              <p:cNvSpPr>
                <a:spLocks noChangeAspect="1"/>
              </p:cNvSpPr>
              <p:nvPr/>
            </p:nvSpPr>
            <p:spPr>
              <a:xfrm>
                <a:off x="4358930" y="164565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547" name="871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74" name="872 - Ομάδα"/>
            <p:cNvGrpSpPr/>
            <p:nvPr/>
          </p:nvGrpSpPr>
          <p:grpSpPr>
            <a:xfrm rot="15924672" flipH="1" flipV="1">
              <a:off x="3721803" y="4307603"/>
              <a:ext cx="68181" cy="157662"/>
              <a:chOff x="4361221" y="1560742"/>
              <a:chExt cx="75608" cy="157662"/>
            </a:xfrm>
          </p:grpSpPr>
          <p:sp>
            <p:nvSpPr>
              <p:cNvPr id="5544" name="873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545" name="874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75" name="878 - Ομάδα"/>
            <p:cNvGrpSpPr/>
            <p:nvPr/>
          </p:nvGrpSpPr>
          <p:grpSpPr>
            <a:xfrm rot="15924672" flipH="1" flipV="1">
              <a:off x="3752954" y="4443646"/>
              <a:ext cx="68181" cy="157662"/>
              <a:chOff x="4361221" y="1560742"/>
              <a:chExt cx="75608" cy="157662"/>
            </a:xfrm>
          </p:grpSpPr>
          <p:sp>
            <p:nvSpPr>
              <p:cNvPr id="5542" name="879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543" name="880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76" name="881 - Ομάδα"/>
            <p:cNvGrpSpPr/>
            <p:nvPr/>
          </p:nvGrpSpPr>
          <p:grpSpPr>
            <a:xfrm rot="15969957" flipH="1" flipV="1">
              <a:off x="3739519" y="4372305"/>
              <a:ext cx="67887" cy="160241"/>
              <a:chOff x="4355976" y="1560082"/>
              <a:chExt cx="75282" cy="160241"/>
            </a:xfrm>
          </p:grpSpPr>
          <p:sp>
            <p:nvSpPr>
              <p:cNvPr id="5540" name="882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541" name="88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77" name="884 - Ομάδα"/>
            <p:cNvGrpSpPr/>
            <p:nvPr/>
          </p:nvGrpSpPr>
          <p:grpSpPr>
            <a:xfrm rot="15924672" flipH="1" flipV="1">
              <a:off x="3780915" y="4579748"/>
              <a:ext cx="67001" cy="156921"/>
              <a:chOff x="4358930" y="1560742"/>
              <a:chExt cx="74299" cy="156921"/>
            </a:xfrm>
          </p:grpSpPr>
          <p:sp>
            <p:nvSpPr>
              <p:cNvPr id="5538" name="885 - Έλλειψη"/>
              <p:cNvSpPr>
                <a:spLocks noChangeAspect="1"/>
              </p:cNvSpPr>
              <p:nvPr/>
            </p:nvSpPr>
            <p:spPr>
              <a:xfrm>
                <a:off x="4358930" y="164565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539" name="886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78" name="887 - Ομάδα"/>
            <p:cNvGrpSpPr/>
            <p:nvPr/>
          </p:nvGrpSpPr>
          <p:grpSpPr>
            <a:xfrm rot="15969957" flipH="1" flipV="1">
              <a:off x="3773114" y="4508608"/>
              <a:ext cx="67304" cy="159578"/>
              <a:chOff x="4353349" y="1560082"/>
              <a:chExt cx="74635" cy="159578"/>
            </a:xfrm>
          </p:grpSpPr>
          <p:sp>
            <p:nvSpPr>
              <p:cNvPr id="5536" name="88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537" name="88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79" name="890 - Ομάδα"/>
            <p:cNvGrpSpPr/>
            <p:nvPr/>
          </p:nvGrpSpPr>
          <p:grpSpPr>
            <a:xfrm rot="15924672" flipH="1" flipV="1">
              <a:off x="3799744" y="4712264"/>
              <a:ext cx="68181" cy="157662"/>
              <a:chOff x="4361221" y="1560742"/>
              <a:chExt cx="75608" cy="157662"/>
            </a:xfrm>
          </p:grpSpPr>
          <p:sp>
            <p:nvSpPr>
              <p:cNvPr id="5534" name="891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535" name="892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80" name="893 - Ομάδα"/>
            <p:cNvGrpSpPr/>
            <p:nvPr/>
          </p:nvGrpSpPr>
          <p:grpSpPr>
            <a:xfrm rot="15969957" flipH="1" flipV="1">
              <a:off x="3786043" y="4646273"/>
              <a:ext cx="67887" cy="160241"/>
              <a:chOff x="4355976" y="1560082"/>
              <a:chExt cx="75282" cy="160241"/>
            </a:xfrm>
          </p:grpSpPr>
          <p:sp>
            <p:nvSpPr>
              <p:cNvPr id="5532" name="894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533" name="89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81" name="896 - Ομάδα"/>
            <p:cNvGrpSpPr/>
            <p:nvPr/>
          </p:nvGrpSpPr>
          <p:grpSpPr>
            <a:xfrm rot="15924672" flipH="1" flipV="1">
              <a:off x="3818875" y="4845250"/>
              <a:ext cx="68181" cy="157662"/>
              <a:chOff x="4361221" y="1560742"/>
              <a:chExt cx="75608" cy="157662"/>
            </a:xfrm>
          </p:grpSpPr>
          <p:sp>
            <p:nvSpPr>
              <p:cNvPr id="5530" name="897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531" name="898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82" name="899 - Ομάδα"/>
            <p:cNvGrpSpPr/>
            <p:nvPr/>
          </p:nvGrpSpPr>
          <p:grpSpPr>
            <a:xfrm rot="15969957" flipH="1" flipV="1">
              <a:off x="3805173" y="4779258"/>
              <a:ext cx="67887" cy="160241"/>
              <a:chOff x="4355976" y="1560082"/>
              <a:chExt cx="75282" cy="160241"/>
            </a:xfrm>
          </p:grpSpPr>
          <p:sp>
            <p:nvSpPr>
              <p:cNvPr id="5528" name="900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529" name="90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83" name="905 - Ομάδα"/>
            <p:cNvGrpSpPr/>
            <p:nvPr/>
          </p:nvGrpSpPr>
          <p:grpSpPr>
            <a:xfrm rot="15924672" flipH="1" flipV="1">
              <a:off x="3822956" y="4976918"/>
              <a:ext cx="68181" cy="157662"/>
              <a:chOff x="4361221" y="1560742"/>
              <a:chExt cx="75608" cy="157662"/>
            </a:xfrm>
          </p:grpSpPr>
          <p:sp>
            <p:nvSpPr>
              <p:cNvPr id="5526" name="906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527" name="907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84" name="908 - Ομάδα"/>
            <p:cNvGrpSpPr/>
            <p:nvPr/>
          </p:nvGrpSpPr>
          <p:grpSpPr>
            <a:xfrm rot="15924672" flipH="1" flipV="1">
              <a:off x="3834632" y="5106433"/>
              <a:ext cx="67001" cy="156921"/>
              <a:chOff x="4358930" y="1560742"/>
              <a:chExt cx="74299" cy="156921"/>
            </a:xfrm>
          </p:grpSpPr>
          <p:sp>
            <p:nvSpPr>
              <p:cNvPr id="5524" name="909 - Έλλειψη"/>
              <p:cNvSpPr>
                <a:spLocks noChangeAspect="1"/>
              </p:cNvSpPr>
              <p:nvPr/>
            </p:nvSpPr>
            <p:spPr>
              <a:xfrm>
                <a:off x="4358930" y="164565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525" name="910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85" name="911 - Ομάδα"/>
            <p:cNvGrpSpPr/>
            <p:nvPr/>
          </p:nvGrpSpPr>
          <p:grpSpPr>
            <a:xfrm rot="15969957" flipH="1" flipV="1">
              <a:off x="3831592" y="5039397"/>
              <a:ext cx="67304" cy="159578"/>
              <a:chOff x="4353349" y="1560082"/>
              <a:chExt cx="74635" cy="159578"/>
            </a:xfrm>
          </p:grpSpPr>
          <p:sp>
            <p:nvSpPr>
              <p:cNvPr id="5522" name="912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523" name="91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86" name="917 - Ομάδα"/>
            <p:cNvGrpSpPr/>
            <p:nvPr/>
          </p:nvGrpSpPr>
          <p:grpSpPr>
            <a:xfrm rot="15969957" flipH="1" flipV="1">
              <a:off x="3841493" y="5173481"/>
              <a:ext cx="67304" cy="159578"/>
              <a:chOff x="4353349" y="1560082"/>
              <a:chExt cx="74635" cy="159578"/>
            </a:xfrm>
          </p:grpSpPr>
          <p:sp>
            <p:nvSpPr>
              <p:cNvPr id="5520" name="91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521" name="91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87" name="926 - Ομάδα"/>
            <p:cNvGrpSpPr/>
            <p:nvPr/>
          </p:nvGrpSpPr>
          <p:grpSpPr>
            <a:xfrm rot="15969957" flipH="1" flipV="1">
              <a:off x="3639046" y="5424841"/>
              <a:ext cx="455122" cy="185310"/>
              <a:chOff x="4355976" y="1560082"/>
              <a:chExt cx="504696" cy="185310"/>
            </a:xfrm>
          </p:grpSpPr>
          <p:sp>
            <p:nvSpPr>
              <p:cNvPr id="5518" name="927 - Έλλειψη"/>
              <p:cNvSpPr>
                <a:spLocks noChangeAspect="1"/>
              </p:cNvSpPr>
              <p:nvPr/>
            </p:nvSpPr>
            <p:spPr>
              <a:xfrm>
                <a:off x="4788662" y="1673383"/>
                <a:ext cx="72010" cy="72009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519" name="92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88" name="929 - Ομάδα"/>
            <p:cNvGrpSpPr/>
            <p:nvPr/>
          </p:nvGrpSpPr>
          <p:grpSpPr>
            <a:xfrm rot="15969957" flipH="1" flipV="1">
              <a:off x="3836141" y="5305623"/>
              <a:ext cx="67304" cy="159578"/>
              <a:chOff x="4353349" y="1560082"/>
              <a:chExt cx="74635" cy="159578"/>
            </a:xfrm>
          </p:grpSpPr>
          <p:sp>
            <p:nvSpPr>
              <p:cNvPr id="5516" name="930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517" name="93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89" name="932 - Ομάδα"/>
            <p:cNvGrpSpPr/>
            <p:nvPr/>
          </p:nvGrpSpPr>
          <p:grpSpPr>
            <a:xfrm rot="15969957" flipH="1" flipV="1">
              <a:off x="3821629" y="5690728"/>
              <a:ext cx="67304" cy="159578"/>
              <a:chOff x="4353349" y="1560082"/>
              <a:chExt cx="74635" cy="159578"/>
            </a:xfrm>
          </p:grpSpPr>
          <p:sp>
            <p:nvSpPr>
              <p:cNvPr id="5514" name="933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515" name="934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90" name="935 - Ομάδα"/>
            <p:cNvGrpSpPr/>
            <p:nvPr/>
          </p:nvGrpSpPr>
          <p:grpSpPr>
            <a:xfrm rot="15969957" flipH="1" flipV="1">
              <a:off x="3812804" y="5758257"/>
              <a:ext cx="67304" cy="159578"/>
              <a:chOff x="4353349" y="1560082"/>
              <a:chExt cx="74635" cy="159578"/>
            </a:xfrm>
          </p:grpSpPr>
          <p:sp>
            <p:nvSpPr>
              <p:cNvPr id="5512" name="936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513" name="93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91" name="938 - Ομάδα"/>
            <p:cNvGrpSpPr/>
            <p:nvPr/>
          </p:nvGrpSpPr>
          <p:grpSpPr>
            <a:xfrm rot="15969957" flipH="1" flipV="1">
              <a:off x="3816277" y="5822869"/>
              <a:ext cx="67304" cy="159578"/>
              <a:chOff x="4353349" y="1560082"/>
              <a:chExt cx="74635" cy="159578"/>
            </a:xfrm>
          </p:grpSpPr>
          <p:sp>
            <p:nvSpPr>
              <p:cNvPr id="5510" name="939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511" name="940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92" name="941 - Ομάδα"/>
            <p:cNvGrpSpPr/>
            <p:nvPr/>
          </p:nvGrpSpPr>
          <p:grpSpPr>
            <a:xfrm rot="15969957" flipH="1" flipV="1">
              <a:off x="3836587" y="5494975"/>
              <a:ext cx="67304" cy="159578"/>
              <a:chOff x="4353349" y="1560082"/>
              <a:chExt cx="74635" cy="159578"/>
            </a:xfrm>
          </p:grpSpPr>
          <p:sp>
            <p:nvSpPr>
              <p:cNvPr id="5508" name="942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509" name="94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93" name="944 - Ομάδα"/>
            <p:cNvGrpSpPr/>
            <p:nvPr/>
          </p:nvGrpSpPr>
          <p:grpSpPr>
            <a:xfrm rot="15969957" flipH="1" flipV="1">
              <a:off x="3827763" y="5562504"/>
              <a:ext cx="67304" cy="159578"/>
              <a:chOff x="4353349" y="1560082"/>
              <a:chExt cx="74635" cy="159578"/>
            </a:xfrm>
          </p:grpSpPr>
          <p:sp>
            <p:nvSpPr>
              <p:cNvPr id="5506" name="945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507" name="946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94" name="947 - Ομάδα"/>
            <p:cNvGrpSpPr/>
            <p:nvPr/>
          </p:nvGrpSpPr>
          <p:grpSpPr>
            <a:xfrm rot="15969957" flipH="1" flipV="1">
              <a:off x="3831236" y="5627116"/>
              <a:ext cx="67304" cy="159578"/>
              <a:chOff x="4353349" y="1560082"/>
              <a:chExt cx="74635" cy="159578"/>
            </a:xfrm>
          </p:grpSpPr>
          <p:sp>
            <p:nvSpPr>
              <p:cNvPr id="5504" name="94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505" name="94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95" name="950 - Ομάδα"/>
            <p:cNvGrpSpPr/>
            <p:nvPr/>
          </p:nvGrpSpPr>
          <p:grpSpPr>
            <a:xfrm rot="15969957" flipH="1" flipV="1">
              <a:off x="3838866" y="5370055"/>
              <a:ext cx="67304" cy="159578"/>
              <a:chOff x="4353349" y="1560082"/>
              <a:chExt cx="74635" cy="159578"/>
            </a:xfrm>
          </p:grpSpPr>
          <p:sp>
            <p:nvSpPr>
              <p:cNvPr id="5502" name="951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503" name="952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96" name="953 - Ομάδα"/>
            <p:cNvGrpSpPr/>
            <p:nvPr/>
          </p:nvGrpSpPr>
          <p:grpSpPr>
            <a:xfrm rot="15969957" flipH="1" flipV="1">
              <a:off x="3829702" y="5434683"/>
              <a:ext cx="67304" cy="159578"/>
              <a:chOff x="4353349" y="1560082"/>
              <a:chExt cx="74635" cy="159578"/>
            </a:xfrm>
          </p:grpSpPr>
          <p:sp>
            <p:nvSpPr>
              <p:cNvPr id="5500" name="954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501" name="95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497" name="860 - Ομάδα"/>
            <p:cNvGrpSpPr/>
            <p:nvPr/>
          </p:nvGrpSpPr>
          <p:grpSpPr>
            <a:xfrm rot="15924672" flipH="1" flipV="1">
              <a:off x="3677976" y="4241498"/>
              <a:ext cx="68181" cy="157662"/>
              <a:chOff x="4361221" y="1560742"/>
              <a:chExt cx="75608" cy="157662"/>
            </a:xfrm>
          </p:grpSpPr>
          <p:sp>
            <p:nvSpPr>
              <p:cNvPr id="5498" name="861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499" name="862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</p:grpSp>
      <p:cxnSp>
        <p:nvCxnSpPr>
          <p:cNvPr id="5836" name="Straight Connector 5835"/>
          <p:cNvCxnSpPr/>
          <p:nvPr/>
        </p:nvCxnSpPr>
        <p:spPr>
          <a:xfrm>
            <a:off x="1124000" y="1628800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37" name="Straight Connector 5836"/>
          <p:cNvCxnSpPr/>
          <p:nvPr/>
        </p:nvCxnSpPr>
        <p:spPr>
          <a:xfrm flipH="1">
            <a:off x="1259632" y="1628800"/>
            <a:ext cx="8384" cy="15757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38" name="Straight Arrow Connector 5837"/>
          <p:cNvCxnSpPr/>
          <p:nvPr/>
        </p:nvCxnSpPr>
        <p:spPr>
          <a:xfrm flipV="1">
            <a:off x="467544" y="1700808"/>
            <a:ext cx="720080" cy="15841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5839" name="Group 1672"/>
          <p:cNvGrpSpPr/>
          <p:nvPr/>
        </p:nvGrpSpPr>
        <p:grpSpPr>
          <a:xfrm>
            <a:off x="2195736" y="3131676"/>
            <a:ext cx="360041" cy="369332"/>
            <a:chOff x="5508103" y="2915652"/>
            <a:chExt cx="360041" cy="369332"/>
          </a:xfrm>
        </p:grpSpPr>
        <p:sp>
          <p:nvSpPr>
            <p:cNvPr id="5840" name="774 - Έλλειψη"/>
            <p:cNvSpPr/>
            <p:nvPr/>
          </p:nvSpPr>
          <p:spPr bwMode="auto">
            <a:xfrm>
              <a:off x="5508103" y="2924944"/>
              <a:ext cx="360041" cy="288032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accent3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41" name="TextBox 5840"/>
            <p:cNvSpPr txBox="1"/>
            <p:nvPr/>
          </p:nvSpPr>
          <p:spPr>
            <a:xfrm>
              <a:off x="5580112" y="2915652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P</a:t>
              </a:r>
              <a:endParaRPr lang="el-GR" b="1" dirty="0"/>
            </a:p>
          </p:txBody>
        </p:sp>
      </p:grpSp>
      <p:grpSp>
        <p:nvGrpSpPr>
          <p:cNvPr id="5842" name="Group 1672"/>
          <p:cNvGrpSpPr/>
          <p:nvPr/>
        </p:nvGrpSpPr>
        <p:grpSpPr>
          <a:xfrm>
            <a:off x="1259632" y="3068960"/>
            <a:ext cx="360041" cy="369332"/>
            <a:chOff x="5508103" y="2915652"/>
            <a:chExt cx="360041" cy="369332"/>
          </a:xfrm>
        </p:grpSpPr>
        <p:sp>
          <p:nvSpPr>
            <p:cNvPr id="5843" name="774 - Έλλειψη"/>
            <p:cNvSpPr/>
            <p:nvPr/>
          </p:nvSpPr>
          <p:spPr bwMode="auto">
            <a:xfrm>
              <a:off x="5508103" y="2924944"/>
              <a:ext cx="360041" cy="288032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accent3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44" name="TextBox 5843"/>
            <p:cNvSpPr txBox="1"/>
            <p:nvPr/>
          </p:nvSpPr>
          <p:spPr>
            <a:xfrm>
              <a:off x="5580112" y="2915652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P</a:t>
              </a:r>
              <a:endParaRPr lang="el-GR" b="1" dirty="0"/>
            </a:p>
          </p:txBody>
        </p:sp>
      </p:grpSp>
      <p:grpSp>
        <p:nvGrpSpPr>
          <p:cNvPr id="5845" name="Group 1672"/>
          <p:cNvGrpSpPr/>
          <p:nvPr/>
        </p:nvGrpSpPr>
        <p:grpSpPr>
          <a:xfrm>
            <a:off x="1403648" y="3717032"/>
            <a:ext cx="360041" cy="369332"/>
            <a:chOff x="5508103" y="2915652"/>
            <a:chExt cx="360041" cy="369332"/>
          </a:xfrm>
        </p:grpSpPr>
        <p:sp>
          <p:nvSpPr>
            <p:cNvPr id="5846" name="774 - Έλλειψη"/>
            <p:cNvSpPr/>
            <p:nvPr/>
          </p:nvSpPr>
          <p:spPr bwMode="auto">
            <a:xfrm>
              <a:off x="5508103" y="2924944"/>
              <a:ext cx="360041" cy="288032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accent3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47" name="TextBox 5846"/>
            <p:cNvSpPr txBox="1"/>
            <p:nvPr/>
          </p:nvSpPr>
          <p:spPr>
            <a:xfrm>
              <a:off x="5580112" y="2915652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P</a:t>
              </a:r>
              <a:endParaRPr lang="el-GR" b="1" dirty="0"/>
            </a:p>
          </p:txBody>
        </p:sp>
      </p:grpSp>
      <p:sp>
        <p:nvSpPr>
          <p:cNvPr id="5850" name="Oval 5849"/>
          <p:cNvSpPr/>
          <p:nvPr/>
        </p:nvSpPr>
        <p:spPr>
          <a:xfrm>
            <a:off x="6516216" y="5301208"/>
            <a:ext cx="1512168" cy="1080120"/>
          </a:xfrm>
          <a:prstGeom prst="ellipse">
            <a:avLst/>
          </a:prstGeom>
          <a:solidFill>
            <a:srgbClr val="FFFFCC"/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851" name="Oval 5850"/>
          <p:cNvSpPr/>
          <p:nvPr/>
        </p:nvSpPr>
        <p:spPr>
          <a:xfrm>
            <a:off x="2339752" y="4869160"/>
            <a:ext cx="1656184" cy="1224136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66" name="Στρογγυλεμένο ορθογώνιο 687"/>
          <p:cNvSpPr/>
          <p:nvPr/>
        </p:nvSpPr>
        <p:spPr>
          <a:xfrm rot="5400000">
            <a:off x="1727616" y="4761216"/>
            <a:ext cx="108000" cy="1332000"/>
          </a:xfrm>
          <a:prstGeom prst="roundRect">
            <a:avLst>
              <a:gd name="adj" fmla="val 41992"/>
            </a:avLst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67" name="Έλλειψη 696"/>
          <p:cNvSpPr>
            <a:spLocks noChangeAspect="1"/>
          </p:cNvSpPr>
          <p:nvPr/>
        </p:nvSpPr>
        <p:spPr>
          <a:xfrm>
            <a:off x="2663640" y="5135845"/>
            <a:ext cx="165363" cy="165363"/>
          </a:xfrm>
          <a:prstGeom prst="ellipse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68" name="Έλλειψη 696"/>
          <p:cNvSpPr>
            <a:spLocks noChangeAspect="1"/>
          </p:cNvSpPr>
          <p:nvPr/>
        </p:nvSpPr>
        <p:spPr>
          <a:xfrm>
            <a:off x="3023680" y="5229200"/>
            <a:ext cx="165363" cy="165363"/>
          </a:xfrm>
          <a:prstGeom prst="ellipse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1569" name="Group 63"/>
          <p:cNvGrpSpPr/>
          <p:nvPr/>
        </p:nvGrpSpPr>
        <p:grpSpPr>
          <a:xfrm>
            <a:off x="2375608" y="5135845"/>
            <a:ext cx="957451" cy="381387"/>
            <a:chOff x="3707904" y="1463437"/>
            <a:chExt cx="957451" cy="381387"/>
          </a:xfr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</p:grpSpPr>
        <p:sp>
          <p:nvSpPr>
            <p:cNvPr id="1570" name="Έλλειψη 696"/>
            <p:cNvSpPr>
              <a:spLocks noChangeAspect="1"/>
            </p:cNvSpPr>
            <p:nvPr/>
          </p:nvSpPr>
          <p:spPr>
            <a:xfrm>
              <a:off x="3707904" y="1628800"/>
              <a:ext cx="165363" cy="165363"/>
            </a:xfrm>
            <a:prstGeom prst="ellipse">
              <a:avLst/>
            </a:prstGeom>
            <a:grpFill/>
            <a:ln w="0">
              <a:solidFill>
                <a:srgbClr val="FFCDC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571" name="Έλλειψη 696"/>
            <p:cNvSpPr>
              <a:spLocks noChangeAspect="1"/>
            </p:cNvSpPr>
            <p:nvPr/>
          </p:nvSpPr>
          <p:spPr>
            <a:xfrm>
              <a:off x="3860304" y="1535445"/>
              <a:ext cx="165363" cy="165363"/>
            </a:xfrm>
            <a:prstGeom prst="ellipse">
              <a:avLst/>
            </a:prstGeom>
            <a:grpFill/>
            <a:ln w="0">
              <a:solidFill>
                <a:srgbClr val="FFCDC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572" name="Έλλειψη 696"/>
            <p:cNvSpPr>
              <a:spLocks noChangeAspect="1"/>
            </p:cNvSpPr>
            <p:nvPr/>
          </p:nvSpPr>
          <p:spPr>
            <a:xfrm>
              <a:off x="4118605" y="1463437"/>
              <a:ext cx="165363" cy="165363"/>
            </a:xfrm>
            <a:prstGeom prst="ellipse">
              <a:avLst/>
            </a:prstGeom>
            <a:grpFill/>
            <a:ln w="0">
              <a:solidFill>
                <a:srgbClr val="FFCDC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573" name="Έλλειψη 696"/>
            <p:cNvSpPr>
              <a:spLocks noChangeAspect="1"/>
            </p:cNvSpPr>
            <p:nvPr/>
          </p:nvSpPr>
          <p:spPr>
            <a:xfrm>
              <a:off x="4262621" y="1484784"/>
              <a:ext cx="165363" cy="165363"/>
            </a:xfrm>
            <a:prstGeom prst="ellipse">
              <a:avLst/>
            </a:prstGeom>
            <a:grpFill/>
            <a:ln w="0">
              <a:solidFill>
                <a:srgbClr val="FFCDC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574" name="Έλλειψη 696"/>
            <p:cNvSpPr>
              <a:spLocks noChangeAspect="1"/>
            </p:cNvSpPr>
            <p:nvPr/>
          </p:nvSpPr>
          <p:spPr>
            <a:xfrm>
              <a:off x="4499992" y="1679461"/>
              <a:ext cx="165363" cy="165363"/>
            </a:xfrm>
            <a:prstGeom prst="ellipse">
              <a:avLst/>
            </a:prstGeom>
            <a:grpFill/>
            <a:ln w="0">
              <a:solidFill>
                <a:srgbClr val="FFCDC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cxnSp>
        <p:nvCxnSpPr>
          <p:cNvPr id="5853" name="Straight Arrow Connector 5852"/>
          <p:cNvCxnSpPr/>
          <p:nvPr/>
        </p:nvCxnSpPr>
        <p:spPr>
          <a:xfrm>
            <a:off x="1907704" y="551723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854" name="TextBox 5853"/>
          <p:cNvSpPr txBox="1"/>
          <p:nvPr/>
        </p:nvSpPr>
        <p:spPr>
          <a:xfrm>
            <a:off x="899592" y="594928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internalization</a:t>
            </a:r>
            <a:endParaRPr lang="el-GR" dirty="0"/>
          </a:p>
        </p:txBody>
      </p:sp>
      <p:cxnSp>
        <p:nvCxnSpPr>
          <p:cNvPr id="5856" name="Straight Connector 5855"/>
          <p:cNvCxnSpPr/>
          <p:nvPr/>
        </p:nvCxnSpPr>
        <p:spPr>
          <a:xfrm>
            <a:off x="1115616" y="3861048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57" name="Straight Connector 5856"/>
          <p:cNvCxnSpPr/>
          <p:nvPr/>
        </p:nvCxnSpPr>
        <p:spPr>
          <a:xfrm>
            <a:off x="827584" y="4509120"/>
            <a:ext cx="36004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61" name="Straight Connector 5860"/>
          <p:cNvCxnSpPr/>
          <p:nvPr/>
        </p:nvCxnSpPr>
        <p:spPr>
          <a:xfrm flipH="1">
            <a:off x="1259632" y="3645048"/>
            <a:ext cx="0" cy="216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62" name="Straight Connector 5861"/>
          <p:cNvCxnSpPr/>
          <p:nvPr/>
        </p:nvCxnSpPr>
        <p:spPr>
          <a:xfrm flipH="1">
            <a:off x="1043608" y="4293128"/>
            <a:ext cx="152400" cy="288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65" name="Straight Connector 5864"/>
          <p:cNvCxnSpPr/>
          <p:nvPr/>
        </p:nvCxnSpPr>
        <p:spPr>
          <a:xfrm>
            <a:off x="1475656" y="3501008"/>
            <a:ext cx="576064" cy="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68" name="Straight Connector 5867"/>
          <p:cNvCxnSpPr>
            <a:stCxn id="1584" idx="3"/>
          </p:cNvCxnSpPr>
          <p:nvPr/>
        </p:nvCxnSpPr>
        <p:spPr>
          <a:xfrm>
            <a:off x="539532" y="3481009"/>
            <a:ext cx="504076" cy="19999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70" name="Straight Connector 5869"/>
          <p:cNvCxnSpPr/>
          <p:nvPr/>
        </p:nvCxnSpPr>
        <p:spPr>
          <a:xfrm flipH="1">
            <a:off x="539552" y="3284984"/>
            <a:ext cx="16768" cy="3516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5873" name="Group 1669"/>
          <p:cNvGrpSpPr/>
          <p:nvPr/>
        </p:nvGrpSpPr>
        <p:grpSpPr>
          <a:xfrm>
            <a:off x="0" y="2730406"/>
            <a:ext cx="648072" cy="482570"/>
            <a:chOff x="4536504" y="6114782"/>
            <a:chExt cx="648072" cy="482570"/>
          </a:xfrm>
        </p:grpSpPr>
        <p:sp>
          <p:nvSpPr>
            <p:cNvPr id="5874" name="TextBox 5873"/>
            <p:cNvSpPr txBox="1"/>
            <p:nvPr/>
          </p:nvSpPr>
          <p:spPr>
            <a:xfrm>
              <a:off x="4536504" y="6114782"/>
              <a:ext cx="6480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GDP</a:t>
              </a:r>
              <a:endParaRPr lang="el-GR" sz="1600" b="1" dirty="0"/>
            </a:p>
          </p:txBody>
        </p:sp>
        <p:cxnSp>
          <p:nvCxnSpPr>
            <p:cNvPr id="5875" name="Straight Connector 5874"/>
            <p:cNvCxnSpPr/>
            <p:nvPr/>
          </p:nvCxnSpPr>
          <p:spPr>
            <a:xfrm>
              <a:off x="4788024" y="6381328"/>
              <a:ext cx="0" cy="21602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5878" name="Έλλειψη 49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962993"/>
            <a:ext cx="529167" cy="385887"/>
          </a:xfrm>
          <a:prstGeom prst="rect">
            <a:avLst/>
          </a:prstGeom>
          <a:noFill/>
        </p:spPr>
      </p:pic>
      <p:sp>
        <p:nvSpPr>
          <p:cNvPr id="5879" name="2941 - Έλλειψη"/>
          <p:cNvSpPr/>
          <p:nvPr/>
        </p:nvSpPr>
        <p:spPr bwMode="auto">
          <a:xfrm>
            <a:off x="5940152" y="2230711"/>
            <a:ext cx="360040" cy="360040"/>
          </a:xfrm>
          <a:prstGeom prst="ellipse">
            <a:avLst/>
          </a:prstGeom>
          <a:gradFill flip="none" rotWithShape="1">
            <a:gsLst>
              <a:gs pos="18000">
                <a:schemeClr val="bg1"/>
              </a:gs>
              <a:gs pos="79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 w="0">
            <a:solidFill>
              <a:schemeClr val="accent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</p:txBody>
      </p:sp>
      <p:pic>
        <p:nvPicPr>
          <p:cNvPr id="5880" name="Έλλειψη 49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916832"/>
            <a:ext cx="529167" cy="385887"/>
          </a:xfrm>
          <a:prstGeom prst="rect">
            <a:avLst/>
          </a:prstGeom>
          <a:noFill/>
        </p:spPr>
      </p:pic>
      <p:sp>
        <p:nvSpPr>
          <p:cNvPr id="5881" name="TextBox 5880"/>
          <p:cNvSpPr txBox="1"/>
          <p:nvPr/>
        </p:nvSpPr>
        <p:spPr>
          <a:xfrm>
            <a:off x="3419872" y="44624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extracellular space</a:t>
            </a:r>
            <a:endParaRPr lang="el-GR" sz="1600" b="1" dirty="0"/>
          </a:p>
        </p:txBody>
      </p:sp>
      <p:sp>
        <p:nvSpPr>
          <p:cNvPr id="5882" name="TextBox 5881"/>
          <p:cNvSpPr txBox="1"/>
          <p:nvPr/>
        </p:nvSpPr>
        <p:spPr>
          <a:xfrm>
            <a:off x="5580112" y="44624"/>
            <a:ext cx="35638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cytoplasm</a:t>
            </a:r>
            <a:endParaRPr lang="el-GR" sz="1600" b="1" dirty="0"/>
          </a:p>
        </p:txBody>
      </p:sp>
      <p:sp>
        <p:nvSpPr>
          <p:cNvPr id="5883" name="TextBox 5882"/>
          <p:cNvSpPr txBox="1"/>
          <p:nvPr/>
        </p:nvSpPr>
        <p:spPr>
          <a:xfrm>
            <a:off x="6948264" y="2924944"/>
            <a:ext cx="1044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Keratin </a:t>
            </a:r>
          </a:p>
          <a:p>
            <a:r>
              <a:rPr lang="en-US" sz="1600" b="1" dirty="0" smtClean="0"/>
              <a:t>filament</a:t>
            </a:r>
            <a:endParaRPr lang="el-GR" sz="1600" b="1" dirty="0"/>
          </a:p>
        </p:txBody>
      </p:sp>
      <p:sp>
        <p:nvSpPr>
          <p:cNvPr id="5884" name="TextBox 5883"/>
          <p:cNvSpPr txBox="1"/>
          <p:nvPr/>
        </p:nvSpPr>
        <p:spPr>
          <a:xfrm>
            <a:off x="5220072" y="908720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desmoglein3</a:t>
            </a:r>
            <a:endParaRPr lang="el-GR" sz="1600" b="1" dirty="0"/>
          </a:p>
        </p:txBody>
      </p:sp>
      <p:sp>
        <p:nvSpPr>
          <p:cNvPr id="5885" name="TextBox 5884"/>
          <p:cNvSpPr txBox="1"/>
          <p:nvPr/>
        </p:nvSpPr>
        <p:spPr>
          <a:xfrm>
            <a:off x="6695728" y="2060848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desmoplakin</a:t>
            </a:r>
            <a:endParaRPr lang="el-GR" sz="1600" b="1" dirty="0"/>
          </a:p>
        </p:txBody>
      </p:sp>
      <p:sp>
        <p:nvSpPr>
          <p:cNvPr id="5886" name="TextBox 5885"/>
          <p:cNvSpPr txBox="1"/>
          <p:nvPr/>
        </p:nvSpPr>
        <p:spPr>
          <a:xfrm>
            <a:off x="5796136" y="1340768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plakophilin</a:t>
            </a:r>
            <a:endParaRPr lang="el-GR" sz="1600" b="1" dirty="0"/>
          </a:p>
        </p:txBody>
      </p:sp>
      <p:sp>
        <p:nvSpPr>
          <p:cNvPr id="5887" name="TextBox 5886"/>
          <p:cNvSpPr txBox="1"/>
          <p:nvPr/>
        </p:nvSpPr>
        <p:spPr>
          <a:xfrm>
            <a:off x="5364088" y="2946430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desmoglein</a:t>
            </a:r>
            <a:r>
              <a:rPr lang="en-US" sz="1600" b="1" dirty="0" smtClean="0"/>
              <a:t> 1</a:t>
            </a:r>
            <a:endParaRPr lang="el-GR" sz="1600" b="1" dirty="0"/>
          </a:p>
        </p:txBody>
      </p:sp>
      <p:sp>
        <p:nvSpPr>
          <p:cNvPr id="5889" name="TextBox 5888"/>
          <p:cNvSpPr txBox="1"/>
          <p:nvPr/>
        </p:nvSpPr>
        <p:spPr>
          <a:xfrm>
            <a:off x="5724128" y="2492896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plakoglobin</a:t>
            </a:r>
            <a:endParaRPr lang="el-GR" sz="1600" b="1" dirty="0"/>
          </a:p>
        </p:txBody>
      </p:sp>
      <p:cxnSp>
        <p:nvCxnSpPr>
          <p:cNvPr id="5890" name="Straight Connector 5889"/>
          <p:cNvCxnSpPr/>
          <p:nvPr/>
        </p:nvCxnSpPr>
        <p:spPr>
          <a:xfrm flipV="1">
            <a:off x="6156176" y="1628800"/>
            <a:ext cx="0" cy="432048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849" name="Group 2676"/>
          <p:cNvGrpSpPr/>
          <p:nvPr/>
        </p:nvGrpSpPr>
        <p:grpSpPr>
          <a:xfrm rot="2028931">
            <a:off x="4222425" y="1059317"/>
            <a:ext cx="410447" cy="421151"/>
            <a:chOff x="5242983" y="702469"/>
            <a:chExt cx="482601" cy="620315"/>
          </a:xfrm>
        </p:grpSpPr>
        <p:sp>
          <p:nvSpPr>
            <p:cNvPr id="5852" name="Διάσημα 821"/>
            <p:cNvSpPr/>
            <p:nvPr/>
          </p:nvSpPr>
          <p:spPr bwMode="auto">
            <a:xfrm rot="821981">
              <a:off x="5242983" y="702469"/>
              <a:ext cx="237067" cy="619125"/>
            </a:xfrm>
            <a:prstGeom prst="chevron">
              <a:avLst>
                <a:gd name="adj" fmla="val 58423"/>
              </a:avLst>
            </a:prstGeom>
            <a:gradFill flip="none" rotWithShape="1">
              <a:gsLst>
                <a:gs pos="76000">
                  <a:srgbClr val="CC3399"/>
                </a:gs>
                <a:gs pos="72000">
                  <a:schemeClr val="accent5">
                    <a:lumMod val="75000"/>
                  </a:schemeClr>
                </a:gs>
                <a:gs pos="74000">
                  <a:srgbClr val="CC3399"/>
                </a:gs>
                <a:gs pos="72000">
                  <a:schemeClr val="bg1"/>
                </a:gs>
              </a:gsLst>
              <a:lin ang="5400000" scaled="1"/>
              <a:tileRect/>
            </a:gradFill>
            <a:ln w="0">
              <a:solidFill>
                <a:schemeClr val="accent5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/>
            </a:p>
          </p:txBody>
        </p:sp>
        <p:sp>
          <p:nvSpPr>
            <p:cNvPr id="5855" name="Διάσημα 819"/>
            <p:cNvSpPr/>
            <p:nvPr/>
          </p:nvSpPr>
          <p:spPr bwMode="auto">
            <a:xfrm rot="20778019" flipH="1">
              <a:off x="5488517" y="703659"/>
              <a:ext cx="237067" cy="619125"/>
            </a:xfrm>
            <a:prstGeom prst="chevron">
              <a:avLst>
                <a:gd name="adj" fmla="val 58423"/>
              </a:avLst>
            </a:prstGeom>
            <a:gradFill flip="none" rotWithShape="1">
              <a:gsLst>
                <a:gs pos="76000">
                  <a:srgbClr val="CC3399"/>
                </a:gs>
                <a:gs pos="72000">
                  <a:schemeClr val="accent5">
                    <a:lumMod val="75000"/>
                  </a:schemeClr>
                </a:gs>
                <a:gs pos="74000">
                  <a:srgbClr val="CC3399"/>
                </a:gs>
                <a:gs pos="72000">
                  <a:schemeClr val="bg1"/>
                </a:gs>
              </a:gsLst>
              <a:lin ang="5400000" scaled="1"/>
              <a:tileRect/>
            </a:gradFill>
            <a:ln w="0">
              <a:solidFill>
                <a:schemeClr val="accent5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/>
            </a:p>
          </p:txBody>
        </p:sp>
      </p:grpSp>
      <p:grpSp>
        <p:nvGrpSpPr>
          <p:cNvPr id="5858" name="Group 2676"/>
          <p:cNvGrpSpPr/>
          <p:nvPr/>
        </p:nvGrpSpPr>
        <p:grpSpPr>
          <a:xfrm rot="2028931">
            <a:off x="4150416" y="3075542"/>
            <a:ext cx="410447" cy="421151"/>
            <a:chOff x="5242983" y="702469"/>
            <a:chExt cx="482601" cy="620315"/>
          </a:xfrm>
        </p:grpSpPr>
        <p:sp>
          <p:nvSpPr>
            <p:cNvPr id="5859" name="Διάσημα 821"/>
            <p:cNvSpPr/>
            <p:nvPr/>
          </p:nvSpPr>
          <p:spPr bwMode="auto">
            <a:xfrm rot="821981">
              <a:off x="5242983" y="702469"/>
              <a:ext cx="237067" cy="619125"/>
            </a:xfrm>
            <a:prstGeom prst="chevron">
              <a:avLst>
                <a:gd name="adj" fmla="val 58423"/>
              </a:avLst>
            </a:prstGeom>
            <a:gradFill flip="none" rotWithShape="1">
              <a:gsLst>
                <a:gs pos="76000">
                  <a:srgbClr val="CC3399"/>
                </a:gs>
                <a:gs pos="72000">
                  <a:schemeClr val="accent5">
                    <a:lumMod val="75000"/>
                  </a:schemeClr>
                </a:gs>
                <a:gs pos="74000">
                  <a:srgbClr val="CC3399"/>
                </a:gs>
                <a:gs pos="72000">
                  <a:schemeClr val="bg1"/>
                </a:gs>
              </a:gsLst>
              <a:lin ang="5400000" scaled="1"/>
              <a:tileRect/>
            </a:gradFill>
            <a:ln w="0">
              <a:solidFill>
                <a:schemeClr val="accent5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/>
            </a:p>
          </p:txBody>
        </p:sp>
        <p:sp>
          <p:nvSpPr>
            <p:cNvPr id="5860" name="Διάσημα 819"/>
            <p:cNvSpPr/>
            <p:nvPr/>
          </p:nvSpPr>
          <p:spPr bwMode="auto">
            <a:xfrm rot="20778019" flipH="1">
              <a:off x="5488517" y="703659"/>
              <a:ext cx="237067" cy="619125"/>
            </a:xfrm>
            <a:prstGeom prst="chevron">
              <a:avLst>
                <a:gd name="adj" fmla="val 58423"/>
              </a:avLst>
            </a:prstGeom>
            <a:gradFill flip="none" rotWithShape="1">
              <a:gsLst>
                <a:gs pos="76000">
                  <a:srgbClr val="CC3399"/>
                </a:gs>
                <a:gs pos="72000">
                  <a:schemeClr val="accent5">
                    <a:lumMod val="75000"/>
                  </a:schemeClr>
                </a:gs>
                <a:gs pos="74000">
                  <a:srgbClr val="CC3399"/>
                </a:gs>
                <a:gs pos="72000">
                  <a:schemeClr val="bg1"/>
                </a:gs>
              </a:gsLst>
              <a:lin ang="5400000" scaled="1"/>
              <a:tileRect/>
            </a:gradFill>
            <a:ln w="0">
              <a:solidFill>
                <a:schemeClr val="accent5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/>
            </a:p>
          </p:txBody>
        </p:sp>
      </p:grpSp>
      <p:grpSp>
        <p:nvGrpSpPr>
          <p:cNvPr id="5863" name="Group 2676"/>
          <p:cNvGrpSpPr/>
          <p:nvPr/>
        </p:nvGrpSpPr>
        <p:grpSpPr>
          <a:xfrm rot="12798274">
            <a:off x="3933840" y="2426982"/>
            <a:ext cx="410447" cy="421151"/>
            <a:chOff x="5242983" y="702469"/>
            <a:chExt cx="482601" cy="620315"/>
          </a:xfrm>
        </p:grpSpPr>
        <p:sp>
          <p:nvSpPr>
            <p:cNvPr id="5864" name="Διάσημα 821"/>
            <p:cNvSpPr/>
            <p:nvPr/>
          </p:nvSpPr>
          <p:spPr bwMode="auto">
            <a:xfrm rot="821981">
              <a:off x="5242983" y="702469"/>
              <a:ext cx="237067" cy="619125"/>
            </a:xfrm>
            <a:prstGeom prst="chevron">
              <a:avLst>
                <a:gd name="adj" fmla="val 58423"/>
              </a:avLst>
            </a:prstGeom>
            <a:gradFill flip="none" rotWithShape="1">
              <a:gsLst>
                <a:gs pos="76000">
                  <a:srgbClr val="CC3399"/>
                </a:gs>
                <a:gs pos="72000">
                  <a:schemeClr val="accent5">
                    <a:lumMod val="75000"/>
                  </a:schemeClr>
                </a:gs>
                <a:gs pos="74000">
                  <a:srgbClr val="CC3399"/>
                </a:gs>
                <a:gs pos="72000">
                  <a:schemeClr val="bg1"/>
                </a:gs>
              </a:gsLst>
              <a:lin ang="5400000" scaled="1"/>
              <a:tileRect/>
            </a:gradFill>
            <a:ln w="0">
              <a:solidFill>
                <a:schemeClr val="accent5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/>
            </a:p>
          </p:txBody>
        </p:sp>
        <p:sp>
          <p:nvSpPr>
            <p:cNvPr id="5866" name="Διάσημα 819"/>
            <p:cNvSpPr/>
            <p:nvPr/>
          </p:nvSpPr>
          <p:spPr bwMode="auto">
            <a:xfrm rot="20778019" flipH="1">
              <a:off x="5488517" y="703659"/>
              <a:ext cx="237067" cy="619125"/>
            </a:xfrm>
            <a:prstGeom prst="chevron">
              <a:avLst>
                <a:gd name="adj" fmla="val 58423"/>
              </a:avLst>
            </a:prstGeom>
            <a:gradFill flip="none" rotWithShape="1">
              <a:gsLst>
                <a:gs pos="76000">
                  <a:srgbClr val="CC3399"/>
                </a:gs>
                <a:gs pos="72000">
                  <a:schemeClr val="accent5">
                    <a:lumMod val="75000"/>
                  </a:schemeClr>
                </a:gs>
                <a:gs pos="74000">
                  <a:srgbClr val="CC3399"/>
                </a:gs>
                <a:gs pos="72000">
                  <a:schemeClr val="bg1"/>
                </a:gs>
              </a:gsLst>
              <a:lin ang="5400000" scaled="1"/>
              <a:tileRect/>
            </a:gradFill>
            <a:ln w="0">
              <a:solidFill>
                <a:schemeClr val="accent5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/>
            </a:p>
          </p:txBody>
        </p:sp>
      </p:grpSp>
      <p:grpSp>
        <p:nvGrpSpPr>
          <p:cNvPr id="5867" name="Group 2676"/>
          <p:cNvGrpSpPr/>
          <p:nvPr/>
        </p:nvGrpSpPr>
        <p:grpSpPr>
          <a:xfrm rot="18923085">
            <a:off x="4084695" y="3872498"/>
            <a:ext cx="410447" cy="421151"/>
            <a:chOff x="5242983" y="702469"/>
            <a:chExt cx="482601" cy="620315"/>
          </a:xfrm>
        </p:grpSpPr>
        <p:sp>
          <p:nvSpPr>
            <p:cNvPr id="5869" name="Διάσημα 821"/>
            <p:cNvSpPr/>
            <p:nvPr/>
          </p:nvSpPr>
          <p:spPr bwMode="auto">
            <a:xfrm rot="821981">
              <a:off x="5242983" y="702469"/>
              <a:ext cx="237067" cy="619125"/>
            </a:xfrm>
            <a:prstGeom prst="chevron">
              <a:avLst>
                <a:gd name="adj" fmla="val 58423"/>
              </a:avLst>
            </a:prstGeom>
            <a:gradFill flip="none" rotWithShape="1">
              <a:gsLst>
                <a:gs pos="76000">
                  <a:srgbClr val="CC3399"/>
                </a:gs>
                <a:gs pos="72000">
                  <a:schemeClr val="accent5">
                    <a:lumMod val="75000"/>
                  </a:schemeClr>
                </a:gs>
                <a:gs pos="74000">
                  <a:srgbClr val="CC3399"/>
                </a:gs>
                <a:gs pos="72000">
                  <a:schemeClr val="bg1"/>
                </a:gs>
              </a:gsLst>
              <a:lin ang="5400000" scaled="1"/>
              <a:tileRect/>
            </a:gradFill>
            <a:ln w="0">
              <a:solidFill>
                <a:schemeClr val="accent5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/>
            </a:p>
          </p:txBody>
        </p:sp>
        <p:sp>
          <p:nvSpPr>
            <p:cNvPr id="5871" name="Διάσημα 819"/>
            <p:cNvSpPr/>
            <p:nvPr/>
          </p:nvSpPr>
          <p:spPr bwMode="auto">
            <a:xfrm rot="20778019" flipH="1">
              <a:off x="5488517" y="703659"/>
              <a:ext cx="237067" cy="619125"/>
            </a:xfrm>
            <a:prstGeom prst="chevron">
              <a:avLst>
                <a:gd name="adj" fmla="val 58423"/>
              </a:avLst>
            </a:prstGeom>
            <a:gradFill flip="none" rotWithShape="1">
              <a:gsLst>
                <a:gs pos="76000">
                  <a:srgbClr val="CC3399"/>
                </a:gs>
                <a:gs pos="72000">
                  <a:schemeClr val="accent5">
                    <a:lumMod val="75000"/>
                  </a:schemeClr>
                </a:gs>
                <a:gs pos="74000">
                  <a:srgbClr val="CC3399"/>
                </a:gs>
                <a:gs pos="72000">
                  <a:schemeClr val="bg1"/>
                </a:gs>
              </a:gsLst>
              <a:lin ang="5400000" scaled="1"/>
              <a:tileRect/>
            </a:gradFill>
            <a:ln w="0">
              <a:solidFill>
                <a:schemeClr val="accent5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/>
            </a:p>
          </p:txBody>
        </p:sp>
      </p:grpSp>
      <p:sp>
        <p:nvSpPr>
          <p:cNvPr id="5872" name="TextBox 5871"/>
          <p:cNvSpPr txBox="1"/>
          <p:nvPr/>
        </p:nvSpPr>
        <p:spPr>
          <a:xfrm>
            <a:off x="3923928" y="548680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anti-Dsg3</a:t>
            </a:r>
            <a:endParaRPr lang="el-GR" sz="1600" b="1" dirty="0"/>
          </a:p>
        </p:txBody>
      </p:sp>
      <p:sp>
        <p:nvSpPr>
          <p:cNvPr id="5876" name="TextBox 5875"/>
          <p:cNvSpPr txBox="1"/>
          <p:nvPr/>
        </p:nvSpPr>
        <p:spPr>
          <a:xfrm>
            <a:off x="4067944" y="2586390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/>
              <a:t>anti-Dsg1</a:t>
            </a:r>
            <a:endParaRPr lang="el-GR" sz="1600" b="1" dirty="0"/>
          </a:p>
        </p:txBody>
      </p:sp>
      <p:sp>
        <p:nvSpPr>
          <p:cNvPr id="5877" name="TextBox 5876"/>
          <p:cNvSpPr txBox="1"/>
          <p:nvPr/>
        </p:nvSpPr>
        <p:spPr>
          <a:xfrm>
            <a:off x="4499992" y="3276273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/>
              <a:t>anti-</a:t>
            </a:r>
          </a:p>
          <a:p>
            <a:pPr algn="r"/>
            <a:r>
              <a:rPr lang="en-US" sz="1600" b="1" dirty="0" smtClean="0"/>
              <a:t>Dsg3</a:t>
            </a:r>
            <a:endParaRPr lang="el-GR" sz="1600" b="1" dirty="0"/>
          </a:p>
        </p:txBody>
      </p:sp>
      <p:cxnSp>
        <p:nvCxnSpPr>
          <p:cNvPr id="5888" name="Straight Connector 5887"/>
          <p:cNvCxnSpPr/>
          <p:nvPr/>
        </p:nvCxnSpPr>
        <p:spPr>
          <a:xfrm flipV="1">
            <a:off x="4572000" y="836713"/>
            <a:ext cx="8385" cy="288031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96" name="Straight Connector 5895"/>
          <p:cNvCxnSpPr/>
          <p:nvPr/>
        </p:nvCxnSpPr>
        <p:spPr>
          <a:xfrm>
            <a:off x="4211960" y="2780928"/>
            <a:ext cx="432048" cy="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98" name="Straight Connector 5897"/>
          <p:cNvCxnSpPr/>
          <p:nvPr/>
        </p:nvCxnSpPr>
        <p:spPr>
          <a:xfrm>
            <a:off x="4499992" y="3501008"/>
            <a:ext cx="432048" cy="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99" name="Straight Connector 5898"/>
          <p:cNvCxnSpPr/>
          <p:nvPr/>
        </p:nvCxnSpPr>
        <p:spPr>
          <a:xfrm flipV="1">
            <a:off x="4572000" y="3789040"/>
            <a:ext cx="216024" cy="20764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5902" name="Group 1669"/>
          <p:cNvGrpSpPr/>
          <p:nvPr/>
        </p:nvGrpSpPr>
        <p:grpSpPr>
          <a:xfrm>
            <a:off x="5508104" y="3501008"/>
            <a:ext cx="648072" cy="482570"/>
            <a:chOff x="4536504" y="6114782"/>
            <a:chExt cx="648072" cy="482570"/>
          </a:xfrm>
        </p:grpSpPr>
        <p:sp>
          <p:nvSpPr>
            <p:cNvPr id="5903" name="TextBox 5902"/>
            <p:cNvSpPr txBox="1"/>
            <p:nvPr/>
          </p:nvSpPr>
          <p:spPr>
            <a:xfrm>
              <a:off x="4536504" y="6114782"/>
              <a:ext cx="6480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GTP</a:t>
              </a:r>
              <a:endParaRPr lang="el-GR" sz="1600" b="1" dirty="0"/>
            </a:p>
          </p:txBody>
        </p:sp>
        <p:cxnSp>
          <p:nvCxnSpPr>
            <p:cNvPr id="5904" name="Straight Connector 5903"/>
            <p:cNvCxnSpPr/>
            <p:nvPr/>
          </p:nvCxnSpPr>
          <p:spPr>
            <a:xfrm>
              <a:off x="4788024" y="6381328"/>
              <a:ext cx="0" cy="21602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891" name="Group 175"/>
          <p:cNvGrpSpPr/>
          <p:nvPr/>
        </p:nvGrpSpPr>
        <p:grpSpPr>
          <a:xfrm>
            <a:off x="6660232" y="3725416"/>
            <a:ext cx="152400" cy="1872208"/>
            <a:chOff x="3238509" y="1117046"/>
            <a:chExt cx="903385" cy="4819264"/>
          </a:xfrm>
        </p:grpSpPr>
        <p:grpSp>
          <p:nvGrpSpPr>
            <p:cNvPr id="5892" name="486 - Ομάδα"/>
            <p:cNvGrpSpPr/>
            <p:nvPr/>
          </p:nvGrpSpPr>
          <p:grpSpPr>
            <a:xfrm rot="16354571">
              <a:off x="3806154" y="3507071"/>
              <a:ext cx="64935" cy="159874"/>
              <a:chOff x="4355976" y="1560082"/>
              <a:chExt cx="72008" cy="159874"/>
            </a:xfrm>
          </p:grpSpPr>
          <p:sp>
            <p:nvSpPr>
              <p:cNvPr id="6337" name="487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338" name="48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893" name="489 - Ομάδα"/>
            <p:cNvGrpSpPr/>
            <p:nvPr/>
          </p:nvGrpSpPr>
          <p:grpSpPr>
            <a:xfrm rot="16354571">
              <a:off x="3801846" y="3571897"/>
              <a:ext cx="64935" cy="159874"/>
              <a:chOff x="4355976" y="1560082"/>
              <a:chExt cx="72008" cy="159874"/>
            </a:xfrm>
          </p:grpSpPr>
          <p:sp>
            <p:nvSpPr>
              <p:cNvPr id="6335" name="490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336" name="49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894" name="492 - Ομάδα"/>
            <p:cNvGrpSpPr/>
            <p:nvPr/>
          </p:nvGrpSpPr>
          <p:grpSpPr>
            <a:xfrm rot="15742809">
              <a:off x="3805230" y="3373888"/>
              <a:ext cx="71971" cy="158470"/>
              <a:chOff x="4348173" y="1560082"/>
              <a:chExt cx="79811" cy="158470"/>
            </a:xfrm>
          </p:grpSpPr>
          <p:sp>
            <p:nvSpPr>
              <p:cNvPr id="6333" name="493 - Έλλειψη"/>
              <p:cNvSpPr>
                <a:spLocks noChangeAspect="1"/>
              </p:cNvSpPr>
              <p:nvPr/>
            </p:nvSpPr>
            <p:spPr>
              <a:xfrm>
                <a:off x="4348173" y="1646544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334" name="494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895" name="495 - Ομάδα"/>
            <p:cNvGrpSpPr/>
            <p:nvPr/>
          </p:nvGrpSpPr>
          <p:grpSpPr>
            <a:xfrm rot="16354571">
              <a:off x="3811524" y="3439492"/>
              <a:ext cx="64935" cy="159874"/>
              <a:chOff x="4355976" y="1560082"/>
              <a:chExt cx="72008" cy="159874"/>
            </a:xfrm>
          </p:grpSpPr>
          <p:sp>
            <p:nvSpPr>
              <p:cNvPr id="6331" name="496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332" name="49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897" name="498 - Ομάδα"/>
            <p:cNvGrpSpPr/>
            <p:nvPr/>
          </p:nvGrpSpPr>
          <p:grpSpPr>
            <a:xfrm rot="15742809">
              <a:off x="3806403" y="3308869"/>
              <a:ext cx="71971" cy="158470"/>
              <a:chOff x="4346646" y="1568572"/>
              <a:chExt cx="79811" cy="158470"/>
            </a:xfrm>
          </p:grpSpPr>
          <p:sp>
            <p:nvSpPr>
              <p:cNvPr id="6329" name="499 - Έλλειψη"/>
              <p:cNvSpPr>
                <a:spLocks noChangeAspect="1"/>
              </p:cNvSpPr>
              <p:nvPr/>
            </p:nvSpPr>
            <p:spPr>
              <a:xfrm>
                <a:off x="4346646" y="1655034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330" name="500 - Έλλειψη"/>
              <p:cNvSpPr>
                <a:spLocks noChangeAspect="1"/>
              </p:cNvSpPr>
              <p:nvPr/>
            </p:nvSpPr>
            <p:spPr>
              <a:xfrm>
                <a:off x="4354449" y="156857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00" name="501 - Ομάδα"/>
            <p:cNvGrpSpPr/>
            <p:nvPr/>
          </p:nvGrpSpPr>
          <p:grpSpPr>
            <a:xfrm rot="15742809">
              <a:off x="3805759" y="3246227"/>
              <a:ext cx="71971" cy="158470"/>
              <a:chOff x="4348173" y="1560082"/>
              <a:chExt cx="79811" cy="158470"/>
            </a:xfrm>
          </p:grpSpPr>
          <p:sp>
            <p:nvSpPr>
              <p:cNvPr id="6327" name="502 - Έλλειψη"/>
              <p:cNvSpPr>
                <a:spLocks noChangeAspect="1"/>
              </p:cNvSpPr>
              <p:nvPr/>
            </p:nvSpPr>
            <p:spPr>
              <a:xfrm>
                <a:off x="4348173" y="1646544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328" name="50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01" name="504 - Ομάδα"/>
            <p:cNvGrpSpPr/>
            <p:nvPr/>
          </p:nvGrpSpPr>
          <p:grpSpPr>
            <a:xfrm rot="15924672">
              <a:off x="3780171" y="3115671"/>
              <a:ext cx="67001" cy="156922"/>
              <a:chOff x="4358930" y="1560742"/>
              <a:chExt cx="74299" cy="156922"/>
            </a:xfrm>
          </p:grpSpPr>
          <p:sp>
            <p:nvSpPr>
              <p:cNvPr id="6325" name="505 - Έλλειψη"/>
              <p:cNvSpPr>
                <a:spLocks noChangeAspect="1"/>
              </p:cNvSpPr>
              <p:nvPr/>
            </p:nvSpPr>
            <p:spPr>
              <a:xfrm>
                <a:off x="4358930" y="164565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326" name="506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05" name="507 - Ομάδα"/>
            <p:cNvGrpSpPr/>
            <p:nvPr/>
          </p:nvGrpSpPr>
          <p:grpSpPr>
            <a:xfrm rot="15969957">
              <a:off x="3793868" y="3179046"/>
              <a:ext cx="67304" cy="159578"/>
              <a:chOff x="4353349" y="1560082"/>
              <a:chExt cx="74635" cy="159578"/>
            </a:xfrm>
          </p:grpSpPr>
          <p:sp>
            <p:nvSpPr>
              <p:cNvPr id="6323" name="50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324" name="50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06" name="510 - Ομάδα"/>
            <p:cNvGrpSpPr>
              <a:grpSpLocks noChangeAspect="1"/>
            </p:cNvGrpSpPr>
            <p:nvPr/>
          </p:nvGrpSpPr>
          <p:grpSpPr>
            <a:xfrm rot="16354571">
              <a:off x="3799976" y="3640323"/>
              <a:ext cx="64935" cy="159874"/>
              <a:chOff x="4355976" y="1560082"/>
              <a:chExt cx="72008" cy="159874"/>
            </a:xfrm>
          </p:grpSpPr>
          <p:sp>
            <p:nvSpPr>
              <p:cNvPr id="6321" name="511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322" name="512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07" name="513 - Ομάδα"/>
            <p:cNvGrpSpPr/>
            <p:nvPr/>
          </p:nvGrpSpPr>
          <p:grpSpPr>
            <a:xfrm rot="16354571">
              <a:off x="3793104" y="3703929"/>
              <a:ext cx="64935" cy="159874"/>
              <a:chOff x="4355976" y="1560082"/>
              <a:chExt cx="72008" cy="159874"/>
            </a:xfrm>
          </p:grpSpPr>
          <p:sp>
            <p:nvSpPr>
              <p:cNvPr id="6319" name="514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320" name="51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08" name="516 - Ομάδα"/>
            <p:cNvGrpSpPr/>
            <p:nvPr/>
          </p:nvGrpSpPr>
          <p:grpSpPr>
            <a:xfrm rot="16354571">
              <a:off x="3784839" y="3768594"/>
              <a:ext cx="64935" cy="159874"/>
              <a:chOff x="4355976" y="1560082"/>
              <a:chExt cx="72008" cy="159874"/>
            </a:xfrm>
          </p:grpSpPr>
          <p:sp>
            <p:nvSpPr>
              <p:cNvPr id="6317" name="517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318" name="51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09" name="519 - Ομάδα"/>
            <p:cNvGrpSpPr/>
            <p:nvPr/>
          </p:nvGrpSpPr>
          <p:grpSpPr>
            <a:xfrm rot="16354571">
              <a:off x="3777319" y="3832363"/>
              <a:ext cx="64935" cy="159874"/>
              <a:chOff x="4355976" y="1560082"/>
              <a:chExt cx="72008" cy="159874"/>
            </a:xfrm>
          </p:grpSpPr>
          <p:sp>
            <p:nvSpPr>
              <p:cNvPr id="6315" name="520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316" name="52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10" name="525 - Ομάδα"/>
            <p:cNvGrpSpPr/>
            <p:nvPr/>
          </p:nvGrpSpPr>
          <p:grpSpPr>
            <a:xfrm rot="16354571">
              <a:off x="3713312" y="4231114"/>
              <a:ext cx="69017" cy="159874"/>
              <a:chOff x="4351449" y="1560082"/>
              <a:chExt cx="76535" cy="159874"/>
            </a:xfrm>
          </p:grpSpPr>
          <p:sp>
            <p:nvSpPr>
              <p:cNvPr id="6313" name="526 - Έλλειψη"/>
              <p:cNvSpPr>
                <a:spLocks noChangeAspect="1"/>
              </p:cNvSpPr>
              <p:nvPr/>
            </p:nvSpPr>
            <p:spPr>
              <a:xfrm>
                <a:off x="4351449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314" name="52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11" name="555 - Ομάδα"/>
            <p:cNvGrpSpPr>
              <a:grpSpLocks noChangeAspect="1"/>
            </p:cNvGrpSpPr>
            <p:nvPr/>
          </p:nvGrpSpPr>
          <p:grpSpPr>
            <a:xfrm rot="16354571">
              <a:off x="3772759" y="3895309"/>
              <a:ext cx="64935" cy="159874"/>
              <a:chOff x="4355976" y="1560082"/>
              <a:chExt cx="72008" cy="159874"/>
            </a:xfrm>
          </p:grpSpPr>
          <p:sp>
            <p:nvSpPr>
              <p:cNvPr id="6311" name="556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312" name="55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12" name="558 - Ομάδα"/>
            <p:cNvGrpSpPr/>
            <p:nvPr/>
          </p:nvGrpSpPr>
          <p:grpSpPr>
            <a:xfrm rot="16354571">
              <a:off x="3767655" y="3962898"/>
              <a:ext cx="64935" cy="159874"/>
              <a:chOff x="4355976" y="1560082"/>
              <a:chExt cx="72008" cy="159874"/>
            </a:xfrm>
          </p:grpSpPr>
          <p:sp>
            <p:nvSpPr>
              <p:cNvPr id="6309" name="559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310" name="560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13" name="561 - Ομάδα"/>
            <p:cNvGrpSpPr/>
            <p:nvPr/>
          </p:nvGrpSpPr>
          <p:grpSpPr>
            <a:xfrm rot="16354571">
              <a:off x="3757473" y="4026560"/>
              <a:ext cx="64935" cy="159874"/>
              <a:chOff x="4355976" y="1560082"/>
              <a:chExt cx="72008" cy="159874"/>
            </a:xfrm>
          </p:grpSpPr>
          <p:sp>
            <p:nvSpPr>
              <p:cNvPr id="6307" name="562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308" name="56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14" name="564 - Ομάδα"/>
            <p:cNvGrpSpPr/>
            <p:nvPr/>
          </p:nvGrpSpPr>
          <p:grpSpPr>
            <a:xfrm rot="16354571">
              <a:off x="3741099" y="4093883"/>
              <a:ext cx="64935" cy="159874"/>
              <a:chOff x="4355976" y="1560082"/>
              <a:chExt cx="72008" cy="159874"/>
            </a:xfrm>
          </p:grpSpPr>
          <p:sp>
            <p:nvSpPr>
              <p:cNvPr id="6305" name="565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306" name="566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15" name="609 - Ομάδα"/>
            <p:cNvGrpSpPr/>
            <p:nvPr/>
          </p:nvGrpSpPr>
          <p:grpSpPr>
            <a:xfrm rot="16738774">
              <a:off x="3414619" y="4496890"/>
              <a:ext cx="520422" cy="203022"/>
              <a:chOff x="3239281" y="5544864"/>
              <a:chExt cx="577110" cy="203022"/>
            </a:xfrm>
          </p:grpSpPr>
          <p:grpSp>
            <p:nvGrpSpPr>
              <p:cNvPr id="6281" name="585 - Ομάδα"/>
              <p:cNvGrpSpPr>
                <a:grpSpLocks noChangeAspect="1"/>
              </p:cNvGrpSpPr>
              <p:nvPr/>
            </p:nvGrpSpPr>
            <p:grpSpPr>
              <a:xfrm>
                <a:off x="3744383" y="5581074"/>
                <a:ext cx="72008" cy="159874"/>
                <a:chOff x="4355976" y="1560082"/>
                <a:chExt cx="72008" cy="159874"/>
              </a:xfrm>
            </p:grpSpPr>
            <p:sp>
              <p:nvSpPr>
                <p:cNvPr id="6303" name="58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304" name="58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6282" name="588 - Ομάδα"/>
              <p:cNvGrpSpPr/>
              <p:nvPr/>
            </p:nvGrpSpPr>
            <p:grpSpPr>
              <a:xfrm>
                <a:off x="3673611" y="5588012"/>
                <a:ext cx="72008" cy="159874"/>
                <a:chOff x="4355976" y="1560082"/>
                <a:chExt cx="72008" cy="159874"/>
              </a:xfrm>
            </p:grpSpPr>
            <p:sp>
              <p:nvSpPr>
                <p:cNvPr id="6301" name="589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302" name="59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6283" name="591 - Ομάδα"/>
              <p:cNvGrpSpPr/>
              <p:nvPr/>
            </p:nvGrpSpPr>
            <p:grpSpPr>
              <a:xfrm>
                <a:off x="3601603" y="5572346"/>
                <a:ext cx="72008" cy="159874"/>
                <a:chOff x="4355976" y="1560082"/>
                <a:chExt cx="72008" cy="159874"/>
              </a:xfrm>
            </p:grpSpPr>
            <p:sp>
              <p:nvSpPr>
                <p:cNvPr id="6299" name="592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300" name="59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6284" name="594 - Ομάδα"/>
              <p:cNvGrpSpPr/>
              <p:nvPr/>
            </p:nvGrpSpPr>
            <p:grpSpPr>
              <a:xfrm>
                <a:off x="3530621" y="5568012"/>
                <a:ext cx="72008" cy="159874"/>
                <a:chOff x="4355976" y="1560082"/>
                <a:chExt cx="72008" cy="159874"/>
              </a:xfrm>
            </p:grpSpPr>
            <p:sp>
              <p:nvSpPr>
                <p:cNvPr id="6297" name="595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298" name="59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6285" name="597 - Ομάδα"/>
              <p:cNvGrpSpPr>
                <a:grpSpLocks noChangeAspect="1"/>
              </p:cNvGrpSpPr>
              <p:nvPr/>
            </p:nvGrpSpPr>
            <p:grpSpPr>
              <a:xfrm>
                <a:off x="3460685" y="5566594"/>
                <a:ext cx="72008" cy="159874"/>
                <a:chOff x="4355976" y="1560082"/>
                <a:chExt cx="72008" cy="159874"/>
              </a:xfrm>
            </p:grpSpPr>
            <p:sp>
              <p:nvSpPr>
                <p:cNvPr id="6295" name="598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296" name="59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6286" name="600 - Ομάδα"/>
              <p:cNvGrpSpPr/>
              <p:nvPr/>
            </p:nvGrpSpPr>
            <p:grpSpPr>
              <a:xfrm>
                <a:off x="3385579" y="5564864"/>
                <a:ext cx="72008" cy="159874"/>
                <a:chOff x="4355976" y="1560082"/>
                <a:chExt cx="72008" cy="159874"/>
              </a:xfrm>
            </p:grpSpPr>
            <p:sp>
              <p:nvSpPr>
                <p:cNvPr id="6293" name="601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294" name="60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6287" name="603 - Ομάδα"/>
              <p:cNvGrpSpPr/>
              <p:nvPr/>
            </p:nvGrpSpPr>
            <p:grpSpPr>
              <a:xfrm>
                <a:off x="3314597" y="5557866"/>
                <a:ext cx="72008" cy="159874"/>
                <a:chOff x="4355976" y="1560082"/>
                <a:chExt cx="72008" cy="159874"/>
              </a:xfrm>
            </p:grpSpPr>
            <p:sp>
              <p:nvSpPr>
                <p:cNvPr id="6291" name="60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292" name="60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6288" name="606 - Ομάδα"/>
              <p:cNvGrpSpPr/>
              <p:nvPr/>
            </p:nvGrpSpPr>
            <p:grpSpPr>
              <a:xfrm>
                <a:off x="3239281" y="5544864"/>
                <a:ext cx="72008" cy="159874"/>
                <a:chOff x="4355976" y="1560082"/>
                <a:chExt cx="72008" cy="159874"/>
              </a:xfrm>
            </p:grpSpPr>
            <p:sp>
              <p:nvSpPr>
                <p:cNvPr id="6289" name="607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290" name="60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5916" name="610 - Ομάδα"/>
            <p:cNvGrpSpPr/>
            <p:nvPr/>
          </p:nvGrpSpPr>
          <p:grpSpPr>
            <a:xfrm rot="16738774">
              <a:off x="3275399" y="4990176"/>
              <a:ext cx="520879" cy="207521"/>
              <a:chOff x="3239281" y="5544864"/>
              <a:chExt cx="577616" cy="207521"/>
            </a:xfrm>
          </p:grpSpPr>
          <p:grpSp>
            <p:nvGrpSpPr>
              <p:cNvPr id="6257" name="585 - Ομάδα"/>
              <p:cNvGrpSpPr>
                <a:grpSpLocks noChangeAspect="1"/>
              </p:cNvGrpSpPr>
              <p:nvPr/>
            </p:nvGrpSpPr>
            <p:grpSpPr>
              <a:xfrm>
                <a:off x="3744888" y="5585573"/>
                <a:ext cx="72009" cy="159874"/>
                <a:chOff x="4356481" y="1564581"/>
                <a:chExt cx="72009" cy="159874"/>
              </a:xfrm>
            </p:grpSpPr>
            <p:sp>
              <p:nvSpPr>
                <p:cNvPr id="6279" name="633 - Έλλειψη"/>
                <p:cNvSpPr>
                  <a:spLocks noChangeAspect="1"/>
                </p:cNvSpPr>
                <p:nvPr/>
              </p:nvSpPr>
              <p:spPr>
                <a:xfrm>
                  <a:off x="4356481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280" name="634 - Έλλειψη"/>
                <p:cNvSpPr>
                  <a:spLocks noChangeAspect="1"/>
                </p:cNvSpPr>
                <p:nvPr/>
              </p:nvSpPr>
              <p:spPr>
                <a:xfrm>
                  <a:off x="4356482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6258" name="588 - Ομάδα"/>
              <p:cNvGrpSpPr/>
              <p:nvPr/>
            </p:nvGrpSpPr>
            <p:grpSpPr>
              <a:xfrm>
                <a:off x="3674116" y="5592511"/>
                <a:ext cx="72009" cy="159874"/>
                <a:chOff x="4356481" y="1564581"/>
                <a:chExt cx="72009" cy="159874"/>
              </a:xfrm>
            </p:grpSpPr>
            <p:sp>
              <p:nvSpPr>
                <p:cNvPr id="6277" name="631 - Έλλειψη"/>
                <p:cNvSpPr>
                  <a:spLocks noChangeAspect="1"/>
                </p:cNvSpPr>
                <p:nvPr/>
              </p:nvSpPr>
              <p:spPr>
                <a:xfrm>
                  <a:off x="4356481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278" name="632 - Έλλειψη"/>
                <p:cNvSpPr>
                  <a:spLocks noChangeAspect="1"/>
                </p:cNvSpPr>
                <p:nvPr/>
              </p:nvSpPr>
              <p:spPr>
                <a:xfrm>
                  <a:off x="4356482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6259" name="591 - Ομάδα"/>
              <p:cNvGrpSpPr/>
              <p:nvPr/>
            </p:nvGrpSpPr>
            <p:grpSpPr>
              <a:xfrm>
                <a:off x="3602108" y="5576845"/>
                <a:ext cx="72009" cy="159874"/>
                <a:chOff x="4356481" y="1564581"/>
                <a:chExt cx="72009" cy="159874"/>
              </a:xfrm>
            </p:grpSpPr>
            <p:sp>
              <p:nvSpPr>
                <p:cNvPr id="6275" name="629 - Έλλειψη"/>
                <p:cNvSpPr>
                  <a:spLocks noChangeAspect="1"/>
                </p:cNvSpPr>
                <p:nvPr/>
              </p:nvSpPr>
              <p:spPr>
                <a:xfrm>
                  <a:off x="4356481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276" name="630 - Έλλειψη"/>
                <p:cNvSpPr>
                  <a:spLocks noChangeAspect="1"/>
                </p:cNvSpPr>
                <p:nvPr/>
              </p:nvSpPr>
              <p:spPr>
                <a:xfrm>
                  <a:off x="4356482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6260" name="594 - Ομάδα"/>
              <p:cNvGrpSpPr/>
              <p:nvPr/>
            </p:nvGrpSpPr>
            <p:grpSpPr>
              <a:xfrm>
                <a:off x="3531125" y="5572511"/>
                <a:ext cx="72009" cy="159874"/>
                <a:chOff x="4356480" y="1564581"/>
                <a:chExt cx="72009" cy="159874"/>
              </a:xfrm>
            </p:grpSpPr>
            <p:sp>
              <p:nvSpPr>
                <p:cNvPr id="6273" name="627 - Έλλειψη"/>
                <p:cNvSpPr>
                  <a:spLocks noChangeAspect="1"/>
                </p:cNvSpPr>
                <p:nvPr/>
              </p:nvSpPr>
              <p:spPr>
                <a:xfrm>
                  <a:off x="4356480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274" name="628 - Έλλειψη"/>
                <p:cNvSpPr>
                  <a:spLocks noChangeAspect="1"/>
                </p:cNvSpPr>
                <p:nvPr/>
              </p:nvSpPr>
              <p:spPr>
                <a:xfrm>
                  <a:off x="4356481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6261" name="597 - Ομάδα"/>
              <p:cNvGrpSpPr>
                <a:grpSpLocks noChangeAspect="1"/>
              </p:cNvGrpSpPr>
              <p:nvPr/>
            </p:nvGrpSpPr>
            <p:grpSpPr>
              <a:xfrm>
                <a:off x="3456691" y="5571597"/>
                <a:ext cx="76002" cy="154871"/>
                <a:chOff x="4351982" y="1565085"/>
                <a:chExt cx="76002" cy="154871"/>
              </a:xfrm>
            </p:grpSpPr>
            <p:sp>
              <p:nvSpPr>
                <p:cNvPr id="6271" name="625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272" name="626 - Έλλειψη"/>
                <p:cNvSpPr>
                  <a:spLocks noChangeAspect="1"/>
                </p:cNvSpPr>
                <p:nvPr/>
              </p:nvSpPr>
              <p:spPr>
                <a:xfrm>
                  <a:off x="4351982" y="1565085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6262" name="600 - Ομάδα"/>
              <p:cNvGrpSpPr/>
              <p:nvPr/>
            </p:nvGrpSpPr>
            <p:grpSpPr>
              <a:xfrm>
                <a:off x="3385579" y="5564864"/>
                <a:ext cx="72008" cy="159874"/>
                <a:chOff x="4355976" y="1560082"/>
                <a:chExt cx="72008" cy="159874"/>
              </a:xfrm>
            </p:grpSpPr>
            <p:sp>
              <p:nvSpPr>
                <p:cNvPr id="6269" name="623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270" name="624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6263" name="603 - Ομάδα"/>
              <p:cNvGrpSpPr/>
              <p:nvPr/>
            </p:nvGrpSpPr>
            <p:grpSpPr>
              <a:xfrm>
                <a:off x="3314597" y="5557866"/>
                <a:ext cx="72008" cy="159874"/>
                <a:chOff x="4355976" y="1560082"/>
                <a:chExt cx="72008" cy="159874"/>
              </a:xfrm>
            </p:grpSpPr>
            <p:sp>
              <p:nvSpPr>
                <p:cNvPr id="6267" name="621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268" name="62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6264" name="606 - Ομάδα"/>
              <p:cNvGrpSpPr/>
              <p:nvPr/>
            </p:nvGrpSpPr>
            <p:grpSpPr>
              <a:xfrm>
                <a:off x="3239281" y="5544864"/>
                <a:ext cx="72008" cy="159874"/>
                <a:chOff x="4355976" y="1560082"/>
                <a:chExt cx="72008" cy="159874"/>
              </a:xfrm>
            </p:grpSpPr>
            <p:sp>
              <p:nvSpPr>
                <p:cNvPr id="6265" name="619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266" name="62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5917" name="635 - Ομάδα"/>
            <p:cNvGrpSpPr/>
            <p:nvPr/>
          </p:nvGrpSpPr>
          <p:grpSpPr>
            <a:xfrm rot="16738774">
              <a:off x="3144082" y="5495864"/>
              <a:ext cx="520422" cy="203022"/>
              <a:chOff x="3239281" y="5544864"/>
              <a:chExt cx="577110" cy="203022"/>
            </a:xfrm>
          </p:grpSpPr>
          <p:grpSp>
            <p:nvGrpSpPr>
              <p:cNvPr id="6233" name="585 - Ομάδα"/>
              <p:cNvGrpSpPr>
                <a:grpSpLocks noChangeAspect="1"/>
              </p:cNvGrpSpPr>
              <p:nvPr/>
            </p:nvGrpSpPr>
            <p:grpSpPr>
              <a:xfrm>
                <a:off x="3744383" y="5581074"/>
                <a:ext cx="72008" cy="159874"/>
                <a:chOff x="4355976" y="1560082"/>
                <a:chExt cx="72008" cy="159874"/>
              </a:xfrm>
            </p:grpSpPr>
            <p:sp>
              <p:nvSpPr>
                <p:cNvPr id="6255" name="658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256" name="65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6234" name="588 - Ομάδα"/>
              <p:cNvGrpSpPr/>
              <p:nvPr/>
            </p:nvGrpSpPr>
            <p:grpSpPr>
              <a:xfrm>
                <a:off x="3673611" y="5588012"/>
                <a:ext cx="72008" cy="159874"/>
                <a:chOff x="4355976" y="1560082"/>
                <a:chExt cx="72008" cy="159874"/>
              </a:xfrm>
            </p:grpSpPr>
            <p:sp>
              <p:nvSpPr>
                <p:cNvPr id="6253" name="65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254" name="65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6235" name="591 - Ομάδα"/>
              <p:cNvGrpSpPr/>
              <p:nvPr/>
            </p:nvGrpSpPr>
            <p:grpSpPr>
              <a:xfrm>
                <a:off x="3601603" y="5572346"/>
                <a:ext cx="72008" cy="159874"/>
                <a:chOff x="4355976" y="1560082"/>
                <a:chExt cx="72008" cy="159874"/>
              </a:xfrm>
            </p:grpSpPr>
            <p:sp>
              <p:nvSpPr>
                <p:cNvPr id="6251" name="65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252" name="65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6236" name="594 - Ομάδα"/>
              <p:cNvGrpSpPr/>
              <p:nvPr/>
            </p:nvGrpSpPr>
            <p:grpSpPr>
              <a:xfrm>
                <a:off x="3530621" y="5568012"/>
                <a:ext cx="72008" cy="159874"/>
                <a:chOff x="4355976" y="1560082"/>
                <a:chExt cx="72008" cy="159874"/>
              </a:xfrm>
            </p:grpSpPr>
            <p:sp>
              <p:nvSpPr>
                <p:cNvPr id="6249" name="652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250" name="65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6237" name="597 - Ομάδα"/>
              <p:cNvGrpSpPr>
                <a:grpSpLocks noChangeAspect="1"/>
              </p:cNvGrpSpPr>
              <p:nvPr/>
            </p:nvGrpSpPr>
            <p:grpSpPr>
              <a:xfrm>
                <a:off x="3460685" y="5566594"/>
                <a:ext cx="72008" cy="159874"/>
                <a:chOff x="4355976" y="1560082"/>
                <a:chExt cx="72008" cy="159874"/>
              </a:xfrm>
            </p:grpSpPr>
            <p:sp>
              <p:nvSpPr>
                <p:cNvPr id="6247" name="650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248" name="65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6238" name="600 - Ομάδα"/>
              <p:cNvGrpSpPr/>
              <p:nvPr/>
            </p:nvGrpSpPr>
            <p:grpSpPr>
              <a:xfrm>
                <a:off x="3385579" y="5564864"/>
                <a:ext cx="72008" cy="159874"/>
                <a:chOff x="4355976" y="1560082"/>
                <a:chExt cx="72008" cy="159874"/>
              </a:xfrm>
            </p:grpSpPr>
            <p:sp>
              <p:nvSpPr>
                <p:cNvPr id="6245" name="648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246" name="64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6239" name="603 - Ομάδα"/>
              <p:cNvGrpSpPr/>
              <p:nvPr/>
            </p:nvGrpSpPr>
            <p:grpSpPr>
              <a:xfrm>
                <a:off x="3314597" y="5557866"/>
                <a:ext cx="72008" cy="159874"/>
                <a:chOff x="4355976" y="1560082"/>
                <a:chExt cx="72008" cy="159874"/>
              </a:xfrm>
            </p:grpSpPr>
            <p:sp>
              <p:nvSpPr>
                <p:cNvPr id="6243" name="64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244" name="64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6240" name="606 - Ομάδα"/>
              <p:cNvGrpSpPr/>
              <p:nvPr/>
            </p:nvGrpSpPr>
            <p:grpSpPr>
              <a:xfrm>
                <a:off x="3239281" y="5544864"/>
                <a:ext cx="72008" cy="159874"/>
                <a:chOff x="4355976" y="1560082"/>
                <a:chExt cx="72008" cy="159874"/>
              </a:xfrm>
            </p:grpSpPr>
            <p:sp>
              <p:nvSpPr>
                <p:cNvPr id="6241" name="64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242" name="64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5918" name="666 - Ομάδα"/>
            <p:cNvGrpSpPr/>
            <p:nvPr/>
          </p:nvGrpSpPr>
          <p:grpSpPr>
            <a:xfrm rot="16354571">
              <a:off x="3281896" y="5803590"/>
              <a:ext cx="73100" cy="159874"/>
              <a:chOff x="4346922" y="1560082"/>
              <a:chExt cx="81062" cy="159874"/>
            </a:xfrm>
          </p:grpSpPr>
          <p:sp>
            <p:nvSpPr>
              <p:cNvPr id="6231" name="667 - Έλλειψη"/>
              <p:cNvSpPr>
                <a:spLocks noChangeAspect="1"/>
              </p:cNvSpPr>
              <p:nvPr/>
            </p:nvSpPr>
            <p:spPr>
              <a:xfrm>
                <a:off x="4346922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232" name="66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19" name="678 - Ομάδα"/>
            <p:cNvGrpSpPr/>
            <p:nvPr/>
          </p:nvGrpSpPr>
          <p:grpSpPr>
            <a:xfrm rot="16354571">
              <a:off x="3724231" y="4163458"/>
              <a:ext cx="69017" cy="159874"/>
              <a:chOff x="4351449" y="1560082"/>
              <a:chExt cx="76535" cy="159874"/>
            </a:xfrm>
          </p:grpSpPr>
          <p:sp>
            <p:nvSpPr>
              <p:cNvPr id="6229" name="679 - Έλλειψη"/>
              <p:cNvSpPr>
                <a:spLocks noChangeAspect="1"/>
              </p:cNvSpPr>
              <p:nvPr/>
            </p:nvSpPr>
            <p:spPr>
              <a:xfrm>
                <a:off x="4351449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230" name="680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20" name="681 - Ομάδα"/>
            <p:cNvGrpSpPr/>
            <p:nvPr/>
          </p:nvGrpSpPr>
          <p:grpSpPr>
            <a:xfrm rot="15924672">
              <a:off x="3760617" y="2985459"/>
              <a:ext cx="67001" cy="156922"/>
              <a:chOff x="4358930" y="1560742"/>
              <a:chExt cx="74299" cy="156922"/>
            </a:xfrm>
          </p:grpSpPr>
          <p:sp>
            <p:nvSpPr>
              <p:cNvPr id="6227" name="682 - Έλλειψη"/>
              <p:cNvSpPr>
                <a:spLocks noChangeAspect="1"/>
              </p:cNvSpPr>
              <p:nvPr/>
            </p:nvSpPr>
            <p:spPr>
              <a:xfrm>
                <a:off x="4358930" y="164565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228" name="683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21" name="684 - Ομάδα"/>
            <p:cNvGrpSpPr/>
            <p:nvPr/>
          </p:nvGrpSpPr>
          <p:grpSpPr>
            <a:xfrm rot="15969957">
              <a:off x="3774314" y="3048834"/>
              <a:ext cx="67304" cy="159578"/>
              <a:chOff x="4353349" y="1560082"/>
              <a:chExt cx="74635" cy="159578"/>
            </a:xfrm>
          </p:grpSpPr>
          <p:sp>
            <p:nvSpPr>
              <p:cNvPr id="6225" name="685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226" name="686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22" name="854 - Ομάδα"/>
            <p:cNvGrpSpPr/>
            <p:nvPr/>
          </p:nvGrpSpPr>
          <p:grpSpPr>
            <a:xfrm rot="15924672">
              <a:off x="3734956" y="2849298"/>
              <a:ext cx="68181" cy="157662"/>
              <a:chOff x="4361221" y="1560742"/>
              <a:chExt cx="75608" cy="157662"/>
            </a:xfrm>
          </p:grpSpPr>
          <p:sp>
            <p:nvSpPr>
              <p:cNvPr id="6223" name="855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224" name="856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23" name="857 - Ομάδα"/>
            <p:cNvGrpSpPr/>
            <p:nvPr/>
          </p:nvGrpSpPr>
          <p:grpSpPr>
            <a:xfrm rot="15969957">
              <a:off x="3749110" y="2915718"/>
              <a:ext cx="67304" cy="159578"/>
              <a:chOff x="4353349" y="1560082"/>
              <a:chExt cx="74635" cy="159578"/>
            </a:xfrm>
          </p:grpSpPr>
          <p:sp>
            <p:nvSpPr>
              <p:cNvPr id="6221" name="85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222" name="85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24" name="860 - Ομάδα"/>
            <p:cNvGrpSpPr/>
            <p:nvPr/>
          </p:nvGrpSpPr>
          <p:grpSpPr>
            <a:xfrm rot="15924672">
              <a:off x="3709737" y="2713496"/>
              <a:ext cx="68181" cy="157662"/>
              <a:chOff x="4361221" y="1560742"/>
              <a:chExt cx="75608" cy="157662"/>
            </a:xfrm>
          </p:grpSpPr>
          <p:sp>
            <p:nvSpPr>
              <p:cNvPr id="6219" name="861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220" name="862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25" name="863 - Ομάδα"/>
            <p:cNvGrpSpPr/>
            <p:nvPr/>
          </p:nvGrpSpPr>
          <p:grpSpPr>
            <a:xfrm rot="15969957">
              <a:off x="3729398" y="2782499"/>
              <a:ext cx="67887" cy="160241"/>
              <a:chOff x="4355976" y="1560082"/>
              <a:chExt cx="75282" cy="160241"/>
            </a:xfrm>
          </p:grpSpPr>
          <p:sp>
            <p:nvSpPr>
              <p:cNvPr id="6217" name="864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218" name="86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26" name="866 - Ομάδα"/>
            <p:cNvGrpSpPr/>
            <p:nvPr/>
          </p:nvGrpSpPr>
          <p:grpSpPr>
            <a:xfrm rot="15924672">
              <a:off x="3562965" y="1904463"/>
              <a:ext cx="68181" cy="157662"/>
              <a:chOff x="4361221" y="1560742"/>
              <a:chExt cx="75608" cy="157662"/>
            </a:xfrm>
          </p:grpSpPr>
          <p:sp>
            <p:nvSpPr>
              <p:cNvPr id="6215" name="867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216" name="868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27" name="869 - Ομάδα"/>
            <p:cNvGrpSpPr/>
            <p:nvPr/>
          </p:nvGrpSpPr>
          <p:grpSpPr>
            <a:xfrm rot="15924672">
              <a:off x="3692216" y="2646009"/>
              <a:ext cx="67001" cy="156922"/>
              <a:chOff x="4358930" y="1560742"/>
              <a:chExt cx="74299" cy="156922"/>
            </a:xfrm>
          </p:grpSpPr>
          <p:sp>
            <p:nvSpPr>
              <p:cNvPr id="6213" name="870 - Έλλειψη"/>
              <p:cNvSpPr>
                <a:spLocks noChangeAspect="1"/>
              </p:cNvSpPr>
              <p:nvPr/>
            </p:nvSpPr>
            <p:spPr>
              <a:xfrm>
                <a:off x="4358930" y="164565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214" name="871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28" name="872 - Ομάδα"/>
            <p:cNvGrpSpPr/>
            <p:nvPr/>
          </p:nvGrpSpPr>
          <p:grpSpPr>
            <a:xfrm rot="15924672">
              <a:off x="3654691" y="2509367"/>
              <a:ext cx="68181" cy="157662"/>
              <a:chOff x="4361221" y="1560742"/>
              <a:chExt cx="75608" cy="157662"/>
            </a:xfrm>
          </p:grpSpPr>
          <p:sp>
            <p:nvSpPr>
              <p:cNvPr id="6211" name="873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212" name="874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29" name="878 - Ομάδα"/>
            <p:cNvGrpSpPr/>
            <p:nvPr/>
          </p:nvGrpSpPr>
          <p:grpSpPr>
            <a:xfrm rot="15924672">
              <a:off x="3623540" y="2373324"/>
              <a:ext cx="68181" cy="157662"/>
              <a:chOff x="4361221" y="1560742"/>
              <a:chExt cx="75608" cy="157662"/>
            </a:xfrm>
          </p:grpSpPr>
          <p:sp>
            <p:nvSpPr>
              <p:cNvPr id="6209" name="879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210" name="880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30" name="881 - Ομάδα"/>
            <p:cNvGrpSpPr/>
            <p:nvPr/>
          </p:nvGrpSpPr>
          <p:grpSpPr>
            <a:xfrm rot="15969957">
              <a:off x="3637269" y="2442086"/>
              <a:ext cx="67887" cy="160241"/>
              <a:chOff x="4355976" y="1560082"/>
              <a:chExt cx="75282" cy="160241"/>
            </a:xfrm>
          </p:grpSpPr>
          <p:sp>
            <p:nvSpPr>
              <p:cNvPr id="6207" name="882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208" name="88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31" name="884 - Ομάδα"/>
            <p:cNvGrpSpPr/>
            <p:nvPr/>
          </p:nvGrpSpPr>
          <p:grpSpPr>
            <a:xfrm rot="15924672">
              <a:off x="3596760" y="2237963"/>
              <a:ext cx="67001" cy="156921"/>
              <a:chOff x="4358930" y="1560742"/>
              <a:chExt cx="74299" cy="156921"/>
            </a:xfrm>
          </p:grpSpPr>
          <p:sp>
            <p:nvSpPr>
              <p:cNvPr id="6205" name="885 - Έλλειψη"/>
              <p:cNvSpPr>
                <a:spLocks noChangeAspect="1"/>
              </p:cNvSpPr>
              <p:nvPr/>
            </p:nvSpPr>
            <p:spPr>
              <a:xfrm>
                <a:off x="4358930" y="164565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206" name="886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32" name="887 - Ομάδα"/>
            <p:cNvGrpSpPr/>
            <p:nvPr/>
          </p:nvGrpSpPr>
          <p:grpSpPr>
            <a:xfrm rot="15969957">
              <a:off x="3604259" y="2306446"/>
              <a:ext cx="67304" cy="159578"/>
              <a:chOff x="4353349" y="1560082"/>
              <a:chExt cx="74635" cy="159578"/>
            </a:xfrm>
          </p:grpSpPr>
          <p:sp>
            <p:nvSpPr>
              <p:cNvPr id="6203" name="88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204" name="88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33" name="890 - Ομάδα"/>
            <p:cNvGrpSpPr/>
            <p:nvPr/>
          </p:nvGrpSpPr>
          <p:grpSpPr>
            <a:xfrm rot="15924672">
              <a:off x="3576750" y="2104706"/>
              <a:ext cx="68181" cy="157662"/>
              <a:chOff x="4361221" y="1560742"/>
              <a:chExt cx="75608" cy="157662"/>
            </a:xfrm>
          </p:grpSpPr>
          <p:sp>
            <p:nvSpPr>
              <p:cNvPr id="6201" name="891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202" name="892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34" name="893 - Ομάδα"/>
            <p:cNvGrpSpPr/>
            <p:nvPr/>
          </p:nvGrpSpPr>
          <p:grpSpPr>
            <a:xfrm rot="15969957">
              <a:off x="3590745" y="2168118"/>
              <a:ext cx="67887" cy="160241"/>
              <a:chOff x="4355976" y="1560082"/>
              <a:chExt cx="75282" cy="160241"/>
            </a:xfrm>
          </p:grpSpPr>
          <p:sp>
            <p:nvSpPr>
              <p:cNvPr id="6199" name="894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200" name="89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35" name="896 - Ομάδα"/>
            <p:cNvGrpSpPr/>
            <p:nvPr/>
          </p:nvGrpSpPr>
          <p:grpSpPr>
            <a:xfrm rot="15924672">
              <a:off x="3557619" y="1971720"/>
              <a:ext cx="68181" cy="157662"/>
              <a:chOff x="4361221" y="1560742"/>
              <a:chExt cx="75608" cy="157662"/>
            </a:xfrm>
          </p:grpSpPr>
          <p:sp>
            <p:nvSpPr>
              <p:cNvPr id="6197" name="897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198" name="898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36" name="899 - Ομάδα"/>
            <p:cNvGrpSpPr/>
            <p:nvPr/>
          </p:nvGrpSpPr>
          <p:grpSpPr>
            <a:xfrm rot="15969957">
              <a:off x="3571615" y="2035133"/>
              <a:ext cx="67887" cy="160241"/>
              <a:chOff x="4355976" y="1560082"/>
              <a:chExt cx="75282" cy="160241"/>
            </a:xfrm>
          </p:grpSpPr>
          <p:sp>
            <p:nvSpPr>
              <p:cNvPr id="6195" name="900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196" name="90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37" name="905 - Ομάδα"/>
            <p:cNvGrpSpPr/>
            <p:nvPr/>
          </p:nvGrpSpPr>
          <p:grpSpPr>
            <a:xfrm rot="15924672">
              <a:off x="3553538" y="1840052"/>
              <a:ext cx="68181" cy="157662"/>
              <a:chOff x="4361221" y="1560742"/>
              <a:chExt cx="75608" cy="157662"/>
            </a:xfrm>
          </p:grpSpPr>
          <p:sp>
            <p:nvSpPr>
              <p:cNvPr id="6193" name="906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194" name="907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38" name="908 - Ομάδα"/>
            <p:cNvGrpSpPr/>
            <p:nvPr/>
          </p:nvGrpSpPr>
          <p:grpSpPr>
            <a:xfrm rot="15924672">
              <a:off x="3543043" y="1711278"/>
              <a:ext cx="67001" cy="156921"/>
              <a:chOff x="4358930" y="1560742"/>
              <a:chExt cx="74299" cy="156921"/>
            </a:xfrm>
          </p:grpSpPr>
          <p:sp>
            <p:nvSpPr>
              <p:cNvPr id="6191" name="909 - Έλλειψη"/>
              <p:cNvSpPr>
                <a:spLocks noChangeAspect="1"/>
              </p:cNvSpPr>
              <p:nvPr/>
            </p:nvSpPr>
            <p:spPr>
              <a:xfrm>
                <a:off x="4358930" y="164565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192" name="910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39" name="911 - Ομάδα"/>
            <p:cNvGrpSpPr/>
            <p:nvPr/>
          </p:nvGrpSpPr>
          <p:grpSpPr>
            <a:xfrm rot="15969957">
              <a:off x="3545781" y="1775657"/>
              <a:ext cx="67304" cy="159578"/>
              <a:chOff x="4353349" y="1560082"/>
              <a:chExt cx="74635" cy="159578"/>
            </a:xfrm>
          </p:grpSpPr>
          <p:sp>
            <p:nvSpPr>
              <p:cNvPr id="6189" name="912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190" name="91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40" name="917 - Ομάδα"/>
            <p:cNvGrpSpPr/>
            <p:nvPr/>
          </p:nvGrpSpPr>
          <p:grpSpPr>
            <a:xfrm rot="15969957">
              <a:off x="3535880" y="1641573"/>
              <a:ext cx="67304" cy="159578"/>
              <a:chOff x="4353349" y="1560082"/>
              <a:chExt cx="74635" cy="159578"/>
            </a:xfrm>
          </p:grpSpPr>
          <p:sp>
            <p:nvSpPr>
              <p:cNvPr id="6187" name="91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188" name="91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41" name="926 - Ομάδα"/>
            <p:cNvGrpSpPr/>
            <p:nvPr/>
          </p:nvGrpSpPr>
          <p:grpSpPr>
            <a:xfrm rot="15969957">
              <a:off x="3544705" y="1574043"/>
              <a:ext cx="67304" cy="159578"/>
              <a:chOff x="4353349" y="1560082"/>
              <a:chExt cx="74635" cy="159578"/>
            </a:xfrm>
          </p:grpSpPr>
          <p:sp>
            <p:nvSpPr>
              <p:cNvPr id="6185" name="927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186" name="92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42" name="929 - Ομάδα"/>
            <p:cNvGrpSpPr/>
            <p:nvPr/>
          </p:nvGrpSpPr>
          <p:grpSpPr>
            <a:xfrm rot="15969957">
              <a:off x="3541232" y="1509431"/>
              <a:ext cx="67304" cy="159578"/>
              <a:chOff x="4353349" y="1560082"/>
              <a:chExt cx="74635" cy="159578"/>
            </a:xfrm>
          </p:grpSpPr>
          <p:sp>
            <p:nvSpPr>
              <p:cNvPr id="6183" name="930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184" name="93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43" name="941 - Ομάδα"/>
            <p:cNvGrpSpPr/>
            <p:nvPr/>
          </p:nvGrpSpPr>
          <p:grpSpPr>
            <a:xfrm rot="15969957">
              <a:off x="3540786" y="1320079"/>
              <a:ext cx="67304" cy="159578"/>
              <a:chOff x="4353349" y="1560082"/>
              <a:chExt cx="74635" cy="159578"/>
            </a:xfrm>
          </p:grpSpPr>
          <p:sp>
            <p:nvSpPr>
              <p:cNvPr id="6181" name="942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182" name="94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44" name="944 - Ομάδα"/>
            <p:cNvGrpSpPr/>
            <p:nvPr/>
          </p:nvGrpSpPr>
          <p:grpSpPr>
            <a:xfrm rot="15969957">
              <a:off x="3549610" y="1252550"/>
              <a:ext cx="67304" cy="159578"/>
              <a:chOff x="4353349" y="1560082"/>
              <a:chExt cx="74635" cy="159578"/>
            </a:xfrm>
          </p:grpSpPr>
          <p:sp>
            <p:nvSpPr>
              <p:cNvPr id="6179" name="945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180" name="946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45" name="950 - Ομάδα"/>
            <p:cNvGrpSpPr/>
            <p:nvPr/>
          </p:nvGrpSpPr>
          <p:grpSpPr>
            <a:xfrm rot="15969957">
              <a:off x="3538507" y="1444999"/>
              <a:ext cx="67304" cy="159578"/>
              <a:chOff x="4353349" y="1560082"/>
              <a:chExt cx="74635" cy="159578"/>
            </a:xfrm>
          </p:grpSpPr>
          <p:sp>
            <p:nvSpPr>
              <p:cNvPr id="6177" name="951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178" name="952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46" name="953 - Ομάδα"/>
            <p:cNvGrpSpPr/>
            <p:nvPr/>
          </p:nvGrpSpPr>
          <p:grpSpPr>
            <a:xfrm rot="15969957">
              <a:off x="3547671" y="1380371"/>
              <a:ext cx="67304" cy="159578"/>
              <a:chOff x="4353349" y="1560082"/>
              <a:chExt cx="74635" cy="159578"/>
            </a:xfrm>
          </p:grpSpPr>
          <p:sp>
            <p:nvSpPr>
              <p:cNvPr id="6175" name="954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176" name="95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47" name="860 - Ομάδα"/>
            <p:cNvGrpSpPr/>
            <p:nvPr/>
          </p:nvGrpSpPr>
          <p:grpSpPr>
            <a:xfrm rot="15924672">
              <a:off x="3698518" y="2575472"/>
              <a:ext cx="68181" cy="157662"/>
              <a:chOff x="4361221" y="1560742"/>
              <a:chExt cx="75608" cy="157662"/>
            </a:xfrm>
          </p:grpSpPr>
          <p:sp>
            <p:nvSpPr>
              <p:cNvPr id="6173" name="861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174" name="862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48" name="486 - Ομάδα"/>
            <p:cNvGrpSpPr/>
            <p:nvPr/>
          </p:nvGrpSpPr>
          <p:grpSpPr>
            <a:xfrm rot="16354571" flipH="1" flipV="1">
              <a:off x="3573588" y="3307687"/>
              <a:ext cx="64935" cy="159874"/>
              <a:chOff x="4355976" y="1560082"/>
              <a:chExt cx="72008" cy="159874"/>
            </a:xfrm>
          </p:grpSpPr>
          <p:sp>
            <p:nvSpPr>
              <p:cNvPr id="6171" name="487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172" name="48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49" name="489 - Ομάδα"/>
            <p:cNvGrpSpPr/>
            <p:nvPr/>
          </p:nvGrpSpPr>
          <p:grpSpPr>
            <a:xfrm rot="16354571" flipH="1" flipV="1">
              <a:off x="3577896" y="3242861"/>
              <a:ext cx="64935" cy="159874"/>
              <a:chOff x="4355976" y="1560082"/>
              <a:chExt cx="72008" cy="159874"/>
            </a:xfrm>
          </p:grpSpPr>
          <p:sp>
            <p:nvSpPr>
              <p:cNvPr id="6169" name="490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170" name="49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50" name="492 - Ομάδα"/>
            <p:cNvGrpSpPr/>
            <p:nvPr/>
          </p:nvGrpSpPr>
          <p:grpSpPr>
            <a:xfrm rot="15742809" flipH="1" flipV="1">
              <a:off x="3567475" y="3442274"/>
              <a:ext cx="71971" cy="158470"/>
              <a:chOff x="4348173" y="1560082"/>
              <a:chExt cx="79811" cy="158470"/>
            </a:xfrm>
          </p:grpSpPr>
          <p:sp>
            <p:nvSpPr>
              <p:cNvPr id="6167" name="493 - Έλλειψη"/>
              <p:cNvSpPr>
                <a:spLocks noChangeAspect="1"/>
              </p:cNvSpPr>
              <p:nvPr/>
            </p:nvSpPr>
            <p:spPr>
              <a:xfrm>
                <a:off x="4348173" y="1646544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168" name="494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51" name="495 - Ομάδα"/>
            <p:cNvGrpSpPr/>
            <p:nvPr/>
          </p:nvGrpSpPr>
          <p:grpSpPr>
            <a:xfrm rot="16354571" flipH="1" flipV="1">
              <a:off x="3568218" y="3375266"/>
              <a:ext cx="64935" cy="159874"/>
              <a:chOff x="4355976" y="1560082"/>
              <a:chExt cx="72008" cy="159874"/>
            </a:xfrm>
          </p:grpSpPr>
          <p:sp>
            <p:nvSpPr>
              <p:cNvPr id="6165" name="496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166" name="49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52" name="498 - Ομάδα"/>
            <p:cNvGrpSpPr/>
            <p:nvPr/>
          </p:nvGrpSpPr>
          <p:grpSpPr>
            <a:xfrm rot="15742809" flipH="1" flipV="1">
              <a:off x="3566302" y="3507293"/>
              <a:ext cx="71971" cy="158470"/>
              <a:chOff x="4346646" y="1568572"/>
              <a:chExt cx="79811" cy="158470"/>
            </a:xfrm>
          </p:grpSpPr>
          <p:sp>
            <p:nvSpPr>
              <p:cNvPr id="6163" name="499 - Έλλειψη"/>
              <p:cNvSpPr>
                <a:spLocks noChangeAspect="1"/>
              </p:cNvSpPr>
              <p:nvPr/>
            </p:nvSpPr>
            <p:spPr>
              <a:xfrm>
                <a:off x="4346646" y="1655034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164" name="500 - Έλλειψη"/>
              <p:cNvSpPr>
                <a:spLocks noChangeAspect="1"/>
              </p:cNvSpPr>
              <p:nvPr/>
            </p:nvSpPr>
            <p:spPr>
              <a:xfrm>
                <a:off x="4354449" y="156857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53" name="501 - Ομάδα"/>
            <p:cNvGrpSpPr/>
            <p:nvPr/>
          </p:nvGrpSpPr>
          <p:grpSpPr>
            <a:xfrm rot="15742809" flipH="1" flipV="1">
              <a:off x="3566946" y="3569935"/>
              <a:ext cx="71971" cy="158470"/>
              <a:chOff x="4348173" y="1560082"/>
              <a:chExt cx="79811" cy="158470"/>
            </a:xfrm>
          </p:grpSpPr>
          <p:sp>
            <p:nvSpPr>
              <p:cNvPr id="6161" name="502 - Έλλειψη"/>
              <p:cNvSpPr>
                <a:spLocks noChangeAspect="1"/>
              </p:cNvSpPr>
              <p:nvPr/>
            </p:nvSpPr>
            <p:spPr>
              <a:xfrm>
                <a:off x="4348173" y="1646544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162" name="50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54" name="504 - Ομάδα"/>
            <p:cNvGrpSpPr/>
            <p:nvPr/>
          </p:nvGrpSpPr>
          <p:grpSpPr>
            <a:xfrm rot="15924672" flipH="1" flipV="1">
              <a:off x="3597504" y="3702039"/>
              <a:ext cx="67001" cy="156922"/>
              <a:chOff x="4358930" y="1560742"/>
              <a:chExt cx="74299" cy="156922"/>
            </a:xfrm>
          </p:grpSpPr>
          <p:sp>
            <p:nvSpPr>
              <p:cNvPr id="6159" name="505 - Έλλειψη"/>
              <p:cNvSpPr>
                <a:spLocks noChangeAspect="1"/>
              </p:cNvSpPr>
              <p:nvPr/>
            </p:nvSpPr>
            <p:spPr>
              <a:xfrm>
                <a:off x="4358930" y="164565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160" name="506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55" name="507 - Ομάδα"/>
            <p:cNvGrpSpPr/>
            <p:nvPr/>
          </p:nvGrpSpPr>
          <p:grpSpPr>
            <a:xfrm rot="15969957" flipH="1" flipV="1">
              <a:off x="3583505" y="3636008"/>
              <a:ext cx="67304" cy="159578"/>
              <a:chOff x="4353349" y="1560082"/>
              <a:chExt cx="74635" cy="159578"/>
            </a:xfrm>
          </p:grpSpPr>
          <p:sp>
            <p:nvSpPr>
              <p:cNvPr id="6157" name="50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158" name="50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56" name="510 - Ομάδα"/>
            <p:cNvGrpSpPr>
              <a:grpSpLocks noChangeAspect="1"/>
            </p:cNvGrpSpPr>
            <p:nvPr/>
          </p:nvGrpSpPr>
          <p:grpSpPr>
            <a:xfrm rot="16354571" flipH="1" flipV="1">
              <a:off x="3579766" y="3174435"/>
              <a:ext cx="64935" cy="159874"/>
              <a:chOff x="4355976" y="1560082"/>
              <a:chExt cx="72008" cy="159874"/>
            </a:xfrm>
          </p:grpSpPr>
          <p:sp>
            <p:nvSpPr>
              <p:cNvPr id="6155" name="511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156" name="512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57" name="513 - Ομάδα"/>
            <p:cNvGrpSpPr/>
            <p:nvPr/>
          </p:nvGrpSpPr>
          <p:grpSpPr>
            <a:xfrm rot="16354571" flipH="1" flipV="1">
              <a:off x="3586638" y="3110829"/>
              <a:ext cx="64935" cy="159874"/>
              <a:chOff x="4355976" y="1560082"/>
              <a:chExt cx="72008" cy="159874"/>
            </a:xfrm>
          </p:grpSpPr>
          <p:sp>
            <p:nvSpPr>
              <p:cNvPr id="6153" name="514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154" name="51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58" name="516 - Ομάδα"/>
            <p:cNvGrpSpPr/>
            <p:nvPr/>
          </p:nvGrpSpPr>
          <p:grpSpPr>
            <a:xfrm rot="16354571" flipH="1" flipV="1">
              <a:off x="3594903" y="3046164"/>
              <a:ext cx="64935" cy="159874"/>
              <a:chOff x="4355976" y="1560082"/>
              <a:chExt cx="72008" cy="159874"/>
            </a:xfrm>
          </p:grpSpPr>
          <p:sp>
            <p:nvSpPr>
              <p:cNvPr id="6151" name="517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152" name="51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59" name="519 - Ομάδα"/>
            <p:cNvGrpSpPr/>
            <p:nvPr/>
          </p:nvGrpSpPr>
          <p:grpSpPr>
            <a:xfrm rot="16354571" flipH="1" flipV="1">
              <a:off x="3602423" y="2982395"/>
              <a:ext cx="64935" cy="159874"/>
              <a:chOff x="4355976" y="1560082"/>
              <a:chExt cx="72008" cy="159874"/>
            </a:xfrm>
          </p:grpSpPr>
          <p:sp>
            <p:nvSpPr>
              <p:cNvPr id="6149" name="520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150" name="52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60" name="525 - Ομάδα"/>
            <p:cNvGrpSpPr/>
            <p:nvPr/>
          </p:nvGrpSpPr>
          <p:grpSpPr>
            <a:xfrm rot="16354571" flipH="1" flipV="1">
              <a:off x="3662347" y="2583644"/>
              <a:ext cx="69017" cy="159874"/>
              <a:chOff x="4351449" y="1560082"/>
              <a:chExt cx="76535" cy="159874"/>
            </a:xfrm>
          </p:grpSpPr>
          <p:sp>
            <p:nvSpPr>
              <p:cNvPr id="6147" name="526 - Έλλειψη"/>
              <p:cNvSpPr>
                <a:spLocks noChangeAspect="1"/>
              </p:cNvSpPr>
              <p:nvPr/>
            </p:nvSpPr>
            <p:spPr>
              <a:xfrm>
                <a:off x="4351449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148" name="52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61" name="555 - Ομάδα"/>
            <p:cNvGrpSpPr>
              <a:grpSpLocks noChangeAspect="1"/>
            </p:cNvGrpSpPr>
            <p:nvPr/>
          </p:nvGrpSpPr>
          <p:grpSpPr>
            <a:xfrm rot="16354571" flipH="1" flipV="1">
              <a:off x="3606983" y="2919449"/>
              <a:ext cx="64935" cy="159874"/>
              <a:chOff x="4355976" y="1560082"/>
              <a:chExt cx="72008" cy="159874"/>
            </a:xfrm>
          </p:grpSpPr>
          <p:sp>
            <p:nvSpPr>
              <p:cNvPr id="6145" name="556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146" name="55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62" name="558 - Ομάδα"/>
            <p:cNvGrpSpPr/>
            <p:nvPr/>
          </p:nvGrpSpPr>
          <p:grpSpPr>
            <a:xfrm rot="16354571" flipH="1" flipV="1">
              <a:off x="3612087" y="2851860"/>
              <a:ext cx="64935" cy="159874"/>
              <a:chOff x="4355976" y="1560082"/>
              <a:chExt cx="72008" cy="159874"/>
            </a:xfrm>
          </p:grpSpPr>
          <p:sp>
            <p:nvSpPr>
              <p:cNvPr id="6143" name="559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144" name="560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63" name="561 - Ομάδα"/>
            <p:cNvGrpSpPr/>
            <p:nvPr/>
          </p:nvGrpSpPr>
          <p:grpSpPr>
            <a:xfrm rot="16354571" flipH="1" flipV="1">
              <a:off x="3622269" y="2788198"/>
              <a:ext cx="64935" cy="159874"/>
              <a:chOff x="4355976" y="1560082"/>
              <a:chExt cx="72008" cy="159874"/>
            </a:xfrm>
          </p:grpSpPr>
          <p:sp>
            <p:nvSpPr>
              <p:cNvPr id="6141" name="562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142" name="56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64" name="564 - Ομάδα"/>
            <p:cNvGrpSpPr/>
            <p:nvPr/>
          </p:nvGrpSpPr>
          <p:grpSpPr>
            <a:xfrm rot="16354571" flipH="1" flipV="1">
              <a:off x="3638643" y="2720875"/>
              <a:ext cx="64935" cy="159874"/>
              <a:chOff x="4355976" y="1560082"/>
              <a:chExt cx="72008" cy="159874"/>
            </a:xfrm>
          </p:grpSpPr>
          <p:sp>
            <p:nvSpPr>
              <p:cNvPr id="6139" name="565 - Έλλειψη"/>
              <p:cNvSpPr>
                <a:spLocks noChangeAspect="1"/>
              </p:cNvSpPr>
              <p:nvPr/>
            </p:nvSpPr>
            <p:spPr>
              <a:xfrm>
                <a:off x="4355976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140" name="566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65" name="609 - Ομάδα"/>
            <p:cNvGrpSpPr/>
            <p:nvPr/>
          </p:nvGrpSpPr>
          <p:grpSpPr>
            <a:xfrm rot="16738774" flipH="1" flipV="1">
              <a:off x="3509635" y="2274720"/>
              <a:ext cx="520422" cy="203022"/>
              <a:chOff x="3239281" y="5544864"/>
              <a:chExt cx="577110" cy="203022"/>
            </a:xfrm>
          </p:grpSpPr>
          <p:grpSp>
            <p:nvGrpSpPr>
              <p:cNvPr id="6115" name="585 - Ομάδα"/>
              <p:cNvGrpSpPr>
                <a:grpSpLocks noChangeAspect="1"/>
              </p:cNvGrpSpPr>
              <p:nvPr/>
            </p:nvGrpSpPr>
            <p:grpSpPr>
              <a:xfrm>
                <a:off x="3744383" y="5581074"/>
                <a:ext cx="72008" cy="159874"/>
                <a:chOff x="4355976" y="1560082"/>
                <a:chExt cx="72008" cy="159874"/>
              </a:xfrm>
            </p:grpSpPr>
            <p:sp>
              <p:nvSpPr>
                <p:cNvPr id="6137" name="58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138" name="58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6116" name="588 - Ομάδα"/>
              <p:cNvGrpSpPr/>
              <p:nvPr/>
            </p:nvGrpSpPr>
            <p:grpSpPr>
              <a:xfrm>
                <a:off x="3673611" y="5588012"/>
                <a:ext cx="72008" cy="159874"/>
                <a:chOff x="4355976" y="1560082"/>
                <a:chExt cx="72008" cy="159874"/>
              </a:xfrm>
            </p:grpSpPr>
            <p:sp>
              <p:nvSpPr>
                <p:cNvPr id="6135" name="589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136" name="59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6117" name="591 - Ομάδα"/>
              <p:cNvGrpSpPr/>
              <p:nvPr/>
            </p:nvGrpSpPr>
            <p:grpSpPr>
              <a:xfrm>
                <a:off x="3601603" y="5572346"/>
                <a:ext cx="72008" cy="159874"/>
                <a:chOff x="4355976" y="1560082"/>
                <a:chExt cx="72008" cy="159874"/>
              </a:xfrm>
            </p:grpSpPr>
            <p:sp>
              <p:nvSpPr>
                <p:cNvPr id="6133" name="592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134" name="59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6118" name="594 - Ομάδα"/>
              <p:cNvGrpSpPr/>
              <p:nvPr/>
            </p:nvGrpSpPr>
            <p:grpSpPr>
              <a:xfrm>
                <a:off x="3530621" y="5568012"/>
                <a:ext cx="72008" cy="159874"/>
                <a:chOff x="4355976" y="1560082"/>
                <a:chExt cx="72008" cy="159874"/>
              </a:xfrm>
            </p:grpSpPr>
            <p:sp>
              <p:nvSpPr>
                <p:cNvPr id="6131" name="595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132" name="596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6119" name="597 - Ομάδα"/>
              <p:cNvGrpSpPr>
                <a:grpSpLocks noChangeAspect="1"/>
              </p:cNvGrpSpPr>
              <p:nvPr/>
            </p:nvGrpSpPr>
            <p:grpSpPr>
              <a:xfrm>
                <a:off x="3460685" y="5566594"/>
                <a:ext cx="72008" cy="159874"/>
                <a:chOff x="4355976" y="1560082"/>
                <a:chExt cx="72008" cy="159874"/>
              </a:xfrm>
            </p:grpSpPr>
            <p:sp>
              <p:nvSpPr>
                <p:cNvPr id="6129" name="598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130" name="59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6120" name="600 - Ομάδα"/>
              <p:cNvGrpSpPr/>
              <p:nvPr/>
            </p:nvGrpSpPr>
            <p:grpSpPr>
              <a:xfrm>
                <a:off x="3385579" y="5564864"/>
                <a:ext cx="72008" cy="159874"/>
                <a:chOff x="4355976" y="1560082"/>
                <a:chExt cx="72008" cy="159874"/>
              </a:xfrm>
            </p:grpSpPr>
            <p:sp>
              <p:nvSpPr>
                <p:cNvPr id="6127" name="601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128" name="60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6121" name="603 - Ομάδα"/>
              <p:cNvGrpSpPr/>
              <p:nvPr/>
            </p:nvGrpSpPr>
            <p:grpSpPr>
              <a:xfrm>
                <a:off x="3314597" y="5557866"/>
                <a:ext cx="72008" cy="159874"/>
                <a:chOff x="4355976" y="1560082"/>
                <a:chExt cx="72008" cy="159874"/>
              </a:xfrm>
            </p:grpSpPr>
            <p:sp>
              <p:nvSpPr>
                <p:cNvPr id="6125" name="60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126" name="60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6122" name="606 - Ομάδα"/>
              <p:cNvGrpSpPr/>
              <p:nvPr/>
            </p:nvGrpSpPr>
            <p:grpSpPr>
              <a:xfrm>
                <a:off x="3239281" y="5544864"/>
                <a:ext cx="72008" cy="159874"/>
                <a:chOff x="4355976" y="1560082"/>
                <a:chExt cx="72008" cy="159874"/>
              </a:xfrm>
            </p:grpSpPr>
            <p:sp>
              <p:nvSpPr>
                <p:cNvPr id="6123" name="607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124" name="608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5966" name="610 - Ομάδα"/>
            <p:cNvGrpSpPr/>
            <p:nvPr/>
          </p:nvGrpSpPr>
          <p:grpSpPr>
            <a:xfrm rot="16738774" flipH="1" flipV="1">
              <a:off x="3648399" y="1776935"/>
              <a:ext cx="520879" cy="207521"/>
              <a:chOff x="3239281" y="5544864"/>
              <a:chExt cx="577616" cy="207521"/>
            </a:xfrm>
          </p:grpSpPr>
          <p:grpSp>
            <p:nvGrpSpPr>
              <p:cNvPr id="6091" name="585 - Ομάδα"/>
              <p:cNvGrpSpPr>
                <a:grpSpLocks noChangeAspect="1"/>
              </p:cNvGrpSpPr>
              <p:nvPr/>
            </p:nvGrpSpPr>
            <p:grpSpPr>
              <a:xfrm>
                <a:off x="3744888" y="5585573"/>
                <a:ext cx="72009" cy="159874"/>
                <a:chOff x="4356481" y="1564581"/>
                <a:chExt cx="72009" cy="159874"/>
              </a:xfrm>
            </p:grpSpPr>
            <p:sp>
              <p:nvSpPr>
                <p:cNvPr id="6113" name="633 - Έλλειψη"/>
                <p:cNvSpPr>
                  <a:spLocks noChangeAspect="1"/>
                </p:cNvSpPr>
                <p:nvPr/>
              </p:nvSpPr>
              <p:spPr>
                <a:xfrm>
                  <a:off x="4356481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114" name="634 - Έλλειψη"/>
                <p:cNvSpPr>
                  <a:spLocks noChangeAspect="1"/>
                </p:cNvSpPr>
                <p:nvPr/>
              </p:nvSpPr>
              <p:spPr>
                <a:xfrm>
                  <a:off x="4356482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6092" name="588 - Ομάδα"/>
              <p:cNvGrpSpPr/>
              <p:nvPr/>
            </p:nvGrpSpPr>
            <p:grpSpPr>
              <a:xfrm>
                <a:off x="3674116" y="5592511"/>
                <a:ext cx="72009" cy="159874"/>
                <a:chOff x="4356481" y="1564581"/>
                <a:chExt cx="72009" cy="159874"/>
              </a:xfrm>
            </p:grpSpPr>
            <p:sp>
              <p:nvSpPr>
                <p:cNvPr id="6111" name="631 - Έλλειψη"/>
                <p:cNvSpPr>
                  <a:spLocks noChangeAspect="1"/>
                </p:cNvSpPr>
                <p:nvPr/>
              </p:nvSpPr>
              <p:spPr>
                <a:xfrm>
                  <a:off x="4356481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112" name="632 - Έλλειψη"/>
                <p:cNvSpPr>
                  <a:spLocks noChangeAspect="1"/>
                </p:cNvSpPr>
                <p:nvPr/>
              </p:nvSpPr>
              <p:spPr>
                <a:xfrm>
                  <a:off x="4356482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6093" name="591 - Ομάδα"/>
              <p:cNvGrpSpPr/>
              <p:nvPr/>
            </p:nvGrpSpPr>
            <p:grpSpPr>
              <a:xfrm>
                <a:off x="3602108" y="5576845"/>
                <a:ext cx="72009" cy="159874"/>
                <a:chOff x="4356481" y="1564581"/>
                <a:chExt cx="72009" cy="159874"/>
              </a:xfrm>
            </p:grpSpPr>
            <p:sp>
              <p:nvSpPr>
                <p:cNvPr id="6109" name="629 - Έλλειψη"/>
                <p:cNvSpPr>
                  <a:spLocks noChangeAspect="1"/>
                </p:cNvSpPr>
                <p:nvPr/>
              </p:nvSpPr>
              <p:spPr>
                <a:xfrm>
                  <a:off x="4356481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110" name="630 - Έλλειψη"/>
                <p:cNvSpPr>
                  <a:spLocks noChangeAspect="1"/>
                </p:cNvSpPr>
                <p:nvPr/>
              </p:nvSpPr>
              <p:spPr>
                <a:xfrm>
                  <a:off x="4356482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6094" name="594 - Ομάδα"/>
              <p:cNvGrpSpPr/>
              <p:nvPr/>
            </p:nvGrpSpPr>
            <p:grpSpPr>
              <a:xfrm>
                <a:off x="3531125" y="5572511"/>
                <a:ext cx="72009" cy="159874"/>
                <a:chOff x="4356480" y="1564581"/>
                <a:chExt cx="72009" cy="159874"/>
              </a:xfrm>
            </p:grpSpPr>
            <p:sp>
              <p:nvSpPr>
                <p:cNvPr id="6107" name="627 - Έλλειψη"/>
                <p:cNvSpPr>
                  <a:spLocks noChangeAspect="1"/>
                </p:cNvSpPr>
                <p:nvPr/>
              </p:nvSpPr>
              <p:spPr>
                <a:xfrm>
                  <a:off x="4356480" y="1652447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108" name="628 - Έλλειψη"/>
                <p:cNvSpPr>
                  <a:spLocks noChangeAspect="1"/>
                </p:cNvSpPr>
                <p:nvPr/>
              </p:nvSpPr>
              <p:spPr>
                <a:xfrm>
                  <a:off x="4356481" y="1564581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6095" name="597 - Ομάδα"/>
              <p:cNvGrpSpPr>
                <a:grpSpLocks noChangeAspect="1"/>
              </p:cNvGrpSpPr>
              <p:nvPr/>
            </p:nvGrpSpPr>
            <p:grpSpPr>
              <a:xfrm>
                <a:off x="3456691" y="5571597"/>
                <a:ext cx="76002" cy="154871"/>
                <a:chOff x="4351982" y="1565085"/>
                <a:chExt cx="76002" cy="154871"/>
              </a:xfrm>
            </p:grpSpPr>
            <p:sp>
              <p:nvSpPr>
                <p:cNvPr id="6105" name="625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106" name="626 - Έλλειψη"/>
                <p:cNvSpPr>
                  <a:spLocks noChangeAspect="1"/>
                </p:cNvSpPr>
                <p:nvPr/>
              </p:nvSpPr>
              <p:spPr>
                <a:xfrm>
                  <a:off x="4351982" y="1565085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6096" name="600 - Ομάδα"/>
              <p:cNvGrpSpPr/>
              <p:nvPr/>
            </p:nvGrpSpPr>
            <p:grpSpPr>
              <a:xfrm>
                <a:off x="3385579" y="5564864"/>
                <a:ext cx="72008" cy="159874"/>
                <a:chOff x="4355976" y="1560082"/>
                <a:chExt cx="72008" cy="159874"/>
              </a:xfrm>
            </p:grpSpPr>
            <p:sp>
              <p:nvSpPr>
                <p:cNvPr id="6103" name="623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104" name="624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6097" name="603 - Ομάδα"/>
              <p:cNvGrpSpPr/>
              <p:nvPr/>
            </p:nvGrpSpPr>
            <p:grpSpPr>
              <a:xfrm>
                <a:off x="3314597" y="5557866"/>
                <a:ext cx="72008" cy="159874"/>
                <a:chOff x="4355976" y="1560082"/>
                <a:chExt cx="72008" cy="159874"/>
              </a:xfrm>
            </p:grpSpPr>
            <p:sp>
              <p:nvSpPr>
                <p:cNvPr id="6101" name="621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102" name="622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6098" name="606 - Ομάδα"/>
              <p:cNvGrpSpPr/>
              <p:nvPr/>
            </p:nvGrpSpPr>
            <p:grpSpPr>
              <a:xfrm>
                <a:off x="3239281" y="5544864"/>
                <a:ext cx="72008" cy="159874"/>
                <a:chOff x="4355976" y="1560082"/>
                <a:chExt cx="72008" cy="159874"/>
              </a:xfrm>
            </p:grpSpPr>
            <p:sp>
              <p:nvSpPr>
                <p:cNvPr id="6099" name="619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100" name="620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5967" name="635 - Ομάδα"/>
            <p:cNvGrpSpPr/>
            <p:nvPr/>
          </p:nvGrpSpPr>
          <p:grpSpPr>
            <a:xfrm rot="16738774" flipH="1" flipV="1">
              <a:off x="3780172" y="1275746"/>
              <a:ext cx="520422" cy="203022"/>
              <a:chOff x="3239281" y="5544864"/>
              <a:chExt cx="577110" cy="203022"/>
            </a:xfrm>
          </p:grpSpPr>
          <p:grpSp>
            <p:nvGrpSpPr>
              <p:cNvPr id="6067" name="585 - Ομάδα"/>
              <p:cNvGrpSpPr>
                <a:grpSpLocks noChangeAspect="1"/>
              </p:cNvGrpSpPr>
              <p:nvPr/>
            </p:nvGrpSpPr>
            <p:grpSpPr>
              <a:xfrm>
                <a:off x="3744383" y="5581074"/>
                <a:ext cx="72008" cy="159874"/>
                <a:chOff x="4355976" y="1560082"/>
                <a:chExt cx="72008" cy="159874"/>
              </a:xfrm>
            </p:grpSpPr>
            <p:sp>
              <p:nvSpPr>
                <p:cNvPr id="6089" name="658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090" name="65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6068" name="588 - Ομάδα"/>
              <p:cNvGrpSpPr/>
              <p:nvPr/>
            </p:nvGrpSpPr>
            <p:grpSpPr>
              <a:xfrm>
                <a:off x="3673611" y="5588012"/>
                <a:ext cx="72008" cy="159874"/>
                <a:chOff x="4355976" y="1560082"/>
                <a:chExt cx="72008" cy="159874"/>
              </a:xfrm>
            </p:grpSpPr>
            <p:sp>
              <p:nvSpPr>
                <p:cNvPr id="6087" name="65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088" name="65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6069" name="591 - Ομάδα"/>
              <p:cNvGrpSpPr/>
              <p:nvPr/>
            </p:nvGrpSpPr>
            <p:grpSpPr>
              <a:xfrm>
                <a:off x="3601603" y="5572346"/>
                <a:ext cx="72008" cy="159874"/>
                <a:chOff x="4355976" y="1560082"/>
                <a:chExt cx="72008" cy="159874"/>
              </a:xfrm>
            </p:grpSpPr>
            <p:sp>
              <p:nvSpPr>
                <p:cNvPr id="6085" name="65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086" name="65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6070" name="594 - Ομάδα"/>
              <p:cNvGrpSpPr/>
              <p:nvPr/>
            </p:nvGrpSpPr>
            <p:grpSpPr>
              <a:xfrm>
                <a:off x="3530621" y="5568012"/>
                <a:ext cx="72008" cy="159874"/>
                <a:chOff x="4355976" y="1560082"/>
                <a:chExt cx="72008" cy="159874"/>
              </a:xfrm>
            </p:grpSpPr>
            <p:sp>
              <p:nvSpPr>
                <p:cNvPr id="6083" name="652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084" name="653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6071" name="597 - Ομάδα"/>
              <p:cNvGrpSpPr>
                <a:grpSpLocks noChangeAspect="1"/>
              </p:cNvGrpSpPr>
              <p:nvPr/>
            </p:nvGrpSpPr>
            <p:grpSpPr>
              <a:xfrm>
                <a:off x="3460685" y="5566594"/>
                <a:ext cx="72008" cy="159874"/>
                <a:chOff x="4355976" y="1560082"/>
                <a:chExt cx="72008" cy="159874"/>
              </a:xfrm>
            </p:grpSpPr>
            <p:sp>
              <p:nvSpPr>
                <p:cNvPr id="6081" name="650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082" name="651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6072" name="600 - Ομάδα"/>
              <p:cNvGrpSpPr/>
              <p:nvPr/>
            </p:nvGrpSpPr>
            <p:grpSpPr>
              <a:xfrm>
                <a:off x="3385579" y="5564864"/>
                <a:ext cx="72008" cy="159874"/>
                <a:chOff x="4355976" y="1560082"/>
                <a:chExt cx="72008" cy="159874"/>
              </a:xfrm>
            </p:grpSpPr>
            <p:sp>
              <p:nvSpPr>
                <p:cNvPr id="6079" name="648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080" name="649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6073" name="603 - Ομάδα"/>
              <p:cNvGrpSpPr/>
              <p:nvPr/>
            </p:nvGrpSpPr>
            <p:grpSpPr>
              <a:xfrm>
                <a:off x="3314597" y="5557866"/>
                <a:ext cx="72008" cy="159874"/>
                <a:chOff x="4355976" y="1560082"/>
                <a:chExt cx="72008" cy="159874"/>
              </a:xfrm>
            </p:grpSpPr>
            <p:sp>
              <p:nvSpPr>
                <p:cNvPr id="6077" name="646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078" name="647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6074" name="606 - Ομάδα"/>
              <p:cNvGrpSpPr/>
              <p:nvPr/>
            </p:nvGrpSpPr>
            <p:grpSpPr>
              <a:xfrm>
                <a:off x="3239281" y="5544864"/>
                <a:ext cx="72008" cy="159874"/>
                <a:chOff x="4355976" y="1560082"/>
                <a:chExt cx="72008" cy="159874"/>
              </a:xfrm>
            </p:grpSpPr>
            <p:sp>
              <p:nvSpPr>
                <p:cNvPr id="6075" name="644 - Έλλειψη"/>
                <p:cNvSpPr>
                  <a:spLocks noChangeAspect="1"/>
                </p:cNvSpPr>
                <p:nvPr/>
              </p:nvSpPr>
              <p:spPr>
                <a:xfrm>
                  <a:off x="4355976" y="1647948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16200000" rotWithShape="0">
                    <a:schemeClr val="accent2">
                      <a:lumMod val="75000"/>
                      <a:alpha val="7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076" name="645 - Έλλειψη"/>
                <p:cNvSpPr>
                  <a:spLocks noChangeAspect="1"/>
                </p:cNvSpPr>
                <p:nvPr/>
              </p:nvSpPr>
              <p:spPr>
                <a:xfrm>
                  <a:off x="4355976" y="1560082"/>
                  <a:ext cx="72008" cy="72008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97000">
                      <a:schemeClr val="bg2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0"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50800" dist="38100" dir="5400000" algn="t" rotWithShape="0">
                    <a:schemeClr val="accent2">
                      <a:lumMod val="50000"/>
                      <a:alpha val="69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5968" name="678 - Ομάδα"/>
            <p:cNvGrpSpPr/>
            <p:nvPr/>
          </p:nvGrpSpPr>
          <p:grpSpPr>
            <a:xfrm rot="16354571" flipH="1" flipV="1">
              <a:off x="3651428" y="2651300"/>
              <a:ext cx="69017" cy="159874"/>
              <a:chOff x="4351449" y="1560082"/>
              <a:chExt cx="76535" cy="159874"/>
            </a:xfrm>
          </p:grpSpPr>
          <p:sp>
            <p:nvSpPr>
              <p:cNvPr id="6065" name="679 - Έλλειψη"/>
              <p:cNvSpPr>
                <a:spLocks noChangeAspect="1"/>
              </p:cNvSpPr>
              <p:nvPr/>
            </p:nvSpPr>
            <p:spPr>
              <a:xfrm>
                <a:off x="4351449" y="1647948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066" name="680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69" name="681 - Ομάδα"/>
            <p:cNvGrpSpPr/>
            <p:nvPr/>
          </p:nvGrpSpPr>
          <p:grpSpPr>
            <a:xfrm rot="15924672" flipH="1" flipV="1">
              <a:off x="3617058" y="3832251"/>
              <a:ext cx="67001" cy="156922"/>
              <a:chOff x="4358930" y="1560742"/>
              <a:chExt cx="74299" cy="156922"/>
            </a:xfrm>
          </p:grpSpPr>
          <p:sp>
            <p:nvSpPr>
              <p:cNvPr id="6063" name="682 - Έλλειψη"/>
              <p:cNvSpPr>
                <a:spLocks noChangeAspect="1"/>
              </p:cNvSpPr>
              <p:nvPr/>
            </p:nvSpPr>
            <p:spPr>
              <a:xfrm>
                <a:off x="4358930" y="164565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064" name="683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70" name="684 - Ομάδα"/>
            <p:cNvGrpSpPr/>
            <p:nvPr/>
          </p:nvGrpSpPr>
          <p:grpSpPr>
            <a:xfrm rot="15969957" flipH="1" flipV="1">
              <a:off x="3603059" y="3766220"/>
              <a:ext cx="67304" cy="159578"/>
              <a:chOff x="4353349" y="1560082"/>
              <a:chExt cx="74635" cy="159578"/>
            </a:xfrm>
          </p:grpSpPr>
          <p:sp>
            <p:nvSpPr>
              <p:cNvPr id="6061" name="685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062" name="686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71" name="854 - Ομάδα"/>
            <p:cNvGrpSpPr/>
            <p:nvPr/>
          </p:nvGrpSpPr>
          <p:grpSpPr>
            <a:xfrm rot="15924672" flipH="1" flipV="1">
              <a:off x="3641538" y="3967672"/>
              <a:ext cx="68181" cy="157662"/>
              <a:chOff x="4361221" y="1560742"/>
              <a:chExt cx="75608" cy="157662"/>
            </a:xfrm>
          </p:grpSpPr>
          <p:sp>
            <p:nvSpPr>
              <p:cNvPr id="6059" name="855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060" name="856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72" name="857 - Ομάδα"/>
            <p:cNvGrpSpPr/>
            <p:nvPr/>
          </p:nvGrpSpPr>
          <p:grpSpPr>
            <a:xfrm rot="15969957" flipH="1" flipV="1">
              <a:off x="3628263" y="3899336"/>
              <a:ext cx="67304" cy="159578"/>
              <a:chOff x="4353349" y="1560082"/>
              <a:chExt cx="74635" cy="159578"/>
            </a:xfrm>
          </p:grpSpPr>
          <p:sp>
            <p:nvSpPr>
              <p:cNvPr id="6057" name="85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058" name="85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73" name="860 - Ομάδα"/>
            <p:cNvGrpSpPr/>
            <p:nvPr/>
          </p:nvGrpSpPr>
          <p:grpSpPr>
            <a:xfrm rot="15924672" flipH="1" flipV="1">
              <a:off x="3666757" y="4103474"/>
              <a:ext cx="68181" cy="157662"/>
              <a:chOff x="4361221" y="1560742"/>
              <a:chExt cx="75608" cy="157662"/>
            </a:xfrm>
          </p:grpSpPr>
          <p:sp>
            <p:nvSpPr>
              <p:cNvPr id="6055" name="861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056" name="862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74" name="863 - Ομάδα"/>
            <p:cNvGrpSpPr/>
            <p:nvPr/>
          </p:nvGrpSpPr>
          <p:grpSpPr>
            <a:xfrm rot="15969957" flipH="1" flipV="1">
              <a:off x="3647390" y="4031892"/>
              <a:ext cx="67887" cy="160241"/>
              <a:chOff x="4355976" y="1560082"/>
              <a:chExt cx="75282" cy="160241"/>
            </a:xfrm>
          </p:grpSpPr>
          <p:sp>
            <p:nvSpPr>
              <p:cNvPr id="6053" name="864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054" name="86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75" name="866 - Ομάδα"/>
            <p:cNvGrpSpPr/>
            <p:nvPr/>
          </p:nvGrpSpPr>
          <p:grpSpPr>
            <a:xfrm rot="15924672" flipH="1" flipV="1">
              <a:off x="3813529" y="4912507"/>
              <a:ext cx="68181" cy="157662"/>
              <a:chOff x="4361221" y="1560742"/>
              <a:chExt cx="75608" cy="157662"/>
            </a:xfrm>
          </p:grpSpPr>
          <p:sp>
            <p:nvSpPr>
              <p:cNvPr id="6051" name="867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052" name="868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76" name="869 - Ομάδα"/>
            <p:cNvGrpSpPr/>
            <p:nvPr/>
          </p:nvGrpSpPr>
          <p:grpSpPr>
            <a:xfrm rot="15924672" flipH="1" flipV="1">
              <a:off x="3685459" y="4171701"/>
              <a:ext cx="67001" cy="156922"/>
              <a:chOff x="4358930" y="1560742"/>
              <a:chExt cx="74299" cy="156922"/>
            </a:xfrm>
          </p:grpSpPr>
          <p:sp>
            <p:nvSpPr>
              <p:cNvPr id="6049" name="870 - Έλλειψη"/>
              <p:cNvSpPr>
                <a:spLocks noChangeAspect="1"/>
              </p:cNvSpPr>
              <p:nvPr/>
            </p:nvSpPr>
            <p:spPr>
              <a:xfrm>
                <a:off x="4358930" y="164565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050" name="871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77" name="872 - Ομάδα"/>
            <p:cNvGrpSpPr/>
            <p:nvPr/>
          </p:nvGrpSpPr>
          <p:grpSpPr>
            <a:xfrm rot="15924672" flipH="1" flipV="1">
              <a:off x="3721803" y="4307603"/>
              <a:ext cx="68181" cy="157662"/>
              <a:chOff x="4361221" y="1560742"/>
              <a:chExt cx="75608" cy="157662"/>
            </a:xfrm>
          </p:grpSpPr>
          <p:sp>
            <p:nvSpPr>
              <p:cNvPr id="6047" name="873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048" name="874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78" name="878 - Ομάδα"/>
            <p:cNvGrpSpPr/>
            <p:nvPr/>
          </p:nvGrpSpPr>
          <p:grpSpPr>
            <a:xfrm rot="15924672" flipH="1" flipV="1">
              <a:off x="3752954" y="4443646"/>
              <a:ext cx="68181" cy="157662"/>
              <a:chOff x="4361221" y="1560742"/>
              <a:chExt cx="75608" cy="157662"/>
            </a:xfrm>
          </p:grpSpPr>
          <p:sp>
            <p:nvSpPr>
              <p:cNvPr id="6045" name="879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046" name="880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79" name="881 - Ομάδα"/>
            <p:cNvGrpSpPr/>
            <p:nvPr/>
          </p:nvGrpSpPr>
          <p:grpSpPr>
            <a:xfrm rot="15969957" flipH="1" flipV="1">
              <a:off x="3739519" y="4372305"/>
              <a:ext cx="67887" cy="160241"/>
              <a:chOff x="4355976" y="1560082"/>
              <a:chExt cx="75282" cy="160241"/>
            </a:xfrm>
          </p:grpSpPr>
          <p:sp>
            <p:nvSpPr>
              <p:cNvPr id="6043" name="882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044" name="88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80" name="884 - Ομάδα"/>
            <p:cNvGrpSpPr/>
            <p:nvPr/>
          </p:nvGrpSpPr>
          <p:grpSpPr>
            <a:xfrm rot="15924672" flipH="1" flipV="1">
              <a:off x="3780915" y="4579748"/>
              <a:ext cx="67001" cy="156921"/>
              <a:chOff x="4358930" y="1560742"/>
              <a:chExt cx="74299" cy="156921"/>
            </a:xfrm>
          </p:grpSpPr>
          <p:sp>
            <p:nvSpPr>
              <p:cNvPr id="6041" name="885 - Έλλειψη"/>
              <p:cNvSpPr>
                <a:spLocks noChangeAspect="1"/>
              </p:cNvSpPr>
              <p:nvPr/>
            </p:nvSpPr>
            <p:spPr>
              <a:xfrm>
                <a:off x="4358930" y="164565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042" name="886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81" name="887 - Ομάδα"/>
            <p:cNvGrpSpPr/>
            <p:nvPr/>
          </p:nvGrpSpPr>
          <p:grpSpPr>
            <a:xfrm rot="15969957" flipH="1" flipV="1">
              <a:off x="3773114" y="4508608"/>
              <a:ext cx="67304" cy="159578"/>
              <a:chOff x="4353349" y="1560082"/>
              <a:chExt cx="74635" cy="159578"/>
            </a:xfrm>
          </p:grpSpPr>
          <p:sp>
            <p:nvSpPr>
              <p:cNvPr id="6039" name="88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040" name="88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82" name="890 - Ομάδα"/>
            <p:cNvGrpSpPr/>
            <p:nvPr/>
          </p:nvGrpSpPr>
          <p:grpSpPr>
            <a:xfrm rot="15924672" flipH="1" flipV="1">
              <a:off x="3799744" y="4712264"/>
              <a:ext cx="68181" cy="157662"/>
              <a:chOff x="4361221" y="1560742"/>
              <a:chExt cx="75608" cy="157662"/>
            </a:xfrm>
          </p:grpSpPr>
          <p:sp>
            <p:nvSpPr>
              <p:cNvPr id="6037" name="891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038" name="892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83" name="893 - Ομάδα"/>
            <p:cNvGrpSpPr/>
            <p:nvPr/>
          </p:nvGrpSpPr>
          <p:grpSpPr>
            <a:xfrm rot="15969957" flipH="1" flipV="1">
              <a:off x="3786043" y="4646273"/>
              <a:ext cx="67887" cy="160241"/>
              <a:chOff x="4355976" y="1560082"/>
              <a:chExt cx="75282" cy="160241"/>
            </a:xfrm>
          </p:grpSpPr>
          <p:sp>
            <p:nvSpPr>
              <p:cNvPr id="6035" name="894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036" name="89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84" name="896 - Ομάδα"/>
            <p:cNvGrpSpPr/>
            <p:nvPr/>
          </p:nvGrpSpPr>
          <p:grpSpPr>
            <a:xfrm rot="15924672" flipH="1" flipV="1">
              <a:off x="3818875" y="4845250"/>
              <a:ext cx="68181" cy="157662"/>
              <a:chOff x="4361221" y="1560742"/>
              <a:chExt cx="75608" cy="157662"/>
            </a:xfrm>
          </p:grpSpPr>
          <p:sp>
            <p:nvSpPr>
              <p:cNvPr id="6033" name="897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034" name="898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85" name="899 - Ομάδα"/>
            <p:cNvGrpSpPr/>
            <p:nvPr/>
          </p:nvGrpSpPr>
          <p:grpSpPr>
            <a:xfrm rot="15969957" flipH="1" flipV="1">
              <a:off x="3805173" y="4779258"/>
              <a:ext cx="67887" cy="160241"/>
              <a:chOff x="4355976" y="1560082"/>
              <a:chExt cx="75282" cy="160241"/>
            </a:xfrm>
          </p:grpSpPr>
          <p:sp>
            <p:nvSpPr>
              <p:cNvPr id="6031" name="900 - Έλλειψη"/>
              <p:cNvSpPr>
                <a:spLocks noChangeAspect="1"/>
              </p:cNvSpPr>
              <p:nvPr/>
            </p:nvSpPr>
            <p:spPr>
              <a:xfrm>
                <a:off x="4359250" y="164831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032" name="90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86" name="905 - Ομάδα"/>
            <p:cNvGrpSpPr/>
            <p:nvPr/>
          </p:nvGrpSpPr>
          <p:grpSpPr>
            <a:xfrm rot="15924672" flipH="1" flipV="1">
              <a:off x="3822956" y="4976918"/>
              <a:ext cx="68181" cy="157662"/>
              <a:chOff x="4361221" y="1560742"/>
              <a:chExt cx="75608" cy="157662"/>
            </a:xfrm>
          </p:grpSpPr>
          <p:sp>
            <p:nvSpPr>
              <p:cNvPr id="6029" name="906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030" name="907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87" name="908 - Ομάδα"/>
            <p:cNvGrpSpPr/>
            <p:nvPr/>
          </p:nvGrpSpPr>
          <p:grpSpPr>
            <a:xfrm rot="15924672" flipH="1" flipV="1">
              <a:off x="3834632" y="5106433"/>
              <a:ext cx="67001" cy="156921"/>
              <a:chOff x="4358930" y="1560742"/>
              <a:chExt cx="74299" cy="156921"/>
            </a:xfrm>
          </p:grpSpPr>
          <p:sp>
            <p:nvSpPr>
              <p:cNvPr id="6027" name="909 - Έλλειψη"/>
              <p:cNvSpPr>
                <a:spLocks noChangeAspect="1"/>
              </p:cNvSpPr>
              <p:nvPr/>
            </p:nvSpPr>
            <p:spPr>
              <a:xfrm>
                <a:off x="4358930" y="1645655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028" name="910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88" name="911 - Ομάδα"/>
            <p:cNvGrpSpPr/>
            <p:nvPr/>
          </p:nvGrpSpPr>
          <p:grpSpPr>
            <a:xfrm rot="15969957" flipH="1" flipV="1">
              <a:off x="3831592" y="5039397"/>
              <a:ext cx="67304" cy="159578"/>
              <a:chOff x="4353349" y="1560082"/>
              <a:chExt cx="74635" cy="159578"/>
            </a:xfrm>
          </p:grpSpPr>
          <p:sp>
            <p:nvSpPr>
              <p:cNvPr id="6025" name="912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026" name="91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89" name="917 - Ομάδα"/>
            <p:cNvGrpSpPr/>
            <p:nvPr/>
          </p:nvGrpSpPr>
          <p:grpSpPr>
            <a:xfrm rot="15969957" flipH="1" flipV="1">
              <a:off x="3841493" y="5173481"/>
              <a:ext cx="67304" cy="159578"/>
              <a:chOff x="4353349" y="1560082"/>
              <a:chExt cx="74635" cy="159578"/>
            </a:xfrm>
          </p:grpSpPr>
          <p:sp>
            <p:nvSpPr>
              <p:cNvPr id="6023" name="91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024" name="91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90" name="926 - Ομάδα"/>
            <p:cNvGrpSpPr/>
            <p:nvPr/>
          </p:nvGrpSpPr>
          <p:grpSpPr>
            <a:xfrm rot="15969957" flipH="1" flipV="1">
              <a:off x="3639046" y="5424841"/>
              <a:ext cx="455122" cy="185310"/>
              <a:chOff x="4355976" y="1560082"/>
              <a:chExt cx="504696" cy="185310"/>
            </a:xfrm>
          </p:grpSpPr>
          <p:sp>
            <p:nvSpPr>
              <p:cNvPr id="6021" name="927 - Έλλειψη"/>
              <p:cNvSpPr>
                <a:spLocks noChangeAspect="1"/>
              </p:cNvSpPr>
              <p:nvPr/>
            </p:nvSpPr>
            <p:spPr>
              <a:xfrm>
                <a:off x="4788662" y="1673383"/>
                <a:ext cx="72010" cy="72009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022" name="928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91" name="929 - Ομάδα"/>
            <p:cNvGrpSpPr/>
            <p:nvPr/>
          </p:nvGrpSpPr>
          <p:grpSpPr>
            <a:xfrm rot="15969957" flipH="1" flipV="1">
              <a:off x="3836141" y="5305623"/>
              <a:ext cx="67304" cy="159578"/>
              <a:chOff x="4353349" y="1560082"/>
              <a:chExt cx="74635" cy="159578"/>
            </a:xfrm>
          </p:grpSpPr>
          <p:sp>
            <p:nvSpPr>
              <p:cNvPr id="6019" name="930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020" name="931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92" name="932 - Ομάδα"/>
            <p:cNvGrpSpPr/>
            <p:nvPr/>
          </p:nvGrpSpPr>
          <p:grpSpPr>
            <a:xfrm rot="15969957" flipH="1" flipV="1">
              <a:off x="3821629" y="5690728"/>
              <a:ext cx="67304" cy="159578"/>
              <a:chOff x="4353349" y="1560082"/>
              <a:chExt cx="74635" cy="159578"/>
            </a:xfrm>
          </p:grpSpPr>
          <p:sp>
            <p:nvSpPr>
              <p:cNvPr id="6017" name="933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018" name="934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93" name="935 - Ομάδα"/>
            <p:cNvGrpSpPr/>
            <p:nvPr/>
          </p:nvGrpSpPr>
          <p:grpSpPr>
            <a:xfrm rot="15969957" flipH="1" flipV="1">
              <a:off x="3812804" y="5758257"/>
              <a:ext cx="67304" cy="159578"/>
              <a:chOff x="4353349" y="1560082"/>
              <a:chExt cx="74635" cy="159578"/>
            </a:xfrm>
          </p:grpSpPr>
          <p:sp>
            <p:nvSpPr>
              <p:cNvPr id="6015" name="936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016" name="937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94" name="938 - Ομάδα"/>
            <p:cNvGrpSpPr/>
            <p:nvPr/>
          </p:nvGrpSpPr>
          <p:grpSpPr>
            <a:xfrm rot="15969957" flipH="1" flipV="1">
              <a:off x="3816277" y="5822869"/>
              <a:ext cx="67304" cy="159578"/>
              <a:chOff x="4353349" y="1560082"/>
              <a:chExt cx="74635" cy="159578"/>
            </a:xfrm>
          </p:grpSpPr>
          <p:sp>
            <p:nvSpPr>
              <p:cNvPr id="6013" name="939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014" name="940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95" name="941 - Ομάδα"/>
            <p:cNvGrpSpPr/>
            <p:nvPr/>
          </p:nvGrpSpPr>
          <p:grpSpPr>
            <a:xfrm rot="15969957" flipH="1" flipV="1">
              <a:off x="3836587" y="5494975"/>
              <a:ext cx="67304" cy="159578"/>
              <a:chOff x="4353349" y="1560082"/>
              <a:chExt cx="74635" cy="159578"/>
            </a:xfrm>
          </p:grpSpPr>
          <p:sp>
            <p:nvSpPr>
              <p:cNvPr id="6011" name="942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012" name="943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96" name="944 - Ομάδα"/>
            <p:cNvGrpSpPr/>
            <p:nvPr/>
          </p:nvGrpSpPr>
          <p:grpSpPr>
            <a:xfrm rot="15969957" flipH="1" flipV="1">
              <a:off x="3827763" y="5562504"/>
              <a:ext cx="67304" cy="159578"/>
              <a:chOff x="4353349" y="1560082"/>
              <a:chExt cx="74635" cy="159578"/>
            </a:xfrm>
          </p:grpSpPr>
          <p:sp>
            <p:nvSpPr>
              <p:cNvPr id="6009" name="945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010" name="946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97" name="947 - Ομάδα"/>
            <p:cNvGrpSpPr/>
            <p:nvPr/>
          </p:nvGrpSpPr>
          <p:grpSpPr>
            <a:xfrm rot="15969957" flipH="1" flipV="1">
              <a:off x="3831236" y="5627116"/>
              <a:ext cx="67304" cy="159578"/>
              <a:chOff x="4353349" y="1560082"/>
              <a:chExt cx="74635" cy="159578"/>
            </a:xfrm>
          </p:grpSpPr>
          <p:sp>
            <p:nvSpPr>
              <p:cNvPr id="6007" name="948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008" name="949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98" name="950 - Ομάδα"/>
            <p:cNvGrpSpPr/>
            <p:nvPr/>
          </p:nvGrpSpPr>
          <p:grpSpPr>
            <a:xfrm rot="15969957" flipH="1" flipV="1">
              <a:off x="3838866" y="5370055"/>
              <a:ext cx="67304" cy="159578"/>
              <a:chOff x="4353349" y="1560082"/>
              <a:chExt cx="74635" cy="159578"/>
            </a:xfrm>
          </p:grpSpPr>
          <p:sp>
            <p:nvSpPr>
              <p:cNvPr id="6005" name="951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006" name="952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999" name="953 - Ομάδα"/>
            <p:cNvGrpSpPr/>
            <p:nvPr/>
          </p:nvGrpSpPr>
          <p:grpSpPr>
            <a:xfrm rot="15969957" flipH="1" flipV="1">
              <a:off x="3829702" y="5434683"/>
              <a:ext cx="67304" cy="159578"/>
              <a:chOff x="4353349" y="1560082"/>
              <a:chExt cx="74635" cy="159578"/>
            </a:xfrm>
          </p:grpSpPr>
          <p:sp>
            <p:nvSpPr>
              <p:cNvPr id="6003" name="954 - Έλλειψη"/>
              <p:cNvSpPr>
                <a:spLocks noChangeAspect="1"/>
              </p:cNvSpPr>
              <p:nvPr/>
            </p:nvSpPr>
            <p:spPr>
              <a:xfrm>
                <a:off x="4353349" y="164765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004" name="955 - Έλλειψη"/>
              <p:cNvSpPr>
                <a:spLocks noChangeAspect="1"/>
              </p:cNvSpPr>
              <p:nvPr/>
            </p:nvSpPr>
            <p:spPr>
              <a:xfrm>
                <a:off x="4355976" y="156008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6000" name="860 - Ομάδα"/>
            <p:cNvGrpSpPr/>
            <p:nvPr/>
          </p:nvGrpSpPr>
          <p:grpSpPr>
            <a:xfrm rot="15924672" flipH="1" flipV="1">
              <a:off x="3677976" y="4241498"/>
              <a:ext cx="68181" cy="157662"/>
              <a:chOff x="4361221" y="1560742"/>
              <a:chExt cx="75608" cy="157662"/>
            </a:xfrm>
          </p:grpSpPr>
          <p:sp>
            <p:nvSpPr>
              <p:cNvPr id="6001" name="861 - Έλλειψη"/>
              <p:cNvSpPr>
                <a:spLocks noChangeAspect="1"/>
              </p:cNvSpPr>
              <p:nvPr/>
            </p:nvSpPr>
            <p:spPr>
              <a:xfrm>
                <a:off x="4364821" y="1646396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16200000" rotWithShape="0">
                  <a:schemeClr val="accent2">
                    <a:lumMod val="75000"/>
                    <a:alpha val="7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002" name="862 - Έλλειψη"/>
              <p:cNvSpPr>
                <a:spLocks noChangeAspect="1"/>
              </p:cNvSpPr>
              <p:nvPr/>
            </p:nvSpPr>
            <p:spPr>
              <a:xfrm>
                <a:off x="4361221" y="1560742"/>
                <a:ext cx="72008" cy="72008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97000">
                    <a:schemeClr val="bg2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schemeClr val="accent2">
                    <a:lumMod val="50000"/>
                    <a:alpha val="6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</p:grpSp>
      <p:sp>
        <p:nvSpPr>
          <p:cNvPr id="1544" name="Έλλειψη 696"/>
          <p:cNvSpPr>
            <a:spLocks noChangeAspect="1"/>
          </p:cNvSpPr>
          <p:nvPr/>
        </p:nvSpPr>
        <p:spPr>
          <a:xfrm>
            <a:off x="4968192" y="4365105"/>
            <a:ext cx="165363" cy="165363"/>
          </a:xfrm>
          <a:prstGeom prst="ellipse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35" name="Έλλειψη 696"/>
          <p:cNvSpPr>
            <a:spLocks noChangeAspect="1"/>
          </p:cNvSpPr>
          <p:nvPr/>
        </p:nvSpPr>
        <p:spPr>
          <a:xfrm>
            <a:off x="5112208" y="1794163"/>
            <a:ext cx="165363" cy="165363"/>
          </a:xfrm>
          <a:prstGeom prst="ellipse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6200000" scaled="1"/>
            <a:tileRect/>
          </a:gradFill>
          <a:ln w="0">
            <a:solidFill>
              <a:srgbClr val="FFCDC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6344" name="Straight Connector 6343"/>
          <p:cNvCxnSpPr/>
          <p:nvPr/>
        </p:nvCxnSpPr>
        <p:spPr>
          <a:xfrm flipV="1">
            <a:off x="7020272" y="1916832"/>
            <a:ext cx="0" cy="216000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46" name="Straight Connector 6345"/>
          <p:cNvCxnSpPr/>
          <p:nvPr/>
        </p:nvCxnSpPr>
        <p:spPr>
          <a:xfrm flipV="1">
            <a:off x="5724128" y="1124744"/>
            <a:ext cx="0" cy="720000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39" name="Straight Connector 6338"/>
          <p:cNvCxnSpPr/>
          <p:nvPr/>
        </p:nvCxnSpPr>
        <p:spPr>
          <a:xfrm flipV="1">
            <a:off x="7308304" y="2780928"/>
            <a:ext cx="0" cy="216000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40" name="Straight Connector 6339"/>
          <p:cNvCxnSpPr/>
          <p:nvPr/>
        </p:nvCxnSpPr>
        <p:spPr>
          <a:xfrm flipV="1">
            <a:off x="5724128" y="2564904"/>
            <a:ext cx="0" cy="575984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31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Βαλεντίνα</dc:creator>
  <cp:lastModifiedBy>Βαλεντίνα</cp:lastModifiedBy>
  <cp:revision>32</cp:revision>
  <dcterms:created xsi:type="dcterms:W3CDTF">2016-09-06T16:12:08Z</dcterms:created>
  <dcterms:modified xsi:type="dcterms:W3CDTF">2016-09-28T21:00:45Z</dcterms:modified>
</cp:coreProperties>
</file>