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9104" autoAdjust="0"/>
  </p:normalViewPr>
  <p:slideViewPr>
    <p:cSldViewPr>
      <p:cViewPr varScale="1">
        <p:scale>
          <a:sx n="69" d="100"/>
          <a:sy n="69" d="100"/>
        </p:scale>
        <p:origin x="-13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F27993-B5C6-41B8-AD89-495C8E3D6000}" type="datetimeFigureOut">
              <a:rPr lang="el-GR" smtClean="0"/>
              <a:pPr/>
              <a:t>29/9/2016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1406DD-19D7-4B7F-8141-CA91124A32C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29/9/2016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29/9/2016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29/9/2016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29/9/2016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29/9/2016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29/9/2016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29/9/2016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29/9/2016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29/9/2016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29/9/2016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29/9/2016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38513-0827-4875-8FF0-D305C8A526FF}" type="datetimeFigureOut">
              <a:rPr lang="el-GR" smtClean="0"/>
              <a:pPr/>
              <a:t>29/9/2016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3" name="Group 169"/>
          <p:cNvGrpSpPr/>
          <p:nvPr/>
        </p:nvGrpSpPr>
        <p:grpSpPr>
          <a:xfrm rot="21413880">
            <a:off x="5821" y="491433"/>
            <a:ext cx="8615221" cy="3161382"/>
            <a:chOff x="207764" y="1628800"/>
            <a:chExt cx="8300825" cy="3770685"/>
          </a:xfrm>
          <a:solidFill>
            <a:schemeClr val="bg1">
              <a:lumMod val="65000"/>
              <a:alpha val="17000"/>
            </a:schemeClr>
          </a:solidFill>
        </p:grpSpPr>
        <p:sp>
          <p:nvSpPr>
            <p:cNvPr id="834" name="Freeform 833"/>
            <p:cNvSpPr/>
            <p:nvPr/>
          </p:nvSpPr>
          <p:spPr>
            <a:xfrm rot="1580962">
              <a:off x="814692" y="1628800"/>
              <a:ext cx="7441408" cy="3630654"/>
            </a:xfrm>
            <a:custGeom>
              <a:avLst/>
              <a:gdLst>
                <a:gd name="connsiteX0" fmla="*/ 9331 w 1640633"/>
                <a:gd name="connsiteY0" fmla="*/ 1992085 h 2153816"/>
                <a:gd name="connsiteX1" fmla="*/ 121299 w 1640633"/>
                <a:gd name="connsiteY1" fmla="*/ 1740159 h 2153816"/>
                <a:gd name="connsiteX2" fmla="*/ 447870 w 1640633"/>
                <a:gd name="connsiteY2" fmla="*/ 1003040 h 2153816"/>
                <a:gd name="connsiteX3" fmla="*/ 1390262 w 1640633"/>
                <a:gd name="connsiteY3" fmla="*/ 125963 h 2153816"/>
                <a:gd name="connsiteX4" fmla="*/ 1530221 w 1640633"/>
                <a:gd name="connsiteY4" fmla="*/ 247261 h 2153816"/>
                <a:gd name="connsiteX5" fmla="*/ 727789 w 1640633"/>
                <a:gd name="connsiteY5" fmla="*/ 947057 h 2153816"/>
                <a:gd name="connsiteX6" fmla="*/ 307911 w 1640633"/>
                <a:gd name="connsiteY6" fmla="*/ 1796143 h 2153816"/>
                <a:gd name="connsiteX7" fmla="*/ 65315 w 1640633"/>
                <a:gd name="connsiteY7" fmla="*/ 2122714 h 2153816"/>
                <a:gd name="connsiteX8" fmla="*/ 9331 w 1640633"/>
                <a:gd name="connsiteY8" fmla="*/ 1992085 h 2153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40633" h="2153816">
                  <a:moveTo>
                    <a:pt x="9331" y="1992085"/>
                  </a:moveTo>
                  <a:cubicBezTo>
                    <a:pt x="18662" y="1928326"/>
                    <a:pt x="121299" y="1740159"/>
                    <a:pt x="121299" y="1740159"/>
                  </a:cubicBezTo>
                  <a:cubicBezTo>
                    <a:pt x="194389" y="1575318"/>
                    <a:pt x="236376" y="1272073"/>
                    <a:pt x="447870" y="1003040"/>
                  </a:cubicBezTo>
                  <a:cubicBezTo>
                    <a:pt x="659364" y="734007"/>
                    <a:pt x="1209870" y="251926"/>
                    <a:pt x="1390262" y="125963"/>
                  </a:cubicBezTo>
                  <a:cubicBezTo>
                    <a:pt x="1570654" y="0"/>
                    <a:pt x="1640633" y="110412"/>
                    <a:pt x="1530221" y="247261"/>
                  </a:cubicBezTo>
                  <a:cubicBezTo>
                    <a:pt x="1419809" y="384110"/>
                    <a:pt x="931507" y="688910"/>
                    <a:pt x="727789" y="947057"/>
                  </a:cubicBezTo>
                  <a:cubicBezTo>
                    <a:pt x="524071" y="1205204"/>
                    <a:pt x="418323" y="1600200"/>
                    <a:pt x="307911" y="1796143"/>
                  </a:cubicBezTo>
                  <a:cubicBezTo>
                    <a:pt x="197499" y="1992086"/>
                    <a:pt x="118188" y="2091612"/>
                    <a:pt x="65315" y="2122714"/>
                  </a:cubicBezTo>
                  <a:cubicBezTo>
                    <a:pt x="12442" y="2153816"/>
                    <a:pt x="0" y="2055844"/>
                    <a:pt x="9331" y="1992085"/>
                  </a:cubicBezTo>
                  <a:close/>
                </a:path>
              </a:pathLst>
            </a:custGeom>
            <a:grpFill/>
            <a:ln w="76200"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91429" tIns="45715" rIns="91429" bIns="45715" rtlCol="0" anchor="ctr"/>
            <a:lstStyle>
              <a:defPPr>
                <a:defRPr lang="el-GR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835" name="Freeform 834"/>
            <p:cNvSpPr/>
            <p:nvPr/>
          </p:nvSpPr>
          <p:spPr>
            <a:xfrm rot="3689392">
              <a:off x="2848541" y="-470724"/>
              <a:ext cx="3181459" cy="7778662"/>
            </a:xfrm>
            <a:custGeom>
              <a:avLst/>
              <a:gdLst>
                <a:gd name="connsiteX0" fmla="*/ 9331 w 1640633"/>
                <a:gd name="connsiteY0" fmla="*/ 1992085 h 2153816"/>
                <a:gd name="connsiteX1" fmla="*/ 121299 w 1640633"/>
                <a:gd name="connsiteY1" fmla="*/ 1740159 h 2153816"/>
                <a:gd name="connsiteX2" fmla="*/ 447870 w 1640633"/>
                <a:gd name="connsiteY2" fmla="*/ 1003040 h 2153816"/>
                <a:gd name="connsiteX3" fmla="*/ 1390262 w 1640633"/>
                <a:gd name="connsiteY3" fmla="*/ 125963 h 2153816"/>
                <a:gd name="connsiteX4" fmla="*/ 1530221 w 1640633"/>
                <a:gd name="connsiteY4" fmla="*/ 247261 h 2153816"/>
                <a:gd name="connsiteX5" fmla="*/ 727789 w 1640633"/>
                <a:gd name="connsiteY5" fmla="*/ 947057 h 2153816"/>
                <a:gd name="connsiteX6" fmla="*/ 307911 w 1640633"/>
                <a:gd name="connsiteY6" fmla="*/ 1796143 h 2153816"/>
                <a:gd name="connsiteX7" fmla="*/ 65315 w 1640633"/>
                <a:gd name="connsiteY7" fmla="*/ 2122714 h 2153816"/>
                <a:gd name="connsiteX8" fmla="*/ 9331 w 1640633"/>
                <a:gd name="connsiteY8" fmla="*/ 1992085 h 2153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40633" h="2153816">
                  <a:moveTo>
                    <a:pt x="9331" y="1992085"/>
                  </a:moveTo>
                  <a:cubicBezTo>
                    <a:pt x="18662" y="1928326"/>
                    <a:pt x="121299" y="1740159"/>
                    <a:pt x="121299" y="1740159"/>
                  </a:cubicBezTo>
                  <a:cubicBezTo>
                    <a:pt x="194389" y="1575318"/>
                    <a:pt x="236376" y="1272073"/>
                    <a:pt x="447870" y="1003040"/>
                  </a:cubicBezTo>
                  <a:cubicBezTo>
                    <a:pt x="659364" y="734007"/>
                    <a:pt x="1209870" y="251926"/>
                    <a:pt x="1390262" y="125963"/>
                  </a:cubicBezTo>
                  <a:cubicBezTo>
                    <a:pt x="1570654" y="0"/>
                    <a:pt x="1640633" y="110412"/>
                    <a:pt x="1530221" y="247261"/>
                  </a:cubicBezTo>
                  <a:cubicBezTo>
                    <a:pt x="1419809" y="384110"/>
                    <a:pt x="931507" y="688910"/>
                    <a:pt x="727789" y="947057"/>
                  </a:cubicBezTo>
                  <a:cubicBezTo>
                    <a:pt x="524071" y="1205204"/>
                    <a:pt x="418323" y="1600200"/>
                    <a:pt x="307911" y="1796143"/>
                  </a:cubicBezTo>
                  <a:cubicBezTo>
                    <a:pt x="197499" y="1992086"/>
                    <a:pt x="118188" y="2091612"/>
                    <a:pt x="65315" y="2122714"/>
                  </a:cubicBezTo>
                  <a:cubicBezTo>
                    <a:pt x="12442" y="2153816"/>
                    <a:pt x="0" y="2055844"/>
                    <a:pt x="9331" y="1992085"/>
                  </a:cubicBezTo>
                  <a:close/>
                </a:path>
              </a:pathLst>
            </a:custGeom>
            <a:grpFill/>
            <a:ln w="76200"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91429" tIns="45715" rIns="91429" bIns="45715" rtlCol="0" anchor="ctr"/>
            <a:lstStyle>
              <a:defPPr>
                <a:defRPr lang="el-GR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grpSp>
          <p:nvGrpSpPr>
            <p:cNvPr id="836" name="Group 172"/>
            <p:cNvGrpSpPr/>
            <p:nvPr/>
          </p:nvGrpSpPr>
          <p:grpSpPr>
            <a:xfrm>
              <a:off x="207764" y="1809750"/>
              <a:ext cx="8300825" cy="3589735"/>
              <a:chOff x="207764" y="1809750"/>
              <a:chExt cx="8300825" cy="3589735"/>
            </a:xfrm>
            <a:grpFill/>
          </p:grpSpPr>
          <p:sp>
            <p:nvSpPr>
              <p:cNvPr id="837" name="Freeform 836"/>
              <p:cNvSpPr/>
              <p:nvPr/>
            </p:nvSpPr>
            <p:spPr>
              <a:xfrm rot="4428826">
                <a:off x="3159494" y="-261484"/>
                <a:ext cx="1963978" cy="7635910"/>
              </a:xfrm>
              <a:custGeom>
                <a:avLst/>
                <a:gdLst>
                  <a:gd name="connsiteX0" fmla="*/ 9331 w 1640633"/>
                  <a:gd name="connsiteY0" fmla="*/ 1992085 h 2153816"/>
                  <a:gd name="connsiteX1" fmla="*/ 121299 w 1640633"/>
                  <a:gd name="connsiteY1" fmla="*/ 1740159 h 2153816"/>
                  <a:gd name="connsiteX2" fmla="*/ 447870 w 1640633"/>
                  <a:gd name="connsiteY2" fmla="*/ 1003040 h 2153816"/>
                  <a:gd name="connsiteX3" fmla="*/ 1390262 w 1640633"/>
                  <a:gd name="connsiteY3" fmla="*/ 125963 h 2153816"/>
                  <a:gd name="connsiteX4" fmla="*/ 1530221 w 1640633"/>
                  <a:gd name="connsiteY4" fmla="*/ 247261 h 2153816"/>
                  <a:gd name="connsiteX5" fmla="*/ 727789 w 1640633"/>
                  <a:gd name="connsiteY5" fmla="*/ 947057 h 2153816"/>
                  <a:gd name="connsiteX6" fmla="*/ 307911 w 1640633"/>
                  <a:gd name="connsiteY6" fmla="*/ 1796143 h 2153816"/>
                  <a:gd name="connsiteX7" fmla="*/ 65315 w 1640633"/>
                  <a:gd name="connsiteY7" fmla="*/ 2122714 h 2153816"/>
                  <a:gd name="connsiteX8" fmla="*/ 9331 w 1640633"/>
                  <a:gd name="connsiteY8" fmla="*/ 1992085 h 21538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40633" h="2153816">
                    <a:moveTo>
                      <a:pt x="9331" y="1992085"/>
                    </a:moveTo>
                    <a:cubicBezTo>
                      <a:pt x="18662" y="1928326"/>
                      <a:pt x="121299" y="1740159"/>
                      <a:pt x="121299" y="1740159"/>
                    </a:cubicBezTo>
                    <a:cubicBezTo>
                      <a:pt x="194389" y="1575318"/>
                      <a:pt x="236376" y="1272073"/>
                      <a:pt x="447870" y="1003040"/>
                    </a:cubicBezTo>
                    <a:cubicBezTo>
                      <a:pt x="659364" y="734007"/>
                      <a:pt x="1209870" y="251926"/>
                      <a:pt x="1390262" y="125963"/>
                    </a:cubicBezTo>
                    <a:cubicBezTo>
                      <a:pt x="1570654" y="0"/>
                      <a:pt x="1640633" y="110412"/>
                      <a:pt x="1530221" y="247261"/>
                    </a:cubicBezTo>
                    <a:cubicBezTo>
                      <a:pt x="1419809" y="384110"/>
                      <a:pt x="931507" y="688910"/>
                      <a:pt x="727789" y="947057"/>
                    </a:cubicBezTo>
                    <a:cubicBezTo>
                      <a:pt x="524071" y="1205204"/>
                      <a:pt x="418323" y="1600200"/>
                      <a:pt x="307911" y="1796143"/>
                    </a:cubicBezTo>
                    <a:cubicBezTo>
                      <a:pt x="197499" y="1992086"/>
                      <a:pt x="118188" y="2091612"/>
                      <a:pt x="65315" y="2122714"/>
                    </a:cubicBezTo>
                    <a:cubicBezTo>
                      <a:pt x="12442" y="2153816"/>
                      <a:pt x="0" y="2055844"/>
                      <a:pt x="9331" y="1992085"/>
                    </a:cubicBezTo>
                    <a:close/>
                  </a:path>
                </a:pathLst>
              </a:cu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838" name="Freeform 837"/>
              <p:cNvSpPr/>
              <p:nvPr/>
            </p:nvSpPr>
            <p:spPr>
              <a:xfrm rot="4428826">
                <a:off x="3951547" y="525080"/>
                <a:ext cx="1468950" cy="6787179"/>
              </a:xfrm>
              <a:custGeom>
                <a:avLst/>
                <a:gdLst>
                  <a:gd name="connsiteX0" fmla="*/ 9331 w 1640633"/>
                  <a:gd name="connsiteY0" fmla="*/ 1992085 h 2153816"/>
                  <a:gd name="connsiteX1" fmla="*/ 121299 w 1640633"/>
                  <a:gd name="connsiteY1" fmla="*/ 1740159 h 2153816"/>
                  <a:gd name="connsiteX2" fmla="*/ 447870 w 1640633"/>
                  <a:gd name="connsiteY2" fmla="*/ 1003040 h 2153816"/>
                  <a:gd name="connsiteX3" fmla="*/ 1390262 w 1640633"/>
                  <a:gd name="connsiteY3" fmla="*/ 125963 h 2153816"/>
                  <a:gd name="connsiteX4" fmla="*/ 1530221 w 1640633"/>
                  <a:gd name="connsiteY4" fmla="*/ 247261 h 2153816"/>
                  <a:gd name="connsiteX5" fmla="*/ 727789 w 1640633"/>
                  <a:gd name="connsiteY5" fmla="*/ 947057 h 2153816"/>
                  <a:gd name="connsiteX6" fmla="*/ 307911 w 1640633"/>
                  <a:gd name="connsiteY6" fmla="*/ 1796143 h 2153816"/>
                  <a:gd name="connsiteX7" fmla="*/ 65315 w 1640633"/>
                  <a:gd name="connsiteY7" fmla="*/ 2122714 h 2153816"/>
                  <a:gd name="connsiteX8" fmla="*/ 9331 w 1640633"/>
                  <a:gd name="connsiteY8" fmla="*/ 1992085 h 21538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40633" h="2153816">
                    <a:moveTo>
                      <a:pt x="9331" y="1992085"/>
                    </a:moveTo>
                    <a:cubicBezTo>
                      <a:pt x="18662" y="1928326"/>
                      <a:pt x="121299" y="1740159"/>
                      <a:pt x="121299" y="1740159"/>
                    </a:cubicBezTo>
                    <a:cubicBezTo>
                      <a:pt x="194389" y="1575318"/>
                      <a:pt x="236376" y="1272073"/>
                      <a:pt x="447870" y="1003040"/>
                    </a:cubicBezTo>
                    <a:cubicBezTo>
                      <a:pt x="659364" y="734007"/>
                      <a:pt x="1209870" y="251926"/>
                      <a:pt x="1390262" y="125963"/>
                    </a:cubicBezTo>
                    <a:cubicBezTo>
                      <a:pt x="1570654" y="0"/>
                      <a:pt x="1640633" y="110412"/>
                      <a:pt x="1530221" y="247261"/>
                    </a:cubicBezTo>
                    <a:cubicBezTo>
                      <a:pt x="1419809" y="384110"/>
                      <a:pt x="931507" y="688910"/>
                      <a:pt x="727789" y="947057"/>
                    </a:cubicBezTo>
                    <a:cubicBezTo>
                      <a:pt x="524071" y="1205204"/>
                      <a:pt x="418323" y="1600200"/>
                      <a:pt x="307911" y="1796143"/>
                    </a:cubicBezTo>
                    <a:cubicBezTo>
                      <a:pt x="197499" y="1992086"/>
                      <a:pt x="118188" y="2091612"/>
                      <a:pt x="65315" y="2122714"/>
                    </a:cubicBezTo>
                    <a:cubicBezTo>
                      <a:pt x="12442" y="2153816"/>
                      <a:pt x="0" y="2055844"/>
                      <a:pt x="9331" y="1992085"/>
                    </a:cubicBezTo>
                    <a:close/>
                  </a:path>
                </a:pathLst>
              </a:custGeom>
              <a:grpFill/>
              <a:ln w="7620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839" name="Freeform 838"/>
              <p:cNvSpPr/>
              <p:nvPr/>
            </p:nvSpPr>
            <p:spPr>
              <a:xfrm rot="2797378">
                <a:off x="3237017" y="2442688"/>
                <a:ext cx="2657039" cy="3256556"/>
              </a:xfrm>
              <a:custGeom>
                <a:avLst/>
                <a:gdLst>
                  <a:gd name="connsiteX0" fmla="*/ 9331 w 1640633"/>
                  <a:gd name="connsiteY0" fmla="*/ 1992085 h 2153816"/>
                  <a:gd name="connsiteX1" fmla="*/ 121299 w 1640633"/>
                  <a:gd name="connsiteY1" fmla="*/ 1740159 h 2153816"/>
                  <a:gd name="connsiteX2" fmla="*/ 447870 w 1640633"/>
                  <a:gd name="connsiteY2" fmla="*/ 1003040 h 2153816"/>
                  <a:gd name="connsiteX3" fmla="*/ 1390262 w 1640633"/>
                  <a:gd name="connsiteY3" fmla="*/ 125963 h 2153816"/>
                  <a:gd name="connsiteX4" fmla="*/ 1530221 w 1640633"/>
                  <a:gd name="connsiteY4" fmla="*/ 247261 h 2153816"/>
                  <a:gd name="connsiteX5" fmla="*/ 727789 w 1640633"/>
                  <a:gd name="connsiteY5" fmla="*/ 947057 h 2153816"/>
                  <a:gd name="connsiteX6" fmla="*/ 307911 w 1640633"/>
                  <a:gd name="connsiteY6" fmla="*/ 1796143 h 2153816"/>
                  <a:gd name="connsiteX7" fmla="*/ 65315 w 1640633"/>
                  <a:gd name="connsiteY7" fmla="*/ 2122714 h 2153816"/>
                  <a:gd name="connsiteX8" fmla="*/ 9331 w 1640633"/>
                  <a:gd name="connsiteY8" fmla="*/ 1992085 h 21538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40633" h="2153816">
                    <a:moveTo>
                      <a:pt x="9331" y="1992085"/>
                    </a:moveTo>
                    <a:cubicBezTo>
                      <a:pt x="18662" y="1928326"/>
                      <a:pt x="121299" y="1740159"/>
                      <a:pt x="121299" y="1740159"/>
                    </a:cubicBezTo>
                    <a:cubicBezTo>
                      <a:pt x="194389" y="1575318"/>
                      <a:pt x="236376" y="1272073"/>
                      <a:pt x="447870" y="1003040"/>
                    </a:cubicBezTo>
                    <a:cubicBezTo>
                      <a:pt x="659364" y="734007"/>
                      <a:pt x="1209870" y="251926"/>
                      <a:pt x="1390262" y="125963"/>
                    </a:cubicBezTo>
                    <a:cubicBezTo>
                      <a:pt x="1570654" y="0"/>
                      <a:pt x="1640633" y="110412"/>
                      <a:pt x="1530221" y="247261"/>
                    </a:cubicBezTo>
                    <a:cubicBezTo>
                      <a:pt x="1419809" y="384110"/>
                      <a:pt x="931507" y="688910"/>
                      <a:pt x="727789" y="947057"/>
                    </a:cubicBezTo>
                    <a:cubicBezTo>
                      <a:pt x="524071" y="1205204"/>
                      <a:pt x="418323" y="1600200"/>
                      <a:pt x="307911" y="1796143"/>
                    </a:cubicBezTo>
                    <a:cubicBezTo>
                      <a:pt x="197499" y="1992086"/>
                      <a:pt x="118188" y="2091612"/>
                      <a:pt x="65315" y="2122714"/>
                    </a:cubicBezTo>
                    <a:cubicBezTo>
                      <a:pt x="12442" y="2153816"/>
                      <a:pt x="0" y="2055844"/>
                      <a:pt x="9331" y="1992085"/>
                    </a:cubicBezTo>
                    <a:close/>
                  </a:path>
                </a:pathLst>
              </a:cu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840" name="Freeform 839"/>
              <p:cNvSpPr/>
              <p:nvPr/>
            </p:nvSpPr>
            <p:spPr>
              <a:xfrm rot="2797378">
                <a:off x="3584845" y="2794220"/>
                <a:ext cx="1889376" cy="2718745"/>
              </a:xfrm>
              <a:custGeom>
                <a:avLst/>
                <a:gdLst>
                  <a:gd name="connsiteX0" fmla="*/ 9331 w 1640633"/>
                  <a:gd name="connsiteY0" fmla="*/ 1992085 h 2153816"/>
                  <a:gd name="connsiteX1" fmla="*/ 121299 w 1640633"/>
                  <a:gd name="connsiteY1" fmla="*/ 1740159 h 2153816"/>
                  <a:gd name="connsiteX2" fmla="*/ 447870 w 1640633"/>
                  <a:gd name="connsiteY2" fmla="*/ 1003040 h 2153816"/>
                  <a:gd name="connsiteX3" fmla="*/ 1390262 w 1640633"/>
                  <a:gd name="connsiteY3" fmla="*/ 125963 h 2153816"/>
                  <a:gd name="connsiteX4" fmla="*/ 1530221 w 1640633"/>
                  <a:gd name="connsiteY4" fmla="*/ 247261 h 2153816"/>
                  <a:gd name="connsiteX5" fmla="*/ 727789 w 1640633"/>
                  <a:gd name="connsiteY5" fmla="*/ 947057 h 2153816"/>
                  <a:gd name="connsiteX6" fmla="*/ 307911 w 1640633"/>
                  <a:gd name="connsiteY6" fmla="*/ 1796143 h 2153816"/>
                  <a:gd name="connsiteX7" fmla="*/ 65315 w 1640633"/>
                  <a:gd name="connsiteY7" fmla="*/ 2122714 h 2153816"/>
                  <a:gd name="connsiteX8" fmla="*/ 9331 w 1640633"/>
                  <a:gd name="connsiteY8" fmla="*/ 1992085 h 21538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40633" h="2153816">
                    <a:moveTo>
                      <a:pt x="9331" y="1992085"/>
                    </a:moveTo>
                    <a:cubicBezTo>
                      <a:pt x="18662" y="1928326"/>
                      <a:pt x="121299" y="1740159"/>
                      <a:pt x="121299" y="1740159"/>
                    </a:cubicBezTo>
                    <a:cubicBezTo>
                      <a:pt x="194389" y="1575318"/>
                      <a:pt x="236376" y="1272073"/>
                      <a:pt x="447870" y="1003040"/>
                    </a:cubicBezTo>
                    <a:cubicBezTo>
                      <a:pt x="659364" y="734007"/>
                      <a:pt x="1209870" y="251926"/>
                      <a:pt x="1390262" y="125963"/>
                    </a:cubicBezTo>
                    <a:cubicBezTo>
                      <a:pt x="1570654" y="0"/>
                      <a:pt x="1640633" y="110412"/>
                      <a:pt x="1530221" y="247261"/>
                    </a:cubicBezTo>
                    <a:cubicBezTo>
                      <a:pt x="1419809" y="384110"/>
                      <a:pt x="931507" y="688910"/>
                      <a:pt x="727789" y="947057"/>
                    </a:cubicBezTo>
                    <a:cubicBezTo>
                      <a:pt x="524071" y="1205204"/>
                      <a:pt x="418323" y="1600200"/>
                      <a:pt x="307911" y="1796143"/>
                    </a:cubicBezTo>
                    <a:cubicBezTo>
                      <a:pt x="197499" y="1992086"/>
                      <a:pt x="118188" y="2091612"/>
                      <a:pt x="65315" y="2122714"/>
                    </a:cubicBezTo>
                    <a:cubicBezTo>
                      <a:pt x="12442" y="2153816"/>
                      <a:pt x="0" y="2055844"/>
                      <a:pt x="9331" y="1992085"/>
                    </a:cubicBezTo>
                    <a:close/>
                  </a:path>
                </a:pathLst>
              </a:cu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841" name="Freeform 840"/>
              <p:cNvSpPr/>
              <p:nvPr/>
            </p:nvSpPr>
            <p:spPr>
              <a:xfrm rot="2797378">
                <a:off x="3866030" y="3113814"/>
                <a:ext cx="1471022" cy="2244809"/>
              </a:xfrm>
              <a:custGeom>
                <a:avLst/>
                <a:gdLst>
                  <a:gd name="connsiteX0" fmla="*/ 9331 w 1640633"/>
                  <a:gd name="connsiteY0" fmla="*/ 1992085 h 2153816"/>
                  <a:gd name="connsiteX1" fmla="*/ 121299 w 1640633"/>
                  <a:gd name="connsiteY1" fmla="*/ 1740159 h 2153816"/>
                  <a:gd name="connsiteX2" fmla="*/ 447870 w 1640633"/>
                  <a:gd name="connsiteY2" fmla="*/ 1003040 h 2153816"/>
                  <a:gd name="connsiteX3" fmla="*/ 1390262 w 1640633"/>
                  <a:gd name="connsiteY3" fmla="*/ 125963 h 2153816"/>
                  <a:gd name="connsiteX4" fmla="*/ 1530221 w 1640633"/>
                  <a:gd name="connsiteY4" fmla="*/ 247261 h 2153816"/>
                  <a:gd name="connsiteX5" fmla="*/ 727789 w 1640633"/>
                  <a:gd name="connsiteY5" fmla="*/ 947057 h 2153816"/>
                  <a:gd name="connsiteX6" fmla="*/ 307911 w 1640633"/>
                  <a:gd name="connsiteY6" fmla="*/ 1796143 h 2153816"/>
                  <a:gd name="connsiteX7" fmla="*/ 65315 w 1640633"/>
                  <a:gd name="connsiteY7" fmla="*/ 2122714 h 2153816"/>
                  <a:gd name="connsiteX8" fmla="*/ 9331 w 1640633"/>
                  <a:gd name="connsiteY8" fmla="*/ 1992085 h 21538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40633" h="2153816">
                    <a:moveTo>
                      <a:pt x="9331" y="1992085"/>
                    </a:moveTo>
                    <a:cubicBezTo>
                      <a:pt x="18662" y="1928326"/>
                      <a:pt x="121299" y="1740159"/>
                      <a:pt x="121299" y="1740159"/>
                    </a:cubicBezTo>
                    <a:cubicBezTo>
                      <a:pt x="194389" y="1575318"/>
                      <a:pt x="236376" y="1272073"/>
                      <a:pt x="447870" y="1003040"/>
                    </a:cubicBezTo>
                    <a:cubicBezTo>
                      <a:pt x="659364" y="734007"/>
                      <a:pt x="1209870" y="251926"/>
                      <a:pt x="1390262" y="125963"/>
                    </a:cubicBezTo>
                    <a:cubicBezTo>
                      <a:pt x="1570654" y="0"/>
                      <a:pt x="1640633" y="110412"/>
                      <a:pt x="1530221" y="247261"/>
                    </a:cubicBezTo>
                    <a:cubicBezTo>
                      <a:pt x="1419809" y="384110"/>
                      <a:pt x="931507" y="688910"/>
                      <a:pt x="727789" y="947057"/>
                    </a:cubicBezTo>
                    <a:cubicBezTo>
                      <a:pt x="524071" y="1205204"/>
                      <a:pt x="418323" y="1600200"/>
                      <a:pt x="307911" y="1796143"/>
                    </a:cubicBezTo>
                    <a:cubicBezTo>
                      <a:pt x="197499" y="1992086"/>
                      <a:pt x="118188" y="2091612"/>
                      <a:pt x="65315" y="2122714"/>
                    </a:cubicBezTo>
                    <a:cubicBezTo>
                      <a:pt x="12442" y="2153816"/>
                      <a:pt x="0" y="2055844"/>
                      <a:pt x="9331" y="1992085"/>
                    </a:cubicBezTo>
                    <a:close/>
                  </a:path>
                </a:pathLst>
              </a:cu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842" name="Oval 841"/>
              <p:cNvSpPr/>
              <p:nvPr/>
            </p:nvSpPr>
            <p:spPr>
              <a:xfrm>
                <a:off x="539552" y="2780928"/>
                <a:ext cx="216024" cy="237261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843" name="Oval 842"/>
              <p:cNvSpPr/>
              <p:nvPr/>
            </p:nvSpPr>
            <p:spPr>
              <a:xfrm>
                <a:off x="6705992" y="2591369"/>
                <a:ext cx="936104" cy="275421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844" name="Oval 843"/>
              <p:cNvSpPr/>
              <p:nvPr/>
            </p:nvSpPr>
            <p:spPr>
              <a:xfrm>
                <a:off x="7452320" y="2708920"/>
                <a:ext cx="720080" cy="275421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845" name="Oval 844"/>
              <p:cNvSpPr/>
              <p:nvPr/>
            </p:nvSpPr>
            <p:spPr>
              <a:xfrm>
                <a:off x="4499992" y="2276872"/>
                <a:ext cx="216024" cy="220337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846" name="Oval 845"/>
              <p:cNvSpPr/>
              <p:nvPr/>
            </p:nvSpPr>
            <p:spPr>
              <a:xfrm>
                <a:off x="7445857" y="2648337"/>
                <a:ext cx="216024" cy="110168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847" name="Oval 846"/>
              <p:cNvSpPr/>
              <p:nvPr/>
            </p:nvSpPr>
            <p:spPr>
              <a:xfrm>
                <a:off x="7812360" y="2780928"/>
                <a:ext cx="576064" cy="347429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857" name="Oval 856"/>
              <p:cNvSpPr/>
              <p:nvPr/>
            </p:nvSpPr>
            <p:spPr>
              <a:xfrm rot="1756138">
                <a:off x="7932525" y="3331619"/>
                <a:ext cx="576064" cy="347429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862" name="Oval 861"/>
              <p:cNvSpPr/>
              <p:nvPr/>
            </p:nvSpPr>
            <p:spPr>
              <a:xfrm rot="1756138">
                <a:off x="7519784" y="3026623"/>
                <a:ext cx="897493" cy="510334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873" name="Oval 872"/>
              <p:cNvSpPr/>
              <p:nvPr/>
            </p:nvSpPr>
            <p:spPr>
              <a:xfrm rot="595781">
                <a:off x="7410743" y="3366725"/>
                <a:ext cx="591264" cy="404314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874" name="Oval 873"/>
              <p:cNvSpPr/>
              <p:nvPr/>
            </p:nvSpPr>
            <p:spPr>
              <a:xfrm rot="666377">
                <a:off x="7002782" y="3433543"/>
                <a:ext cx="547118" cy="510334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893" name="Oval 892"/>
              <p:cNvSpPr/>
              <p:nvPr/>
            </p:nvSpPr>
            <p:spPr>
              <a:xfrm rot="253148">
                <a:off x="627534" y="2592672"/>
                <a:ext cx="771889" cy="462663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894" name="Oval 893"/>
              <p:cNvSpPr/>
              <p:nvPr/>
            </p:nvSpPr>
            <p:spPr>
              <a:xfrm rot="21213416">
                <a:off x="357480" y="3537941"/>
                <a:ext cx="595177" cy="476957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05" name="Oval 904"/>
              <p:cNvSpPr/>
              <p:nvPr/>
            </p:nvSpPr>
            <p:spPr>
              <a:xfrm rot="21151667">
                <a:off x="472532" y="3741260"/>
                <a:ext cx="595177" cy="413586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06" name="Oval 905"/>
              <p:cNvSpPr/>
              <p:nvPr/>
            </p:nvSpPr>
            <p:spPr>
              <a:xfrm rot="20874705">
                <a:off x="1141963" y="3704093"/>
                <a:ext cx="547118" cy="44314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07" name="Oval 906"/>
              <p:cNvSpPr/>
              <p:nvPr/>
            </p:nvSpPr>
            <p:spPr>
              <a:xfrm rot="666377">
                <a:off x="7568358" y="2180773"/>
                <a:ext cx="547118" cy="510334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08" name="Oval 907"/>
              <p:cNvSpPr/>
              <p:nvPr/>
            </p:nvSpPr>
            <p:spPr>
              <a:xfrm rot="666377">
                <a:off x="207764" y="2956080"/>
                <a:ext cx="355159" cy="327869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09" name="Oval 908"/>
              <p:cNvSpPr/>
              <p:nvPr/>
            </p:nvSpPr>
            <p:spPr>
              <a:xfrm>
                <a:off x="8244408" y="2564904"/>
                <a:ext cx="216024" cy="220337"/>
              </a:xfrm>
              <a:prstGeom prst="ellipse">
                <a:avLst/>
              </a:prstGeom>
              <a:grpFill/>
              <a:ln w="76200"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28" name="Oval 927"/>
              <p:cNvSpPr/>
              <p:nvPr/>
            </p:nvSpPr>
            <p:spPr>
              <a:xfrm rot="1756138">
                <a:off x="1759145" y="2751724"/>
                <a:ext cx="897493" cy="510334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29" name="Oval 928"/>
              <p:cNvSpPr/>
              <p:nvPr/>
            </p:nvSpPr>
            <p:spPr>
              <a:xfrm rot="20866962">
                <a:off x="6248637" y="2233701"/>
                <a:ext cx="1058719" cy="987136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30" name="Oval 929"/>
              <p:cNvSpPr/>
              <p:nvPr/>
            </p:nvSpPr>
            <p:spPr>
              <a:xfrm>
                <a:off x="3890095" y="2634959"/>
                <a:ext cx="1397246" cy="510334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31" name="Oval 930"/>
              <p:cNvSpPr/>
              <p:nvPr/>
            </p:nvSpPr>
            <p:spPr>
              <a:xfrm rot="882041">
                <a:off x="6395911" y="2643247"/>
                <a:ext cx="1200291" cy="510334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34" name="Oval 933"/>
              <p:cNvSpPr/>
              <p:nvPr/>
            </p:nvSpPr>
            <p:spPr>
              <a:xfrm rot="932111">
                <a:off x="6717971" y="3137369"/>
                <a:ext cx="580444" cy="510334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47" name="Oval 946"/>
              <p:cNvSpPr/>
              <p:nvPr/>
            </p:nvSpPr>
            <p:spPr>
              <a:xfrm rot="1642007">
                <a:off x="6469469" y="3376127"/>
                <a:ext cx="834859" cy="48963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61" name="Oval 960"/>
              <p:cNvSpPr/>
              <p:nvPr/>
            </p:nvSpPr>
            <p:spPr>
              <a:xfrm rot="20866962">
                <a:off x="3032750" y="2391624"/>
                <a:ext cx="1143048" cy="546923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65" name="Oval 964"/>
              <p:cNvSpPr/>
              <p:nvPr/>
            </p:nvSpPr>
            <p:spPr>
              <a:xfrm rot="1756138">
                <a:off x="1183079" y="2391685"/>
                <a:ext cx="897493" cy="510334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93" name="Oval 992"/>
              <p:cNvSpPr/>
              <p:nvPr/>
            </p:nvSpPr>
            <p:spPr>
              <a:xfrm rot="1756138">
                <a:off x="2263200" y="2607708"/>
                <a:ext cx="897493" cy="510334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95" name="Oval 994"/>
              <p:cNvSpPr/>
              <p:nvPr/>
            </p:nvSpPr>
            <p:spPr>
              <a:xfrm rot="1756138">
                <a:off x="751033" y="3399797"/>
                <a:ext cx="897493" cy="510334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96" name="Oval 995"/>
              <p:cNvSpPr/>
              <p:nvPr/>
            </p:nvSpPr>
            <p:spPr>
              <a:xfrm rot="20704221">
                <a:off x="4550583" y="3319974"/>
                <a:ext cx="897493" cy="510334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97" name="Oval 996"/>
              <p:cNvSpPr/>
              <p:nvPr/>
            </p:nvSpPr>
            <p:spPr>
              <a:xfrm>
                <a:off x="4355976" y="2708920"/>
                <a:ext cx="897493" cy="510334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99" name="Oval 998"/>
              <p:cNvSpPr/>
              <p:nvPr/>
            </p:nvSpPr>
            <p:spPr>
              <a:xfrm rot="20961032">
                <a:off x="795001" y="2859462"/>
                <a:ext cx="897493" cy="510334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00" name="Oval 999"/>
              <p:cNvSpPr/>
              <p:nvPr/>
            </p:nvSpPr>
            <p:spPr>
              <a:xfrm>
                <a:off x="5508104" y="2132856"/>
                <a:ext cx="1080120" cy="792088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>
                  <a:solidFill>
                    <a:schemeClr val="dk1"/>
                  </a:solidFill>
                </a:endParaRPr>
              </a:p>
            </p:txBody>
          </p:sp>
          <p:sp>
            <p:nvSpPr>
              <p:cNvPr id="1001" name="Oval 1000"/>
              <p:cNvSpPr/>
              <p:nvPr/>
            </p:nvSpPr>
            <p:spPr>
              <a:xfrm rot="21151667">
                <a:off x="491910" y="3105904"/>
                <a:ext cx="595177" cy="413586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02" name="Oval 1001"/>
              <p:cNvSpPr/>
              <p:nvPr/>
            </p:nvSpPr>
            <p:spPr>
              <a:xfrm rot="21151667">
                <a:off x="1428013" y="2961888"/>
                <a:ext cx="595177" cy="413586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04" name="Oval 1003"/>
              <p:cNvSpPr/>
              <p:nvPr/>
            </p:nvSpPr>
            <p:spPr>
              <a:xfrm rot="21151667">
                <a:off x="3084197" y="2889880"/>
                <a:ext cx="595177" cy="413586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07" name="Oval 1006"/>
              <p:cNvSpPr/>
              <p:nvPr/>
            </p:nvSpPr>
            <p:spPr>
              <a:xfrm rot="21151667">
                <a:off x="4307562" y="2734062"/>
                <a:ext cx="776699" cy="413586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08" name="Oval 1007"/>
              <p:cNvSpPr/>
              <p:nvPr/>
            </p:nvSpPr>
            <p:spPr>
              <a:xfrm rot="21151667">
                <a:off x="6252549" y="2529840"/>
                <a:ext cx="595177" cy="413586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09" name="Oval 1008"/>
              <p:cNvSpPr/>
              <p:nvPr/>
            </p:nvSpPr>
            <p:spPr>
              <a:xfrm rot="20866962">
                <a:off x="4347564" y="2206027"/>
                <a:ext cx="397260" cy="450298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10" name="Oval 1009"/>
              <p:cNvSpPr/>
              <p:nvPr/>
            </p:nvSpPr>
            <p:spPr>
              <a:xfrm rot="20866962">
                <a:off x="2526915" y="2025775"/>
                <a:ext cx="397260" cy="450298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11" name="Oval 1010"/>
              <p:cNvSpPr/>
              <p:nvPr/>
            </p:nvSpPr>
            <p:spPr>
              <a:xfrm rot="20866962">
                <a:off x="4183099" y="1953767"/>
                <a:ext cx="397260" cy="450298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19" name="Oval 1018"/>
              <p:cNvSpPr/>
              <p:nvPr/>
            </p:nvSpPr>
            <p:spPr>
              <a:xfrm rot="20866962">
                <a:off x="3102980" y="2025775"/>
                <a:ext cx="397260" cy="450298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20" name="Oval 1019"/>
              <p:cNvSpPr/>
              <p:nvPr/>
            </p:nvSpPr>
            <p:spPr>
              <a:xfrm rot="20866962">
                <a:off x="5767275" y="1809750"/>
                <a:ext cx="397260" cy="450298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21" name="Oval 1020"/>
              <p:cNvSpPr/>
              <p:nvPr/>
            </p:nvSpPr>
            <p:spPr>
              <a:xfrm rot="20866962">
                <a:off x="5047196" y="2025774"/>
                <a:ext cx="397260" cy="450298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22" name="Oval 1021"/>
              <p:cNvSpPr/>
              <p:nvPr/>
            </p:nvSpPr>
            <p:spPr>
              <a:xfrm>
                <a:off x="7244680" y="2213248"/>
                <a:ext cx="216024" cy="220337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23" name="Oval 1022"/>
              <p:cNvSpPr/>
              <p:nvPr/>
            </p:nvSpPr>
            <p:spPr>
              <a:xfrm>
                <a:off x="4788024" y="2348880"/>
                <a:ext cx="216024" cy="220337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24" name="Oval 1023"/>
              <p:cNvSpPr/>
              <p:nvPr/>
            </p:nvSpPr>
            <p:spPr>
              <a:xfrm>
                <a:off x="4067944" y="2348880"/>
                <a:ext cx="216024" cy="220337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25" name="Oval 1024"/>
              <p:cNvSpPr/>
              <p:nvPr/>
            </p:nvSpPr>
            <p:spPr>
              <a:xfrm>
                <a:off x="2771800" y="2204864"/>
                <a:ext cx="216024" cy="220337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29" name="Oval 1028"/>
              <p:cNvSpPr/>
              <p:nvPr/>
            </p:nvSpPr>
            <p:spPr>
              <a:xfrm rot="20866962">
                <a:off x="3149064" y="3021633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30" name="Oval 1029"/>
              <p:cNvSpPr/>
              <p:nvPr/>
            </p:nvSpPr>
            <p:spPr>
              <a:xfrm rot="20866962">
                <a:off x="3797137" y="2445570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31" name="Oval 1030"/>
              <p:cNvSpPr/>
              <p:nvPr/>
            </p:nvSpPr>
            <p:spPr>
              <a:xfrm rot="20866962">
                <a:off x="5309303" y="3885729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32" name="Oval 1031"/>
              <p:cNvSpPr/>
              <p:nvPr/>
            </p:nvSpPr>
            <p:spPr>
              <a:xfrm rot="20866962">
                <a:off x="4229184" y="2085528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33" name="Oval 1032"/>
              <p:cNvSpPr/>
              <p:nvPr/>
            </p:nvSpPr>
            <p:spPr>
              <a:xfrm rot="20866962">
                <a:off x="2789024" y="2877617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34" name="Oval 1033"/>
              <p:cNvSpPr/>
              <p:nvPr/>
            </p:nvSpPr>
            <p:spPr>
              <a:xfrm rot="20866962">
                <a:off x="5597335" y="2445570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36" name="Oval 1035"/>
              <p:cNvSpPr/>
              <p:nvPr/>
            </p:nvSpPr>
            <p:spPr>
              <a:xfrm rot="20866962">
                <a:off x="6029384" y="3453681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38" name="Oval 1037"/>
              <p:cNvSpPr/>
              <p:nvPr/>
            </p:nvSpPr>
            <p:spPr>
              <a:xfrm rot="20866962">
                <a:off x="6461432" y="2733601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39" name="Oval 1038"/>
              <p:cNvSpPr/>
              <p:nvPr/>
            </p:nvSpPr>
            <p:spPr>
              <a:xfrm rot="20866962">
                <a:off x="4373200" y="3669705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40" name="Oval 1039"/>
              <p:cNvSpPr/>
              <p:nvPr/>
            </p:nvSpPr>
            <p:spPr>
              <a:xfrm rot="20866962">
                <a:off x="6245408" y="2661593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41" name="Oval 1040"/>
              <p:cNvSpPr/>
              <p:nvPr/>
            </p:nvSpPr>
            <p:spPr>
              <a:xfrm rot="20866962">
                <a:off x="5093280" y="3885729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43" name="Oval 1042"/>
              <p:cNvSpPr/>
              <p:nvPr/>
            </p:nvSpPr>
            <p:spPr>
              <a:xfrm rot="20866962">
                <a:off x="5165288" y="3885729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44" name="Oval 1043"/>
              <p:cNvSpPr/>
              <p:nvPr/>
            </p:nvSpPr>
            <p:spPr>
              <a:xfrm rot="20866962">
                <a:off x="3941152" y="3813721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45" name="Oval 1044"/>
              <p:cNvSpPr/>
              <p:nvPr/>
            </p:nvSpPr>
            <p:spPr>
              <a:xfrm rot="20866962">
                <a:off x="1636896" y="3813721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46" name="Oval 1045"/>
              <p:cNvSpPr/>
              <p:nvPr/>
            </p:nvSpPr>
            <p:spPr>
              <a:xfrm rot="20866962">
                <a:off x="5453320" y="2877617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47" name="Oval 1046"/>
              <p:cNvSpPr/>
              <p:nvPr/>
            </p:nvSpPr>
            <p:spPr>
              <a:xfrm rot="20866962">
                <a:off x="844808" y="3165649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49" name="Oval 1048"/>
              <p:cNvSpPr/>
              <p:nvPr/>
            </p:nvSpPr>
            <p:spPr>
              <a:xfrm rot="20866962">
                <a:off x="2284968" y="3885729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50" name="Oval 1049"/>
              <p:cNvSpPr/>
              <p:nvPr/>
            </p:nvSpPr>
            <p:spPr>
              <a:xfrm rot="20866962">
                <a:off x="2717015" y="3957737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51" name="Oval 1050"/>
              <p:cNvSpPr/>
              <p:nvPr/>
            </p:nvSpPr>
            <p:spPr>
              <a:xfrm rot="20866962">
                <a:off x="7829584" y="3093641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52" name="Oval 1051"/>
              <p:cNvSpPr/>
              <p:nvPr/>
            </p:nvSpPr>
            <p:spPr>
              <a:xfrm rot="20866962">
                <a:off x="3365087" y="3813722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53" name="Oval 1052"/>
              <p:cNvSpPr/>
              <p:nvPr/>
            </p:nvSpPr>
            <p:spPr>
              <a:xfrm rot="20866962">
                <a:off x="3149064" y="3885730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54" name="Oval 1053"/>
              <p:cNvSpPr/>
              <p:nvPr/>
            </p:nvSpPr>
            <p:spPr>
              <a:xfrm rot="20866962">
                <a:off x="1924928" y="2589585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55" name="Oval 1054"/>
              <p:cNvSpPr/>
              <p:nvPr/>
            </p:nvSpPr>
            <p:spPr>
              <a:xfrm rot="20866962">
                <a:off x="8117616" y="3309665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56" name="Oval 1055"/>
              <p:cNvSpPr/>
              <p:nvPr/>
            </p:nvSpPr>
            <p:spPr>
              <a:xfrm rot="20866962">
                <a:off x="1348865" y="3381673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57" name="Oval 1056"/>
              <p:cNvSpPr/>
              <p:nvPr/>
            </p:nvSpPr>
            <p:spPr>
              <a:xfrm rot="20866962">
                <a:off x="1780912" y="3093641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58" name="Oval 1057"/>
              <p:cNvSpPr/>
              <p:nvPr/>
            </p:nvSpPr>
            <p:spPr>
              <a:xfrm rot="20866962">
                <a:off x="3149064" y="3669705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59" name="Oval 1058"/>
              <p:cNvSpPr/>
              <p:nvPr/>
            </p:nvSpPr>
            <p:spPr>
              <a:xfrm rot="20866962">
                <a:off x="700792" y="3741713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60" name="Oval 1059"/>
              <p:cNvSpPr/>
              <p:nvPr/>
            </p:nvSpPr>
            <p:spPr>
              <a:xfrm rot="20866962">
                <a:off x="3797136" y="3597696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61" name="Oval 1060"/>
              <p:cNvSpPr/>
              <p:nvPr/>
            </p:nvSpPr>
            <p:spPr>
              <a:xfrm rot="20866962">
                <a:off x="1060832" y="2733600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62" name="Oval 1061"/>
              <p:cNvSpPr/>
              <p:nvPr/>
            </p:nvSpPr>
            <p:spPr>
              <a:xfrm rot="20866962">
                <a:off x="1708904" y="2661594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63" name="Oval 1062"/>
              <p:cNvSpPr/>
              <p:nvPr/>
            </p:nvSpPr>
            <p:spPr>
              <a:xfrm rot="20866962">
                <a:off x="5885367" y="2373561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64" name="Oval 1063"/>
              <p:cNvSpPr/>
              <p:nvPr/>
            </p:nvSpPr>
            <p:spPr>
              <a:xfrm rot="20866962">
                <a:off x="7181512" y="2661592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67" name="Oval 1066"/>
              <p:cNvSpPr/>
              <p:nvPr/>
            </p:nvSpPr>
            <p:spPr>
              <a:xfrm rot="20866962">
                <a:off x="5237296" y="2661593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70" name="Oval 1069"/>
              <p:cNvSpPr/>
              <p:nvPr/>
            </p:nvSpPr>
            <p:spPr>
              <a:xfrm rot="20866962">
                <a:off x="1996936" y="2733601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73" name="Oval 1072"/>
              <p:cNvSpPr/>
              <p:nvPr/>
            </p:nvSpPr>
            <p:spPr>
              <a:xfrm rot="20866962">
                <a:off x="5957376" y="2445569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74" name="Oval 1073"/>
              <p:cNvSpPr/>
              <p:nvPr/>
            </p:nvSpPr>
            <p:spPr>
              <a:xfrm rot="20866962">
                <a:off x="772800" y="3237657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75" name="Oval 1074"/>
              <p:cNvSpPr/>
              <p:nvPr/>
            </p:nvSpPr>
            <p:spPr>
              <a:xfrm rot="21151667">
                <a:off x="6237964" y="3877126"/>
                <a:ext cx="258194" cy="167286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79" name="Oval 1078"/>
              <p:cNvSpPr/>
              <p:nvPr/>
            </p:nvSpPr>
            <p:spPr>
              <a:xfrm rot="21151667">
                <a:off x="5803378" y="3733278"/>
                <a:ext cx="258194" cy="128230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80" name="Oval 1079"/>
              <p:cNvSpPr/>
              <p:nvPr/>
            </p:nvSpPr>
            <p:spPr>
              <a:xfrm rot="21151667">
                <a:off x="4437765" y="2941022"/>
                <a:ext cx="258194" cy="167286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81" name="Oval 1080"/>
              <p:cNvSpPr/>
              <p:nvPr/>
            </p:nvSpPr>
            <p:spPr>
              <a:xfrm rot="21151667">
                <a:off x="4941821" y="3877126"/>
                <a:ext cx="258194" cy="167286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82" name="Oval 1081"/>
              <p:cNvSpPr/>
              <p:nvPr/>
            </p:nvSpPr>
            <p:spPr>
              <a:xfrm rot="21151667">
                <a:off x="6093949" y="3805118"/>
                <a:ext cx="258194" cy="167286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83" name="Oval 1082"/>
              <p:cNvSpPr/>
              <p:nvPr/>
            </p:nvSpPr>
            <p:spPr>
              <a:xfrm rot="21151667">
                <a:off x="4293750" y="3949134"/>
                <a:ext cx="258194" cy="167286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84" name="Oval 1083"/>
              <p:cNvSpPr/>
              <p:nvPr/>
            </p:nvSpPr>
            <p:spPr>
              <a:xfrm rot="21151667">
                <a:off x="2925596" y="4309174"/>
                <a:ext cx="258194" cy="167286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85" name="Oval 1084"/>
              <p:cNvSpPr/>
              <p:nvPr/>
            </p:nvSpPr>
            <p:spPr>
              <a:xfrm rot="21151667">
                <a:off x="2781580" y="2652991"/>
                <a:ext cx="258194" cy="167286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86" name="Oval 1085"/>
              <p:cNvSpPr/>
              <p:nvPr/>
            </p:nvSpPr>
            <p:spPr>
              <a:xfrm rot="21151667">
                <a:off x="765357" y="2797007"/>
                <a:ext cx="258194" cy="167286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87" name="Oval 1086"/>
              <p:cNvSpPr/>
              <p:nvPr/>
            </p:nvSpPr>
            <p:spPr>
              <a:xfrm rot="21151667">
                <a:off x="4729838" y="3582995"/>
                <a:ext cx="168068" cy="223554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88" name="Oval 1087"/>
              <p:cNvSpPr/>
              <p:nvPr/>
            </p:nvSpPr>
            <p:spPr>
              <a:xfrm rot="21151667">
                <a:off x="2353300" y="2723072"/>
                <a:ext cx="232242" cy="223516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89" name="Oval 1088"/>
              <p:cNvSpPr/>
              <p:nvPr/>
            </p:nvSpPr>
            <p:spPr>
              <a:xfrm rot="21151667">
                <a:off x="6528290" y="3512874"/>
                <a:ext cx="195461" cy="198457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91" name="Oval 1090"/>
              <p:cNvSpPr/>
              <p:nvPr/>
            </p:nvSpPr>
            <p:spPr>
              <a:xfrm rot="21151667">
                <a:off x="5300640" y="2287334"/>
                <a:ext cx="170209" cy="142754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92" name="Oval 1091"/>
              <p:cNvSpPr/>
              <p:nvPr/>
            </p:nvSpPr>
            <p:spPr>
              <a:xfrm rot="21151667">
                <a:off x="1057186" y="3091887"/>
                <a:ext cx="367812" cy="232841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95" name="Oval 1094"/>
              <p:cNvSpPr/>
              <p:nvPr/>
            </p:nvSpPr>
            <p:spPr>
              <a:xfrm rot="21151667">
                <a:off x="3357375" y="4316894"/>
                <a:ext cx="377177" cy="170886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96" name="Oval 1095"/>
              <p:cNvSpPr/>
              <p:nvPr/>
            </p:nvSpPr>
            <p:spPr>
              <a:xfrm rot="21151667">
                <a:off x="4663822" y="3529784"/>
                <a:ext cx="464428" cy="335048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97" name="Oval 1096"/>
              <p:cNvSpPr/>
              <p:nvPr/>
            </p:nvSpPr>
            <p:spPr>
              <a:xfrm rot="21151667">
                <a:off x="2929782" y="3887402"/>
                <a:ext cx="421126" cy="242283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98" name="Oval 1097"/>
              <p:cNvSpPr/>
              <p:nvPr/>
            </p:nvSpPr>
            <p:spPr>
              <a:xfrm rot="21151667">
                <a:off x="886989" y="3524016"/>
                <a:ext cx="364938" cy="170009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99" name="Oval 1098"/>
              <p:cNvSpPr/>
              <p:nvPr/>
            </p:nvSpPr>
            <p:spPr>
              <a:xfrm rot="21151667">
                <a:off x="3076040" y="3940076"/>
                <a:ext cx="124765" cy="257411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102" name="Oval 1101"/>
              <p:cNvSpPr/>
              <p:nvPr/>
            </p:nvSpPr>
            <p:spPr>
              <a:xfrm rot="21151667">
                <a:off x="3865580" y="3666775"/>
                <a:ext cx="349728" cy="232918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</p:grpSp>
      </p:grpSp>
      <p:sp>
        <p:nvSpPr>
          <p:cNvPr id="829" name="828 - Ορθογώνιο"/>
          <p:cNvSpPr/>
          <p:nvPr/>
        </p:nvSpPr>
        <p:spPr bwMode="auto">
          <a:xfrm>
            <a:off x="0" y="1"/>
            <a:ext cx="9144000" cy="6858000"/>
          </a:xfrm>
          <a:prstGeom prst="rect">
            <a:avLst/>
          </a:prstGeom>
          <a:solidFill>
            <a:schemeClr val="accent6">
              <a:lumMod val="60000"/>
              <a:lumOff val="4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grpSp>
        <p:nvGrpSpPr>
          <p:cNvPr id="3" name="44 - Ομάδα"/>
          <p:cNvGrpSpPr>
            <a:grpSpLocks/>
          </p:cNvGrpSpPr>
          <p:nvPr/>
        </p:nvGrpSpPr>
        <p:grpSpPr bwMode="auto">
          <a:xfrm>
            <a:off x="2760194" y="127845"/>
            <a:ext cx="938024" cy="291213"/>
            <a:chOff x="2771800" y="605830"/>
            <a:chExt cx="1243186" cy="385879"/>
          </a:xfrm>
          <a:solidFill>
            <a:schemeClr val="accent6">
              <a:lumMod val="50000"/>
            </a:schemeClr>
          </a:solidFill>
        </p:grpSpPr>
        <p:grpSp>
          <p:nvGrpSpPr>
            <p:cNvPr id="5" name="27 - Ομάδα"/>
            <p:cNvGrpSpPr>
              <a:grpSpLocks/>
            </p:cNvGrpSpPr>
            <p:nvPr/>
          </p:nvGrpSpPr>
          <p:grpSpPr bwMode="auto">
            <a:xfrm>
              <a:off x="2771800" y="613271"/>
              <a:ext cx="621578" cy="378438"/>
              <a:chOff x="2771800" y="613271"/>
              <a:chExt cx="621578" cy="378438"/>
            </a:xfrm>
            <a:grpFill/>
          </p:grpSpPr>
          <p:grpSp>
            <p:nvGrpSpPr>
              <p:cNvPr id="6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9" name="8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4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7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11" name="10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0" name="9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8" name="22 - Ομάδα"/>
              <p:cNvGrpSpPr>
                <a:grpSpLocks noChangeAspect="1"/>
              </p:cNvGrpSpPr>
              <p:nvPr/>
            </p:nvGrpSpPr>
            <p:grpSpPr bwMode="auto">
              <a:xfrm>
                <a:off x="3031257" y="624880"/>
                <a:ext cx="108000" cy="352362"/>
                <a:chOff x="4286092" y="749846"/>
                <a:chExt cx="112921" cy="368417"/>
              </a:xfrm>
              <a:grpFill/>
            </p:grpSpPr>
            <p:sp>
              <p:nvSpPr>
                <p:cNvPr id="13" name="12 - Ελεύθερη σχεδίαση"/>
                <p:cNvSpPr/>
                <p:nvPr/>
              </p:nvSpPr>
              <p:spPr>
                <a:xfrm>
                  <a:off x="4291013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4" name="13 - Έλλειψη"/>
                <p:cNvSpPr>
                  <a:spLocks noChangeAspect="1"/>
                </p:cNvSpPr>
                <p:nvPr/>
              </p:nvSpPr>
              <p:spPr>
                <a:xfrm>
                  <a:off x="4286092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2" name="21 - Ομάδα"/>
              <p:cNvGrpSpPr>
                <a:grpSpLocks noChangeAspect="1"/>
              </p:cNvGrpSpPr>
              <p:nvPr/>
            </p:nvGrpSpPr>
            <p:grpSpPr bwMode="auto">
              <a:xfrm>
                <a:off x="3156216" y="615353"/>
                <a:ext cx="115003" cy="353769"/>
                <a:chOff x="4683094" y="786182"/>
                <a:chExt cx="185446" cy="570461"/>
              </a:xfrm>
              <a:grpFill/>
            </p:grpSpPr>
            <p:sp>
              <p:nvSpPr>
                <p:cNvPr id="17" name="16 - Ελεύθερη σχεδίαση"/>
                <p:cNvSpPr/>
                <p:nvPr/>
              </p:nvSpPr>
              <p:spPr>
                <a:xfrm>
                  <a:off x="4683094" y="922338"/>
                  <a:ext cx="162864" cy="434305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5" name="14 - Έλλειψη"/>
                <p:cNvSpPr>
                  <a:spLocks noChangeAspect="1"/>
                </p:cNvSpPr>
                <p:nvPr/>
              </p:nvSpPr>
              <p:spPr>
                <a:xfrm>
                  <a:off x="4694387" y="786182"/>
                  <a:ext cx="174153" cy="17415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6" name="20 - Ομάδα"/>
              <p:cNvGrpSpPr>
                <a:grpSpLocks noChangeAspect="1"/>
              </p:cNvGrpSpPr>
              <p:nvPr/>
            </p:nvGrpSpPr>
            <p:grpSpPr bwMode="auto">
              <a:xfrm>
                <a:off x="3285378" y="624880"/>
                <a:ext cx="108000" cy="348462"/>
                <a:chOff x="5253117" y="692693"/>
                <a:chExt cx="279163" cy="900716"/>
              </a:xfrm>
              <a:grpFill/>
            </p:grpSpPr>
            <p:sp>
              <p:nvSpPr>
                <p:cNvPr id="19" name="18 - Ελεύθερη σχεδίαση"/>
                <p:cNvSpPr/>
                <p:nvPr/>
              </p:nvSpPr>
              <p:spPr>
                <a:xfrm>
                  <a:off x="526573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0" name="19 - Έλλειψη"/>
                <p:cNvSpPr>
                  <a:spLocks noChangeAspect="1"/>
                </p:cNvSpPr>
                <p:nvPr/>
              </p:nvSpPr>
              <p:spPr>
                <a:xfrm>
                  <a:off x="5253117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  <p:grpSp>
          <p:nvGrpSpPr>
            <p:cNvPr id="18" name="28 - Ομάδα"/>
            <p:cNvGrpSpPr>
              <a:grpSpLocks/>
            </p:cNvGrpSpPr>
            <p:nvPr/>
          </p:nvGrpSpPr>
          <p:grpSpPr bwMode="auto">
            <a:xfrm>
              <a:off x="3402933" y="605830"/>
              <a:ext cx="612053" cy="378438"/>
              <a:chOff x="2771800" y="613271"/>
              <a:chExt cx="612053" cy="378438"/>
            </a:xfrm>
            <a:grpFill/>
          </p:grpSpPr>
          <p:grpSp>
            <p:nvGrpSpPr>
              <p:cNvPr id="21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43" name="42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44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2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41" name="40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42" name="41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3" name="22 - Ομάδα"/>
              <p:cNvGrpSpPr>
                <a:grpSpLocks noChangeAspect="1"/>
              </p:cNvGrpSpPr>
              <p:nvPr/>
            </p:nvGrpSpPr>
            <p:grpSpPr bwMode="auto">
              <a:xfrm>
                <a:off x="3021748" y="624880"/>
                <a:ext cx="107999" cy="352362"/>
                <a:chOff x="4276151" y="749846"/>
                <a:chExt cx="112920" cy="368417"/>
              </a:xfrm>
              <a:grpFill/>
            </p:grpSpPr>
            <p:sp>
              <p:nvSpPr>
                <p:cNvPr id="39" name="38 - Ελεύθερη σχεδίαση"/>
                <p:cNvSpPr/>
                <p:nvPr/>
              </p:nvSpPr>
              <p:spPr>
                <a:xfrm>
                  <a:off x="4281054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40" name="39 - Έλλειψη"/>
                <p:cNvSpPr>
                  <a:spLocks noChangeAspect="1"/>
                </p:cNvSpPr>
                <p:nvPr/>
              </p:nvSpPr>
              <p:spPr>
                <a:xfrm>
                  <a:off x="4276151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4" name="21 - Ομάδα"/>
              <p:cNvGrpSpPr>
                <a:grpSpLocks noChangeAspect="1"/>
              </p:cNvGrpSpPr>
              <p:nvPr/>
            </p:nvGrpSpPr>
            <p:grpSpPr bwMode="auto">
              <a:xfrm>
                <a:off x="3146697" y="615353"/>
                <a:ext cx="114997" cy="353769"/>
                <a:chOff x="4667735" y="786182"/>
                <a:chExt cx="185436" cy="570461"/>
              </a:xfrm>
              <a:grpFill/>
            </p:grpSpPr>
            <p:sp>
              <p:nvSpPr>
                <p:cNvPr id="37" name="36 - Ελεύθερη σχεδίαση"/>
                <p:cNvSpPr/>
                <p:nvPr/>
              </p:nvSpPr>
              <p:spPr>
                <a:xfrm>
                  <a:off x="4667735" y="922339"/>
                  <a:ext cx="162864" cy="434304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38" name="37 - Έλλειψη"/>
                <p:cNvSpPr>
                  <a:spLocks noChangeAspect="1"/>
                </p:cNvSpPr>
                <p:nvPr/>
              </p:nvSpPr>
              <p:spPr>
                <a:xfrm>
                  <a:off x="4679018" y="786182"/>
                  <a:ext cx="174153" cy="174153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5" name="20 - Ομάδα"/>
              <p:cNvGrpSpPr>
                <a:grpSpLocks noChangeAspect="1"/>
              </p:cNvGrpSpPr>
              <p:nvPr/>
            </p:nvGrpSpPr>
            <p:grpSpPr bwMode="auto">
              <a:xfrm>
                <a:off x="3275853" y="624880"/>
                <a:ext cx="108000" cy="348462"/>
                <a:chOff x="5228496" y="692693"/>
                <a:chExt cx="279163" cy="900716"/>
              </a:xfrm>
              <a:grpFill/>
            </p:grpSpPr>
            <p:sp>
              <p:nvSpPr>
                <p:cNvPr id="35" name="34 - Ελεύθερη σχεδίαση"/>
                <p:cNvSpPr/>
                <p:nvPr/>
              </p:nvSpPr>
              <p:spPr>
                <a:xfrm>
                  <a:off x="524111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36" name="35 - Έλλειψη"/>
                <p:cNvSpPr>
                  <a:spLocks noChangeAspect="1"/>
                </p:cNvSpPr>
                <p:nvPr/>
              </p:nvSpPr>
              <p:spPr>
                <a:xfrm>
                  <a:off x="5228496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</p:grpSp>
      <p:grpSp>
        <p:nvGrpSpPr>
          <p:cNvPr id="26" name="45 - Ομάδα"/>
          <p:cNvGrpSpPr>
            <a:grpSpLocks/>
          </p:cNvGrpSpPr>
          <p:nvPr/>
        </p:nvGrpSpPr>
        <p:grpSpPr bwMode="auto">
          <a:xfrm>
            <a:off x="3709430" y="124681"/>
            <a:ext cx="938024" cy="291213"/>
            <a:chOff x="2771800" y="605830"/>
            <a:chExt cx="1243186" cy="385879"/>
          </a:xfrm>
          <a:solidFill>
            <a:schemeClr val="accent6">
              <a:lumMod val="50000"/>
            </a:schemeClr>
          </a:solidFill>
        </p:grpSpPr>
        <p:grpSp>
          <p:nvGrpSpPr>
            <p:cNvPr id="27" name="27 - Ομάδα"/>
            <p:cNvGrpSpPr>
              <a:grpSpLocks/>
            </p:cNvGrpSpPr>
            <p:nvPr/>
          </p:nvGrpSpPr>
          <p:grpSpPr bwMode="auto">
            <a:xfrm>
              <a:off x="2771800" y="613271"/>
              <a:ext cx="621578" cy="378438"/>
              <a:chOff x="2771800" y="613271"/>
              <a:chExt cx="621578" cy="378438"/>
            </a:xfrm>
            <a:grpFill/>
          </p:grpSpPr>
          <p:grpSp>
            <p:nvGrpSpPr>
              <p:cNvPr id="28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77" name="8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8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9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75" name="74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6" name="75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30" name="22 - Ομάδα"/>
              <p:cNvGrpSpPr>
                <a:grpSpLocks noChangeAspect="1"/>
              </p:cNvGrpSpPr>
              <p:nvPr/>
            </p:nvGrpSpPr>
            <p:grpSpPr bwMode="auto">
              <a:xfrm>
                <a:off x="3031257" y="624880"/>
                <a:ext cx="108000" cy="352362"/>
                <a:chOff x="4286092" y="749846"/>
                <a:chExt cx="112921" cy="368417"/>
              </a:xfrm>
              <a:grpFill/>
            </p:grpSpPr>
            <p:sp>
              <p:nvSpPr>
                <p:cNvPr id="73" name="72 - Ελεύθερη σχεδίαση"/>
                <p:cNvSpPr/>
                <p:nvPr/>
              </p:nvSpPr>
              <p:spPr>
                <a:xfrm>
                  <a:off x="4291013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4" name="73 - Έλλειψη"/>
                <p:cNvSpPr>
                  <a:spLocks noChangeAspect="1"/>
                </p:cNvSpPr>
                <p:nvPr/>
              </p:nvSpPr>
              <p:spPr>
                <a:xfrm>
                  <a:off x="4286092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31" name="21 - Ομάδα"/>
              <p:cNvGrpSpPr>
                <a:grpSpLocks noChangeAspect="1"/>
              </p:cNvGrpSpPr>
              <p:nvPr/>
            </p:nvGrpSpPr>
            <p:grpSpPr bwMode="auto">
              <a:xfrm>
                <a:off x="3156216" y="615353"/>
                <a:ext cx="115003" cy="353769"/>
                <a:chOff x="4683094" y="786182"/>
                <a:chExt cx="185446" cy="570461"/>
              </a:xfrm>
              <a:grpFill/>
            </p:grpSpPr>
            <p:sp>
              <p:nvSpPr>
                <p:cNvPr id="71" name="70 - Ελεύθερη σχεδίαση"/>
                <p:cNvSpPr/>
                <p:nvPr/>
              </p:nvSpPr>
              <p:spPr>
                <a:xfrm>
                  <a:off x="4683094" y="922338"/>
                  <a:ext cx="162864" cy="434305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2" name="71 - Έλλειψη"/>
                <p:cNvSpPr>
                  <a:spLocks noChangeAspect="1"/>
                </p:cNvSpPr>
                <p:nvPr/>
              </p:nvSpPr>
              <p:spPr>
                <a:xfrm>
                  <a:off x="4694387" y="786182"/>
                  <a:ext cx="174153" cy="17415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44" name="20 - Ομάδα"/>
              <p:cNvGrpSpPr>
                <a:grpSpLocks noChangeAspect="1"/>
              </p:cNvGrpSpPr>
              <p:nvPr/>
            </p:nvGrpSpPr>
            <p:grpSpPr bwMode="auto">
              <a:xfrm>
                <a:off x="3285378" y="624880"/>
                <a:ext cx="108000" cy="348462"/>
                <a:chOff x="5253117" y="692693"/>
                <a:chExt cx="279163" cy="900716"/>
              </a:xfrm>
              <a:grpFill/>
            </p:grpSpPr>
            <p:sp>
              <p:nvSpPr>
                <p:cNvPr id="69" name="68 - Ελεύθερη σχεδίαση"/>
                <p:cNvSpPr/>
                <p:nvPr/>
              </p:nvSpPr>
              <p:spPr>
                <a:xfrm>
                  <a:off x="526573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0" name="19 - Έλλειψη"/>
                <p:cNvSpPr>
                  <a:spLocks noChangeAspect="1"/>
                </p:cNvSpPr>
                <p:nvPr/>
              </p:nvSpPr>
              <p:spPr>
                <a:xfrm>
                  <a:off x="5253117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  <p:grpSp>
          <p:nvGrpSpPr>
            <p:cNvPr id="1345" name="28 - Ομάδα"/>
            <p:cNvGrpSpPr>
              <a:grpSpLocks/>
            </p:cNvGrpSpPr>
            <p:nvPr/>
          </p:nvGrpSpPr>
          <p:grpSpPr bwMode="auto">
            <a:xfrm>
              <a:off x="3402933" y="605830"/>
              <a:ext cx="612053" cy="378438"/>
              <a:chOff x="2771800" y="613271"/>
              <a:chExt cx="612053" cy="378438"/>
            </a:xfrm>
            <a:grpFill/>
          </p:grpSpPr>
          <p:grpSp>
            <p:nvGrpSpPr>
              <p:cNvPr id="1346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62" name="61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3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47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60" name="59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1" name="60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48" name="22 - Ομάδα"/>
              <p:cNvGrpSpPr>
                <a:grpSpLocks noChangeAspect="1"/>
              </p:cNvGrpSpPr>
              <p:nvPr/>
            </p:nvGrpSpPr>
            <p:grpSpPr bwMode="auto">
              <a:xfrm>
                <a:off x="3021748" y="624880"/>
                <a:ext cx="107999" cy="352362"/>
                <a:chOff x="4276151" y="749846"/>
                <a:chExt cx="112920" cy="368417"/>
              </a:xfrm>
              <a:grpFill/>
            </p:grpSpPr>
            <p:sp>
              <p:nvSpPr>
                <p:cNvPr id="58" name="57 - Ελεύθερη σχεδίαση"/>
                <p:cNvSpPr/>
                <p:nvPr/>
              </p:nvSpPr>
              <p:spPr>
                <a:xfrm>
                  <a:off x="4281054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59" name="58 - Έλλειψη"/>
                <p:cNvSpPr>
                  <a:spLocks noChangeAspect="1"/>
                </p:cNvSpPr>
                <p:nvPr/>
              </p:nvSpPr>
              <p:spPr>
                <a:xfrm>
                  <a:off x="4276151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49" name="21 - Ομάδα"/>
              <p:cNvGrpSpPr>
                <a:grpSpLocks noChangeAspect="1"/>
              </p:cNvGrpSpPr>
              <p:nvPr/>
            </p:nvGrpSpPr>
            <p:grpSpPr bwMode="auto">
              <a:xfrm>
                <a:off x="3146697" y="615353"/>
                <a:ext cx="114997" cy="353769"/>
                <a:chOff x="4667735" y="786182"/>
                <a:chExt cx="185436" cy="570461"/>
              </a:xfrm>
              <a:grpFill/>
            </p:grpSpPr>
            <p:sp>
              <p:nvSpPr>
                <p:cNvPr id="56" name="55 - Ελεύθερη σχεδίαση"/>
                <p:cNvSpPr/>
                <p:nvPr/>
              </p:nvSpPr>
              <p:spPr>
                <a:xfrm>
                  <a:off x="4667735" y="922339"/>
                  <a:ext cx="162864" cy="434304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57" name="56 - Έλλειψη"/>
                <p:cNvSpPr>
                  <a:spLocks noChangeAspect="1"/>
                </p:cNvSpPr>
                <p:nvPr/>
              </p:nvSpPr>
              <p:spPr>
                <a:xfrm>
                  <a:off x="4679018" y="786182"/>
                  <a:ext cx="174153" cy="174153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50" name="20 - Ομάδα"/>
              <p:cNvGrpSpPr>
                <a:grpSpLocks noChangeAspect="1"/>
              </p:cNvGrpSpPr>
              <p:nvPr/>
            </p:nvGrpSpPr>
            <p:grpSpPr bwMode="auto">
              <a:xfrm>
                <a:off x="3275853" y="624880"/>
                <a:ext cx="108000" cy="348462"/>
                <a:chOff x="5228496" y="692693"/>
                <a:chExt cx="279163" cy="900716"/>
              </a:xfrm>
              <a:grpFill/>
            </p:grpSpPr>
            <p:sp>
              <p:nvSpPr>
                <p:cNvPr id="54" name="53 - Ελεύθερη σχεδίαση"/>
                <p:cNvSpPr/>
                <p:nvPr/>
              </p:nvSpPr>
              <p:spPr>
                <a:xfrm>
                  <a:off x="524111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55" name="54 - Έλλειψη"/>
                <p:cNvSpPr>
                  <a:spLocks noChangeAspect="1"/>
                </p:cNvSpPr>
                <p:nvPr/>
              </p:nvSpPr>
              <p:spPr>
                <a:xfrm>
                  <a:off x="5228496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</p:grpSp>
      <p:grpSp>
        <p:nvGrpSpPr>
          <p:cNvPr id="1351" name="112 - Ομάδα"/>
          <p:cNvGrpSpPr>
            <a:grpSpLocks/>
          </p:cNvGrpSpPr>
          <p:nvPr/>
        </p:nvGrpSpPr>
        <p:grpSpPr bwMode="auto">
          <a:xfrm>
            <a:off x="8503" y="138434"/>
            <a:ext cx="839709" cy="289585"/>
            <a:chOff x="2902099" y="605830"/>
            <a:chExt cx="1112887" cy="383721"/>
          </a:xfrm>
          <a:solidFill>
            <a:schemeClr val="accent6">
              <a:lumMod val="50000"/>
            </a:schemeClr>
          </a:solidFill>
        </p:grpSpPr>
        <p:grpSp>
          <p:nvGrpSpPr>
            <p:cNvPr id="1352" name="27 - Ομάδα"/>
            <p:cNvGrpSpPr>
              <a:grpSpLocks/>
            </p:cNvGrpSpPr>
            <p:nvPr/>
          </p:nvGrpSpPr>
          <p:grpSpPr bwMode="auto">
            <a:xfrm>
              <a:off x="2902099" y="613271"/>
              <a:ext cx="491279" cy="376280"/>
              <a:chOff x="2902099" y="613271"/>
              <a:chExt cx="491279" cy="376280"/>
            </a:xfrm>
            <a:grpFill/>
          </p:grpSpPr>
          <p:grpSp>
            <p:nvGrpSpPr>
              <p:cNvPr id="1353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142" name="141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43" name="142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54" name="22 - Ομάδα"/>
              <p:cNvGrpSpPr>
                <a:grpSpLocks noChangeAspect="1"/>
              </p:cNvGrpSpPr>
              <p:nvPr/>
            </p:nvGrpSpPr>
            <p:grpSpPr bwMode="auto">
              <a:xfrm>
                <a:off x="3031257" y="624880"/>
                <a:ext cx="108000" cy="352362"/>
                <a:chOff x="4286092" y="749846"/>
                <a:chExt cx="112921" cy="368417"/>
              </a:xfrm>
              <a:grpFill/>
            </p:grpSpPr>
            <p:sp>
              <p:nvSpPr>
                <p:cNvPr id="140" name="139 - Ελεύθερη σχεδίαση"/>
                <p:cNvSpPr/>
                <p:nvPr/>
              </p:nvSpPr>
              <p:spPr>
                <a:xfrm>
                  <a:off x="4291013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41" name="140 - Έλλειψη"/>
                <p:cNvSpPr>
                  <a:spLocks noChangeAspect="1"/>
                </p:cNvSpPr>
                <p:nvPr/>
              </p:nvSpPr>
              <p:spPr>
                <a:xfrm>
                  <a:off x="4286092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55" name="21 - Ομάδα"/>
              <p:cNvGrpSpPr>
                <a:grpSpLocks noChangeAspect="1"/>
              </p:cNvGrpSpPr>
              <p:nvPr/>
            </p:nvGrpSpPr>
            <p:grpSpPr bwMode="auto">
              <a:xfrm>
                <a:off x="3156216" y="615353"/>
                <a:ext cx="115003" cy="353769"/>
                <a:chOff x="4683094" y="786182"/>
                <a:chExt cx="185446" cy="570461"/>
              </a:xfrm>
              <a:grpFill/>
            </p:grpSpPr>
            <p:sp>
              <p:nvSpPr>
                <p:cNvPr id="138" name="137 - Ελεύθερη σχεδίαση"/>
                <p:cNvSpPr/>
                <p:nvPr/>
              </p:nvSpPr>
              <p:spPr>
                <a:xfrm>
                  <a:off x="4683094" y="922338"/>
                  <a:ext cx="162864" cy="434305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39" name="138 - Έλλειψη"/>
                <p:cNvSpPr>
                  <a:spLocks noChangeAspect="1"/>
                </p:cNvSpPr>
                <p:nvPr/>
              </p:nvSpPr>
              <p:spPr>
                <a:xfrm>
                  <a:off x="4694387" y="786182"/>
                  <a:ext cx="174153" cy="17415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56" name="20 - Ομάδα"/>
              <p:cNvGrpSpPr>
                <a:grpSpLocks noChangeAspect="1"/>
              </p:cNvGrpSpPr>
              <p:nvPr/>
            </p:nvGrpSpPr>
            <p:grpSpPr bwMode="auto">
              <a:xfrm>
                <a:off x="3285378" y="624880"/>
                <a:ext cx="108000" cy="348462"/>
                <a:chOff x="5253117" y="692693"/>
                <a:chExt cx="279163" cy="900716"/>
              </a:xfrm>
              <a:grpFill/>
            </p:grpSpPr>
            <p:sp>
              <p:nvSpPr>
                <p:cNvPr id="136" name="135 - Ελεύθερη σχεδίαση"/>
                <p:cNvSpPr/>
                <p:nvPr/>
              </p:nvSpPr>
              <p:spPr>
                <a:xfrm>
                  <a:off x="526573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37" name="19 - Έλλειψη"/>
                <p:cNvSpPr>
                  <a:spLocks noChangeAspect="1"/>
                </p:cNvSpPr>
                <p:nvPr/>
              </p:nvSpPr>
              <p:spPr>
                <a:xfrm>
                  <a:off x="5253117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  <p:grpSp>
          <p:nvGrpSpPr>
            <p:cNvPr id="1357" name="28 - Ομάδα"/>
            <p:cNvGrpSpPr>
              <a:grpSpLocks/>
            </p:cNvGrpSpPr>
            <p:nvPr/>
          </p:nvGrpSpPr>
          <p:grpSpPr bwMode="auto">
            <a:xfrm>
              <a:off x="3402933" y="605830"/>
              <a:ext cx="612053" cy="378438"/>
              <a:chOff x="2771800" y="613271"/>
              <a:chExt cx="612053" cy="378438"/>
            </a:xfrm>
            <a:grpFill/>
          </p:grpSpPr>
          <p:grpSp>
            <p:nvGrpSpPr>
              <p:cNvPr id="1358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129" name="128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30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59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127" name="126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28" name="127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60" name="22 - Ομάδα"/>
              <p:cNvGrpSpPr>
                <a:grpSpLocks noChangeAspect="1"/>
              </p:cNvGrpSpPr>
              <p:nvPr/>
            </p:nvGrpSpPr>
            <p:grpSpPr bwMode="auto">
              <a:xfrm>
                <a:off x="3021748" y="624880"/>
                <a:ext cx="107999" cy="352362"/>
                <a:chOff x="4276151" y="749846"/>
                <a:chExt cx="112920" cy="368417"/>
              </a:xfrm>
              <a:grpFill/>
            </p:grpSpPr>
            <p:sp>
              <p:nvSpPr>
                <p:cNvPr id="125" name="124 - Ελεύθερη σχεδίαση"/>
                <p:cNvSpPr/>
                <p:nvPr/>
              </p:nvSpPr>
              <p:spPr>
                <a:xfrm>
                  <a:off x="4281054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26" name="125 - Έλλειψη"/>
                <p:cNvSpPr>
                  <a:spLocks noChangeAspect="1"/>
                </p:cNvSpPr>
                <p:nvPr/>
              </p:nvSpPr>
              <p:spPr>
                <a:xfrm>
                  <a:off x="4276151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61" name="21 - Ομάδα"/>
              <p:cNvGrpSpPr>
                <a:grpSpLocks noChangeAspect="1"/>
              </p:cNvGrpSpPr>
              <p:nvPr/>
            </p:nvGrpSpPr>
            <p:grpSpPr bwMode="auto">
              <a:xfrm>
                <a:off x="3146697" y="615353"/>
                <a:ext cx="114997" cy="353769"/>
                <a:chOff x="4667735" y="786182"/>
                <a:chExt cx="185436" cy="570461"/>
              </a:xfrm>
              <a:grpFill/>
            </p:grpSpPr>
            <p:sp>
              <p:nvSpPr>
                <p:cNvPr id="123" name="122 - Ελεύθερη σχεδίαση"/>
                <p:cNvSpPr/>
                <p:nvPr/>
              </p:nvSpPr>
              <p:spPr>
                <a:xfrm>
                  <a:off x="4667735" y="922339"/>
                  <a:ext cx="162864" cy="434304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24" name="123 - Έλλειψη"/>
                <p:cNvSpPr>
                  <a:spLocks noChangeAspect="1"/>
                </p:cNvSpPr>
                <p:nvPr/>
              </p:nvSpPr>
              <p:spPr>
                <a:xfrm>
                  <a:off x="4679018" y="786182"/>
                  <a:ext cx="174153" cy="174153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62" name="20 - Ομάδα"/>
              <p:cNvGrpSpPr>
                <a:grpSpLocks noChangeAspect="1"/>
              </p:cNvGrpSpPr>
              <p:nvPr/>
            </p:nvGrpSpPr>
            <p:grpSpPr bwMode="auto">
              <a:xfrm>
                <a:off x="3275853" y="624880"/>
                <a:ext cx="108000" cy="348462"/>
                <a:chOff x="5228496" y="692693"/>
                <a:chExt cx="279163" cy="900716"/>
              </a:xfrm>
              <a:grpFill/>
            </p:grpSpPr>
            <p:sp>
              <p:nvSpPr>
                <p:cNvPr id="121" name="120 - Ελεύθερη σχεδίαση"/>
                <p:cNvSpPr/>
                <p:nvPr/>
              </p:nvSpPr>
              <p:spPr>
                <a:xfrm>
                  <a:off x="524111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22" name="121 - Έλλειψη"/>
                <p:cNvSpPr>
                  <a:spLocks noChangeAspect="1"/>
                </p:cNvSpPr>
                <p:nvPr/>
              </p:nvSpPr>
              <p:spPr>
                <a:xfrm>
                  <a:off x="5228496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</p:grpSp>
      <p:grpSp>
        <p:nvGrpSpPr>
          <p:cNvPr id="1363" name="145 - Ομάδα"/>
          <p:cNvGrpSpPr>
            <a:grpSpLocks/>
          </p:cNvGrpSpPr>
          <p:nvPr/>
        </p:nvGrpSpPr>
        <p:grpSpPr bwMode="auto">
          <a:xfrm>
            <a:off x="859423" y="128082"/>
            <a:ext cx="938024" cy="291213"/>
            <a:chOff x="2771800" y="605830"/>
            <a:chExt cx="1243186" cy="385879"/>
          </a:xfrm>
          <a:solidFill>
            <a:schemeClr val="accent6">
              <a:lumMod val="50000"/>
            </a:schemeClr>
          </a:solidFill>
        </p:grpSpPr>
        <p:grpSp>
          <p:nvGrpSpPr>
            <p:cNvPr id="1365" name="27 - Ομάδα"/>
            <p:cNvGrpSpPr>
              <a:grpSpLocks/>
            </p:cNvGrpSpPr>
            <p:nvPr/>
          </p:nvGrpSpPr>
          <p:grpSpPr bwMode="auto">
            <a:xfrm>
              <a:off x="2771800" y="613271"/>
              <a:ext cx="621578" cy="378438"/>
              <a:chOff x="2771800" y="613271"/>
              <a:chExt cx="621578" cy="378438"/>
            </a:xfrm>
            <a:grpFill/>
          </p:grpSpPr>
          <p:grpSp>
            <p:nvGrpSpPr>
              <p:cNvPr id="1366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177" name="8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78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67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175" name="174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76" name="175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68" name="22 - Ομάδα"/>
              <p:cNvGrpSpPr>
                <a:grpSpLocks noChangeAspect="1"/>
              </p:cNvGrpSpPr>
              <p:nvPr/>
            </p:nvGrpSpPr>
            <p:grpSpPr bwMode="auto">
              <a:xfrm>
                <a:off x="3031257" y="624880"/>
                <a:ext cx="108000" cy="352362"/>
                <a:chOff x="4286092" y="749846"/>
                <a:chExt cx="112921" cy="368417"/>
              </a:xfrm>
              <a:grpFill/>
            </p:grpSpPr>
            <p:sp>
              <p:nvSpPr>
                <p:cNvPr id="173" name="172 - Ελεύθερη σχεδίαση"/>
                <p:cNvSpPr/>
                <p:nvPr/>
              </p:nvSpPr>
              <p:spPr>
                <a:xfrm>
                  <a:off x="4291013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74" name="173 - Έλλειψη"/>
                <p:cNvSpPr>
                  <a:spLocks noChangeAspect="1"/>
                </p:cNvSpPr>
                <p:nvPr/>
              </p:nvSpPr>
              <p:spPr>
                <a:xfrm>
                  <a:off x="4286092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69" name="21 - Ομάδα"/>
              <p:cNvGrpSpPr>
                <a:grpSpLocks noChangeAspect="1"/>
              </p:cNvGrpSpPr>
              <p:nvPr/>
            </p:nvGrpSpPr>
            <p:grpSpPr bwMode="auto">
              <a:xfrm>
                <a:off x="3156216" y="615353"/>
                <a:ext cx="115003" cy="353769"/>
                <a:chOff x="4683094" y="786182"/>
                <a:chExt cx="185446" cy="570461"/>
              </a:xfrm>
              <a:grpFill/>
            </p:grpSpPr>
            <p:sp>
              <p:nvSpPr>
                <p:cNvPr id="171" name="170 - Ελεύθερη σχεδίαση"/>
                <p:cNvSpPr/>
                <p:nvPr/>
              </p:nvSpPr>
              <p:spPr>
                <a:xfrm>
                  <a:off x="4683094" y="922338"/>
                  <a:ext cx="162864" cy="434305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72" name="171 - Έλλειψη"/>
                <p:cNvSpPr>
                  <a:spLocks noChangeAspect="1"/>
                </p:cNvSpPr>
                <p:nvPr/>
              </p:nvSpPr>
              <p:spPr>
                <a:xfrm>
                  <a:off x="4694387" y="786182"/>
                  <a:ext cx="174153" cy="17415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70" name="20 - Ομάδα"/>
              <p:cNvGrpSpPr>
                <a:grpSpLocks noChangeAspect="1"/>
              </p:cNvGrpSpPr>
              <p:nvPr/>
            </p:nvGrpSpPr>
            <p:grpSpPr bwMode="auto">
              <a:xfrm>
                <a:off x="3285378" y="624880"/>
                <a:ext cx="108000" cy="348462"/>
                <a:chOff x="5253117" y="692693"/>
                <a:chExt cx="279163" cy="900716"/>
              </a:xfrm>
              <a:grpFill/>
            </p:grpSpPr>
            <p:sp>
              <p:nvSpPr>
                <p:cNvPr id="169" name="168 - Ελεύθερη σχεδίαση"/>
                <p:cNvSpPr/>
                <p:nvPr/>
              </p:nvSpPr>
              <p:spPr>
                <a:xfrm>
                  <a:off x="526573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70" name="19 - Έλλειψη"/>
                <p:cNvSpPr>
                  <a:spLocks noChangeAspect="1"/>
                </p:cNvSpPr>
                <p:nvPr/>
              </p:nvSpPr>
              <p:spPr>
                <a:xfrm>
                  <a:off x="5253117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  <p:grpSp>
          <p:nvGrpSpPr>
            <p:cNvPr id="1371" name="28 - Ομάδα"/>
            <p:cNvGrpSpPr>
              <a:grpSpLocks/>
            </p:cNvGrpSpPr>
            <p:nvPr/>
          </p:nvGrpSpPr>
          <p:grpSpPr bwMode="auto">
            <a:xfrm>
              <a:off x="3402933" y="605830"/>
              <a:ext cx="612053" cy="378438"/>
              <a:chOff x="2771800" y="613271"/>
              <a:chExt cx="612053" cy="378438"/>
            </a:xfrm>
            <a:grpFill/>
          </p:grpSpPr>
          <p:grpSp>
            <p:nvGrpSpPr>
              <p:cNvPr id="1372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162" name="161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63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73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160" name="159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61" name="160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74" name="22 - Ομάδα"/>
              <p:cNvGrpSpPr>
                <a:grpSpLocks noChangeAspect="1"/>
              </p:cNvGrpSpPr>
              <p:nvPr/>
            </p:nvGrpSpPr>
            <p:grpSpPr bwMode="auto">
              <a:xfrm>
                <a:off x="3021748" y="624880"/>
                <a:ext cx="107999" cy="352362"/>
                <a:chOff x="4276151" y="749846"/>
                <a:chExt cx="112920" cy="368417"/>
              </a:xfrm>
              <a:grpFill/>
            </p:grpSpPr>
            <p:sp>
              <p:nvSpPr>
                <p:cNvPr id="158" name="157 - Ελεύθερη σχεδίαση"/>
                <p:cNvSpPr/>
                <p:nvPr/>
              </p:nvSpPr>
              <p:spPr>
                <a:xfrm>
                  <a:off x="4281054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59" name="158 - Έλλειψη"/>
                <p:cNvSpPr>
                  <a:spLocks noChangeAspect="1"/>
                </p:cNvSpPr>
                <p:nvPr/>
              </p:nvSpPr>
              <p:spPr>
                <a:xfrm>
                  <a:off x="4276151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75" name="21 - Ομάδα"/>
              <p:cNvGrpSpPr>
                <a:grpSpLocks noChangeAspect="1"/>
              </p:cNvGrpSpPr>
              <p:nvPr/>
            </p:nvGrpSpPr>
            <p:grpSpPr bwMode="auto">
              <a:xfrm>
                <a:off x="3146697" y="615353"/>
                <a:ext cx="114997" cy="353769"/>
                <a:chOff x="4667735" y="786182"/>
                <a:chExt cx="185436" cy="570461"/>
              </a:xfrm>
              <a:grpFill/>
            </p:grpSpPr>
            <p:sp>
              <p:nvSpPr>
                <p:cNvPr id="156" name="155 - Ελεύθερη σχεδίαση"/>
                <p:cNvSpPr/>
                <p:nvPr/>
              </p:nvSpPr>
              <p:spPr>
                <a:xfrm>
                  <a:off x="4667735" y="922339"/>
                  <a:ext cx="162864" cy="434304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57" name="156 - Έλλειψη"/>
                <p:cNvSpPr>
                  <a:spLocks noChangeAspect="1"/>
                </p:cNvSpPr>
                <p:nvPr/>
              </p:nvSpPr>
              <p:spPr>
                <a:xfrm>
                  <a:off x="4679018" y="786182"/>
                  <a:ext cx="174153" cy="174153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32" name="20 - Ομάδα"/>
              <p:cNvGrpSpPr>
                <a:grpSpLocks noChangeAspect="1"/>
              </p:cNvGrpSpPr>
              <p:nvPr/>
            </p:nvGrpSpPr>
            <p:grpSpPr bwMode="auto">
              <a:xfrm>
                <a:off x="3275853" y="624880"/>
                <a:ext cx="108000" cy="348462"/>
                <a:chOff x="5228496" y="692693"/>
                <a:chExt cx="279163" cy="900716"/>
              </a:xfrm>
              <a:grpFill/>
            </p:grpSpPr>
            <p:sp>
              <p:nvSpPr>
                <p:cNvPr id="154" name="153 - Ελεύθερη σχεδίαση"/>
                <p:cNvSpPr/>
                <p:nvPr/>
              </p:nvSpPr>
              <p:spPr>
                <a:xfrm>
                  <a:off x="524111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55" name="154 - Έλλειψη"/>
                <p:cNvSpPr>
                  <a:spLocks noChangeAspect="1"/>
                </p:cNvSpPr>
                <p:nvPr/>
              </p:nvSpPr>
              <p:spPr>
                <a:xfrm>
                  <a:off x="5228496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</p:grpSp>
      <p:grpSp>
        <p:nvGrpSpPr>
          <p:cNvPr id="33" name="178 - Ομάδα"/>
          <p:cNvGrpSpPr>
            <a:grpSpLocks/>
          </p:cNvGrpSpPr>
          <p:nvPr/>
        </p:nvGrpSpPr>
        <p:grpSpPr bwMode="auto">
          <a:xfrm>
            <a:off x="1808657" y="124058"/>
            <a:ext cx="938024" cy="291213"/>
            <a:chOff x="2771800" y="605830"/>
            <a:chExt cx="1243186" cy="385879"/>
          </a:xfrm>
          <a:solidFill>
            <a:schemeClr val="accent6">
              <a:lumMod val="50000"/>
            </a:schemeClr>
          </a:solidFill>
        </p:grpSpPr>
        <p:grpSp>
          <p:nvGrpSpPr>
            <p:cNvPr id="34" name="27 - Ομάδα"/>
            <p:cNvGrpSpPr>
              <a:grpSpLocks/>
            </p:cNvGrpSpPr>
            <p:nvPr/>
          </p:nvGrpSpPr>
          <p:grpSpPr bwMode="auto">
            <a:xfrm>
              <a:off x="2771800" y="613271"/>
              <a:ext cx="621578" cy="378438"/>
              <a:chOff x="2771800" y="613271"/>
              <a:chExt cx="621578" cy="378438"/>
            </a:xfrm>
            <a:grpFill/>
          </p:grpSpPr>
          <p:grpSp>
            <p:nvGrpSpPr>
              <p:cNvPr id="45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210" name="8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11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46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208" name="207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09" name="208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47" name="22 - Ομάδα"/>
              <p:cNvGrpSpPr>
                <a:grpSpLocks noChangeAspect="1"/>
              </p:cNvGrpSpPr>
              <p:nvPr/>
            </p:nvGrpSpPr>
            <p:grpSpPr bwMode="auto">
              <a:xfrm>
                <a:off x="3031257" y="624880"/>
                <a:ext cx="108000" cy="352362"/>
                <a:chOff x="4286092" y="749846"/>
                <a:chExt cx="112921" cy="368417"/>
              </a:xfrm>
              <a:grpFill/>
            </p:grpSpPr>
            <p:sp>
              <p:nvSpPr>
                <p:cNvPr id="206" name="205 - Ελεύθερη σχεδίαση"/>
                <p:cNvSpPr/>
                <p:nvPr/>
              </p:nvSpPr>
              <p:spPr>
                <a:xfrm>
                  <a:off x="4291013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07" name="206 - Έλλειψη"/>
                <p:cNvSpPr>
                  <a:spLocks noChangeAspect="1"/>
                </p:cNvSpPr>
                <p:nvPr/>
              </p:nvSpPr>
              <p:spPr>
                <a:xfrm>
                  <a:off x="4286092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48" name="21 - Ομάδα"/>
              <p:cNvGrpSpPr>
                <a:grpSpLocks noChangeAspect="1"/>
              </p:cNvGrpSpPr>
              <p:nvPr/>
            </p:nvGrpSpPr>
            <p:grpSpPr bwMode="auto">
              <a:xfrm>
                <a:off x="3156216" y="615353"/>
                <a:ext cx="115003" cy="353769"/>
                <a:chOff x="4683094" y="786182"/>
                <a:chExt cx="185446" cy="570461"/>
              </a:xfrm>
              <a:grpFill/>
            </p:grpSpPr>
            <p:sp>
              <p:nvSpPr>
                <p:cNvPr id="204" name="203 - Ελεύθερη σχεδίαση"/>
                <p:cNvSpPr/>
                <p:nvPr/>
              </p:nvSpPr>
              <p:spPr>
                <a:xfrm>
                  <a:off x="4683094" y="922338"/>
                  <a:ext cx="162864" cy="434305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05" name="204 - Έλλειψη"/>
                <p:cNvSpPr>
                  <a:spLocks noChangeAspect="1"/>
                </p:cNvSpPr>
                <p:nvPr/>
              </p:nvSpPr>
              <p:spPr>
                <a:xfrm>
                  <a:off x="4694387" y="786182"/>
                  <a:ext cx="174153" cy="17415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49" name="20 - Ομάδα"/>
              <p:cNvGrpSpPr>
                <a:grpSpLocks noChangeAspect="1"/>
              </p:cNvGrpSpPr>
              <p:nvPr/>
            </p:nvGrpSpPr>
            <p:grpSpPr bwMode="auto">
              <a:xfrm>
                <a:off x="3285378" y="624880"/>
                <a:ext cx="108000" cy="348462"/>
                <a:chOff x="5253117" y="692693"/>
                <a:chExt cx="279163" cy="900716"/>
              </a:xfrm>
              <a:grpFill/>
            </p:grpSpPr>
            <p:sp>
              <p:nvSpPr>
                <p:cNvPr id="202" name="201 - Ελεύθερη σχεδίαση"/>
                <p:cNvSpPr/>
                <p:nvPr/>
              </p:nvSpPr>
              <p:spPr>
                <a:xfrm>
                  <a:off x="526573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03" name="19 - Έλλειψη"/>
                <p:cNvSpPr>
                  <a:spLocks noChangeAspect="1"/>
                </p:cNvSpPr>
                <p:nvPr/>
              </p:nvSpPr>
              <p:spPr>
                <a:xfrm>
                  <a:off x="5253117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  <p:grpSp>
          <p:nvGrpSpPr>
            <p:cNvPr id="50" name="28 - Ομάδα"/>
            <p:cNvGrpSpPr>
              <a:grpSpLocks/>
            </p:cNvGrpSpPr>
            <p:nvPr/>
          </p:nvGrpSpPr>
          <p:grpSpPr bwMode="auto">
            <a:xfrm>
              <a:off x="3402933" y="605830"/>
              <a:ext cx="612053" cy="378438"/>
              <a:chOff x="2771800" y="613271"/>
              <a:chExt cx="612053" cy="378438"/>
            </a:xfrm>
            <a:grpFill/>
          </p:grpSpPr>
          <p:grpSp>
            <p:nvGrpSpPr>
              <p:cNvPr id="51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195" name="194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96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52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193" name="192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94" name="193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53" name="22 - Ομάδα"/>
              <p:cNvGrpSpPr>
                <a:grpSpLocks noChangeAspect="1"/>
              </p:cNvGrpSpPr>
              <p:nvPr/>
            </p:nvGrpSpPr>
            <p:grpSpPr bwMode="auto">
              <a:xfrm>
                <a:off x="3021748" y="624880"/>
                <a:ext cx="107999" cy="352362"/>
                <a:chOff x="4276151" y="749846"/>
                <a:chExt cx="112920" cy="368417"/>
              </a:xfrm>
              <a:grpFill/>
            </p:grpSpPr>
            <p:sp>
              <p:nvSpPr>
                <p:cNvPr id="191" name="190 - Ελεύθερη σχεδίαση"/>
                <p:cNvSpPr/>
                <p:nvPr/>
              </p:nvSpPr>
              <p:spPr>
                <a:xfrm>
                  <a:off x="4281054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92" name="191 - Έλλειψη"/>
                <p:cNvSpPr>
                  <a:spLocks noChangeAspect="1"/>
                </p:cNvSpPr>
                <p:nvPr/>
              </p:nvSpPr>
              <p:spPr>
                <a:xfrm>
                  <a:off x="4276151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64" name="21 - Ομάδα"/>
              <p:cNvGrpSpPr>
                <a:grpSpLocks noChangeAspect="1"/>
              </p:cNvGrpSpPr>
              <p:nvPr/>
            </p:nvGrpSpPr>
            <p:grpSpPr bwMode="auto">
              <a:xfrm>
                <a:off x="3146697" y="615353"/>
                <a:ext cx="114997" cy="353769"/>
                <a:chOff x="4667735" y="786182"/>
                <a:chExt cx="185436" cy="570461"/>
              </a:xfrm>
              <a:grpFill/>
            </p:grpSpPr>
            <p:sp>
              <p:nvSpPr>
                <p:cNvPr id="189" name="188 - Ελεύθερη σχεδίαση"/>
                <p:cNvSpPr/>
                <p:nvPr/>
              </p:nvSpPr>
              <p:spPr>
                <a:xfrm>
                  <a:off x="4667735" y="922339"/>
                  <a:ext cx="162864" cy="434304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90" name="189 - Έλλειψη"/>
                <p:cNvSpPr>
                  <a:spLocks noChangeAspect="1"/>
                </p:cNvSpPr>
                <p:nvPr/>
              </p:nvSpPr>
              <p:spPr>
                <a:xfrm>
                  <a:off x="4679018" y="786182"/>
                  <a:ext cx="174153" cy="174153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65" name="20 - Ομάδα"/>
              <p:cNvGrpSpPr>
                <a:grpSpLocks noChangeAspect="1"/>
              </p:cNvGrpSpPr>
              <p:nvPr/>
            </p:nvGrpSpPr>
            <p:grpSpPr bwMode="auto">
              <a:xfrm>
                <a:off x="3275853" y="624880"/>
                <a:ext cx="108000" cy="348462"/>
                <a:chOff x="5228496" y="692693"/>
                <a:chExt cx="279163" cy="900716"/>
              </a:xfrm>
              <a:grpFill/>
            </p:grpSpPr>
            <p:sp>
              <p:nvSpPr>
                <p:cNvPr id="187" name="186 - Ελεύθερη σχεδίαση"/>
                <p:cNvSpPr/>
                <p:nvPr/>
              </p:nvSpPr>
              <p:spPr>
                <a:xfrm>
                  <a:off x="524111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88" name="187 - Έλλειψη"/>
                <p:cNvSpPr>
                  <a:spLocks noChangeAspect="1"/>
                </p:cNvSpPr>
                <p:nvPr/>
              </p:nvSpPr>
              <p:spPr>
                <a:xfrm>
                  <a:off x="5228496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</p:grpSp>
      <p:grpSp>
        <p:nvGrpSpPr>
          <p:cNvPr id="66" name="591 - Ομάδα"/>
          <p:cNvGrpSpPr>
            <a:grpSpLocks/>
          </p:cNvGrpSpPr>
          <p:nvPr/>
        </p:nvGrpSpPr>
        <p:grpSpPr bwMode="auto">
          <a:xfrm flipH="1" flipV="1">
            <a:off x="2763262" y="320514"/>
            <a:ext cx="938024" cy="291213"/>
            <a:chOff x="2771800" y="605830"/>
            <a:chExt cx="1243186" cy="385879"/>
          </a:xfrm>
          <a:solidFill>
            <a:schemeClr val="accent6">
              <a:lumMod val="50000"/>
            </a:schemeClr>
          </a:solidFill>
        </p:grpSpPr>
        <p:grpSp>
          <p:nvGrpSpPr>
            <p:cNvPr id="67" name="27 - Ομάδα"/>
            <p:cNvGrpSpPr>
              <a:grpSpLocks/>
            </p:cNvGrpSpPr>
            <p:nvPr/>
          </p:nvGrpSpPr>
          <p:grpSpPr bwMode="auto">
            <a:xfrm>
              <a:off x="2771800" y="613271"/>
              <a:ext cx="621578" cy="378438"/>
              <a:chOff x="2771800" y="613271"/>
              <a:chExt cx="621578" cy="378438"/>
            </a:xfrm>
            <a:grpFill/>
          </p:grpSpPr>
          <p:grpSp>
            <p:nvGrpSpPr>
              <p:cNvPr id="68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623" name="8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24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79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621" name="620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22" name="621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80" name="22 - Ομάδα"/>
              <p:cNvGrpSpPr>
                <a:grpSpLocks noChangeAspect="1"/>
              </p:cNvGrpSpPr>
              <p:nvPr/>
            </p:nvGrpSpPr>
            <p:grpSpPr bwMode="auto">
              <a:xfrm>
                <a:off x="3031257" y="624880"/>
                <a:ext cx="108000" cy="352362"/>
                <a:chOff x="4286092" y="749846"/>
                <a:chExt cx="112921" cy="368417"/>
              </a:xfrm>
              <a:grpFill/>
            </p:grpSpPr>
            <p:sp>
              <p:nvSpPr>
                <p:cNvPr id="619" name="618 - Ελεύθερη σχεδίαση"/>
                <p:cNvSpPr/>
                <p:nvPr/>
              </p:nvSpPr>
              <p:spPr>
                <a:xfrm>
                  <a:off x="4291013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20" name="619 - Έλλειψη"/>
                <p:cNvSpPr>
                  <a:spLocks noChangeAspect="1"/>
                </p:cNvSpPr>
                <p:nvPr/>
              </p:nvSpPr>
              <p:spPr>
                <a:xfrm>
                  <a:off x="4286092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81" name="21 - Ομάδα"/>
              <p:cNvGrpSpPr>
                <a:grpSpLocks noChangeAspect="1"/>
              </p:cNvGrpSpPr>
              <p:nvPr/>
            </p:nvGrpSpPr>
            <p:grpSpPr bwMode="auto">
              <a:xfrm>
                <a:off x="3156216" y="615353"/>
                <a:ext cx="115003" cy="353769"/>
                <a:chOff x="4683094" y="786182"/>
                <a:chExt cx="185446" cy="570461"/>
              </a:xfrm>
              <a:grpFill/>
            </p:grpSpPr>
            <p:sp>
              <p:nvSpPr>
                <p:cNvPr id="617" name="616 - Ελεύθερη σχεδίαση"/>
                <p:cNvSpPr/>
                <p:nvPr/>
              </p:nvSpPr>
              <p:spPr>
                <a:xfrm>
                  <a:off x="4683094" y="922338"/>
                  <a:ext cx="162864" cy="434305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18" name="617 - Έλλειψη"/>
                <p:cNvSpPr>
                  <a:spLocks noChangeAspect="1"/>
                </p:cNvSpPr>
                <p:nvPr/>
              </p:nvSpPr>
              <p:spPr>
                <a:xfrm>
                  <a:off x="4694387" y="786182"/>
                  <a:ext cx="174153" cy="17415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82" name="20 - Ομάδα"/>
              <p:cNvGrpSpPr>
                <a:grpSpLocks noChangeAspect="1"/>
              </p:cNvGrpSpPr>
              <p:nvPr/>
            </p:nvGrpSpPr>
            <p:grpSpPr bwMode="auto">
              <a:xfrm>
                <a:off x="3285378" y="624880"/>
                <a:ext cx="108000" cy="348462"/>
                <a:chOff x="5253117" y="692693"/>
                <a:chExt cx="279163" cy="900716"/>
              </a:xfrm>
              <a:grpFill/>
            </p:grpSpPr>
            <p:sp>
              <p:nvSpPr>
                <p:cNvPr id="615" name="614 - Ελεύθερη σχεδίαση"/>
                <p:cNvSpPr/>
                <p:nvPr/>
              </p:nvSpPr>
              <p:spPr>
                <a:xfrm>
                  <a:off x="526573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16" name="19 - Έλλειψη"/>
                <p:cNvSpPr>
                  <a:spLocks noChangeAspect="1"/>
                </p:cNvSpPr>
                <p:nvPr/>
              </p:nvSpPr>
              <p:spPr>
                <a:xfrm>
                  <a:off x="5253117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  <p:grpSp>
          <p:nvGrpSpPr>
            <p:cNvPr id="83" name="28 - Ομάδα"/>
            <p:cNvGrpSpPr>
              <a:grpSpLocks/>
            </p:cNvGrpSpPr>
            <p:nvPr/>
          </p:nvGrpSpPr>
          <p:grpSpPr bwMode="auto">
            <a:xfrm>
              <a:off x="3402933" y="605830"/>
              <a:ext cx="612053" cy="378438"/>
              <a:chOff x="2771800" y="613271"/>
              <a:chExt cx="612053" cy="378438"/>
            </a:xfrm>
            <a:grpFill/>
          </p:grpSpPr>
          <p:grpSp>
            <p:nvGrpSpPr>
              <p:cNvPr id="84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608" name="607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09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85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606" name="605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07" name="606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86" name="22 - Ομάδα"/>
              <p:cNvGrpSpPr>
                <a:grpSpLocks noChangeAspect="1"/>
              </p:cNvGrpSpPr>
              <p:nvPr/>
            </p:nvGrpSpPr>
            <p:grpSpPr bwMode="auto">
              <a:xfrm>
                <a:off x="3021748" y="624880"/>
                <a:ext cx="107999" cy="352362"/>
                <a:chOff x="4276151" y="749846"/>
                <a:chExt cx="112920" cy="368417"/>
              </a:xfrm>
              <a:grpFill/>
            </p:grpSpPr>
            <p:sp>
              <p:nvSpPr>
                <p:cNvPr id="604" name="603 - Ελεύθερη σχεδίαση"/>
                <p:cNvSpPr/>
                <p:nvPr/>
              </p:nvSpPr>
              <p:spPr>
                <a:xfrm>
                  <a:off x="4281054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05" name="604 - Έλλειψη"/>
                <p:cNvSpPr>
                  <a:spLocks noChangeAspect="1"/>
                </p:cNvSpPr>
                <p:nvPr/>
              </p:nvSpPr>
              <p:spPr>
                <a:xfrm>
                  <a:off x="4276151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97" name="21 - Ομάδα"/>
              <p:cNvGrpSpPr>
                <a:grpSpLocks noChangeAspect="1"/>
              </p:cNvGrpSpPr>
              <p:nvPr/>
            </p:nvGrpSpPr>
            <p:grpSpPr bwMode="auto">
              <a:xfrm>
                <a:off x="3146697" y="615353"/>
                <a:ext cx="114997" cy="353769"/>
                <a:chOff x="4667735" y="786182"/>
                <a:chExt cx="185436" cy="570461"/>
              </a:xfrm>
              <a:grpFill/>
            </p:grpSpPr>
            <p:sp>
              <p:nvSpPr>
                <p:cNvPr id="602" name="601 - Ελεύθερη σχεδίαση"/>
                <p:cNvSpPr/>
                <p:nvPr/>
              </p:nvSpPr>
              <p:spPr>
                <a:xfrm>
                  <a:off x="4667735" y="922339"/>
                  <a:ext cx="162864" cy="434304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03" name="602 - Έλλειψη"/>
                <p:cNvSpPr>
                  <a:spLocks noChangeAspect="1"/>
                </p:cNvSpPr>
                <p:nvPr/>
              </p:nvSpPr>
              <p:spPr>
                <a:xfrm>
                  <a:off x="4679018" y="786182"/>
                  <a:ext cx="174153" cy="174153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98" name="20 - Ομάδα"/>
              <p:cNvGrpSpPr>
                <a:grpSpLocks noChangeAspect="1"/>
              </p:cNvGrpSpPr>
              <p:nvPr/>
            </p:nvGrpSpPr>
            <p:grpSpPr bwMode="auto">
              <a:xfrm>
                <a:off x="3275853" y="624880"/>
                <a:ext cx="108000" cy="348462"/>
                <a:chOff x="5228496" y="692693"/>
                <a:chExt cx="279163" cy="900716"/>
              </a:xfrm>
              <a:grpFill/>
            </p:grpSpPr>
            <p:sp>
              <p:nvSpPr>
                <p:cNvPr id="600" name="599 - Ελεύθερη σχεδίαση"/>
                <p:cNvSpPr/>
                <p:nvPr/>
              </p:nvSpPr>
              <p:spPr>
                <a:xfrm>
                  <a:off x="524111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01" name="600 - Έλλειψη"/>
                <p:cNvSpPr>
                  <a:spLocks noChangeAspect="1"/>
                </p:cNvSpPr>
                <p:nvPr/>
              </p:nvSpPr>
              <p:spPr>
                <a:xfrm>
                  <a:off x="5228496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</p:grpSp>
      <p:grpSp>
        <p:nvGrpSpPr>
          <p:cNvPr id="99" name="624 - Ομάδα"/>
          <p:cNvGrpSpPr>
            <a:grpSpLocks/>
          </p:cNvGrpSpPr>
          <p:nvPr/>
        </p:nvGrpSpPr>
        <p:grpSpPr bwMode="auto">
          <a:xfrm flipH="1" flipV="1">
            <a:off x="3712497" y="317350"/>
            <a:ext cx="938024" cy="291213"/>
            <a:chOff x="2771800" y="605830"/>
            <a:chExt cx="1243186" cy="385879"/>
          </a:xfrm>
          <a:solidFill>
            <a:schemeClr val="accent6">
              <a:lumMod val="50000"/>
            </a:schemeClr>
          </a:solidFill>
        </p:grpSpPr>
        <p:grpSp>
          <p:nvGrpSpPr>
            <p:cNvPr id="100" name="27 - Ομάδα"/>
            <p:cNvGrpSpPr>
              <a:grpSpLocks/>
            </p:cNvGrpSpPr>
            <p:nvPr/>
          </p:nvGrpSpPr>
          <p:grpSpPr bwMode="auto">
            <a:xfrm>
              <a:off x="2771800" y="613271"/>
              <a:ext cx="621578" cy="378438"/>
              <a:chOff x="2771800" y="613271"/>
              <a:chExt cx="621578" cy="378438"/>
            </a:xfrm>
            <a:grpFill/>
          </p:grpSpPr>
          <p:grpSp>
            <p:nvGrpSpPr>
              <p:cNvPr id="101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656" name="8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57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12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654" name="653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55" name="654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13" name="22 - Ομάδα"/>
              <p:cNvGrpSpPr>
                <a:grpSpLocks noChangeAspect="1"/>
              </p:cNvGrpSpPr>
              <p:nvPr/>
            </p:nvGrpSpPr>
            <p:grpSpPr bwMode="auto">
              <a:xfrm>
                <a:off x="3031257" y="624880"/>
                <a:ext cx="108000" cy="352362"/>
                <a:chOff x="4286092" y="749846"/>
                <a:chExt cx="112921" cy="368417"/>
              </a:xfrm>
              <a:grpFill/>
            </p:grpSpPr>
            <p:sp>
              <p:nvSpPr>
                <p:cNvPr id="652" name="651 - Ελεύθερη σχεδίαση"/>
                <p:cNvSpPr/>
                <p:nvPr/>
              </p:nvSpPr>
              <p:spPr>
                <a:xfrm>
                  <a:off x="4291013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53" name="652 - Έλλειψη"/>
                <p:cNvSpPr>
                  <a:spLocks noChangeAspect="1"/>
                </p:cNvSpPr>
                <p:nvPr/>
              </p:nvSpPr>
              <p:spPr>
                <a:xfrm>
                  <a:off x="4286092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14" name="21 - Ομάδα"/>
              <p:cNvGrpSpPr>
                <a:grpSpLocks noChangeAspect="1"/>
              </p:cNvGrpSpPr>
              <p:nvPr/>
            </p:nvGrpSpPr>
            <p:grpSpPr bwMode="auto">
              <a:xfrm>
                <a:off x="3156216" y="615353"/>
                <a:ext cx="115003" cy="353769"/>
                <a:chOff x="4683094" y="786182"/>
                <a:chExt cx="185446" cy="570461"/>
              </a:xfrm>
              <a:grpFill/>
            </p:grpSpPr>
            <p:sp>
              <p:nvSpPr>
                <p:cNvPr id="650" name="649 - Ελεύθερη σχεδίαση"/>
                <p:cNvSpPr/>
                <p:nvPr/>
              </p:nvSpPr>
              <p:spPr>
                <a:xfrm>
                  <a:off x="4683094" y="922338"/>
                  <a:ext cx="162864" cy="434305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51" name="650 - Έλλειψη"/>
                <p:cNvSpPr>
                  <a:spLocks noChangeAspect="1"/>
                </p:cNvSpPr>
                <p:nvPr/>
              </p:nvSpPr>
              <p:spPr>
                <a:xfrm>
                  <a:off x="4694387" y="786182"/>
                  <a:ext cx="174153" cy="17415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15" name="20 - Ομάδα"/>
              <p:cNvGrpSpPr>
                <a:grpSpLocks noChangeAspect="1"/>
              </p:cNvGrpSpPr>
              <p:nvPr/>
            </p:nvGrpSpPr>
            <p:grpSpPr bwMode="auto">
              <a:xfrm>
                <a:off x="3285378" y="624880"/>
                <a:ext cx="108000" cy="348462"/>
                <a:chOff x="5253117" y="692693"/>
                <a:chExt cx="279163" cy="900716"/>
              </a:xfrm>
              <a:grpFill/>
            </p:grpSpPr>
            <p:sp>
              <p:nvSpPr>
                <p:cNvPr id="648" name="647 - Ελεύθερη σχεδίαση"/>
                <p:cNvSpPr/>
                <p:nvPr/>
              </p:nvSpPr>
              <p:spPr>
                <a:xfrm>
                  <a:off x="526573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49" name="19 - Έλλειψη"/>
                <p:cNvSpPr>
                  <a:spLocks noChangeAspect="1"/>
                </p:cNvSpPr>
                <p:nvPr/>
              </p:nvSpPr>
              <p:spPr>
                <a:xfrm>
                  <a:off x="5253117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  <p:grpSp>
          <p:nvGrpSpPr>
            <p:cNvPr id="116" name="28 - Ομάδα"/>
            <p:cNvGrpSpPr>
              <a:grpSpLocks/>
            </p:cNvGrpSpPr>
            <p:nvPr/>
          </p:nvGrpSpPr>
          <p:grpSpPr bwMode="auto">
            <a:xfrm>
              <a:off x="3402933" y="605830"/>
              <a:ext cx="612053" cy="378438"/>
              <a:chOff x="2771800" y="613271"/>
              <a:chExt cx="612053" cy="378438"/>
            </a:xfrm>
            <a:grpFill/>
          </p:grpSpPr>
          <p:grpSp>
            <p:nvGrpSpPr>
              <p:cNvPr id="117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641" name="640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42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18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639" name="638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40" name="639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19" name="22 - Ομάδα"/>
              <p:cNvGrpSpPr>
                <a:grpSpLocks noChangeAspect="1"/>
              </p:cNvGrpSpPr>
              <p:nvPr/>
            </p:nvGrpSpPr>
            <p:grpSpPr bwMode="auto">
              <a:xfrm>
                <a:off x="3021748" y="624880"/>
                <a:ext cx="107999" cy="352362"/>
                <a:chOff x="4276151" y="749846"/>
                <a:chExt cx="112920" cy="368417"/>
              </a:xfrm>
              <a:grpFill/>
            </p:grpSpPr>
            <p:sp>
              <p:nvSpPr>
                <p:cNvPr id="637" name="636 - Ελεύθερη σχεδίαση"/>
                <p:cNvSpPr/>
                <p:nvPr/>
              </p:nvSpPr>
              <p:spPr>
                <a:xfrm>
                  <a:off x="4281054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38" name="637 - Έλλειψη"/>
                <p:cNvSpPr>
                  <a:spLocks noChangeAspect="1"/>
                </p:cNvSpPr>
                <p:nvPr/>
              </p:nvSpPr>
              <p:spPr>
                <a:xfrm>
                  <a:off x="4276151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20" name="21 - Ομάδα"/>
              <p:cNvGrpSpPr>
                <a:grpSpLocks noChangeAspect="1"/>
              </p:cNvGrpSpPr>
              <p:nvPr/>
            </p:nvGrpSpPr>
            <p:grpSpPr bwMode="auto">
              <a:xfrm>
                <a:off x="3146697" y="615353"/>
                <a:ext cx="114997" cy="353769"/>
                <a:chOff x="4667735" y="786182"/>
                <a:chExt cx="185436" cy="570461"/>
              </a:xfrm>
              <a:grpFill/>
            </p:grpSpPr>
            <p:sp>
              <p:nvSpPr>
                <p:cNvPr id="635" name="634 - Ελεύθερη σχεδίαση"/>
                <p:cNvSpPr/>
                <p:nvPr/>
              </p:nvSpPr>
              <p:spPr>
                <a:xfrm>
                  <a:off x="4667735" y="922339"/>
                  <a:ext cx="162864" cy="434304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36" name="635 - Έλλειψη"/>
                <p:cNvSpPr>
                  <a:spLocks noChangeAspect="1"/>
                </p:cNvSpPr>
                <p:nvPr/>
              </p:nvSpPr>
              <p:spPr>
                <a:xfrm>
                  <a:off x="4679018" y="786182"/>
                  <a:ext cx="174153" cy="174153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1" name="20 - Ομάδα"/>
              <p:cNvGrpSpPr>
                <a:grpSpLocks noChangeAspect="1"/>
              </p:cNvGrpSpPr>
              <p:nvPr/>
            </p:nvGrpSpPr>
            <p:grpSpPr bwMode="auto">
              <a:xfrm>
                <a:off x="3275853" y="624880"/>
                <a:ext cx="108000" cy="348462"/>
                <a:chOff x="5228496" y="692693"/>
                <a:chExt cx="279163" cy="900716"/>
              </a:xfrm>
              <a:grpFill/>
            </p:grpSpPr>
            <p:sp>
              <p:nvSpPr>
                <p:cNvPr id="633" name="632 - Ελεύθερη σχεδίαση"/>
                <p:cNvSpPr/>
                <p:nvPr/>
              </p:nvSpPr>
              <p:spPr>
                <a:xfrm>
                  <a:off x="524111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34" name="633 - Έλλειψη"/>
                <p:cNvSpPr>
                  <a:spLocks noChangeAspect="1"/>
                </p:cNvSpPr>
                <p:nvPr/>
              </p:nvSpPr>
              <p:spPr>
                <a:xfrm>
                  <a:off x="5228496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</p:grpSp>
      <p:grpSp>
        <p:nvGrpSpPr>
          <p:cNvPr id="132" name="690 - Ομάδα"/>
          <p:cNvGrpSpPr>
            <a:grpSpLocks/>
          </p:cNvGrpSpPr>
          <p:nvPr/>
        </p:nvGrpSpPr>
        <p:grpSpPr bwMode="auto">
          <a:xfrm flipH="1" flipV="1">
            <a:off x="11571" y="331103"/>
            <a:ext cx="839709" cy="289585"/>
            <a:chOff x="2902099" y="605830"/>
            <a:chExt cx="1112887" cy="383721"/>
          </a:xfrm>
          <a:solidFill>
            <a:schemeClr val="accent6">
              <a:lumMod val="50000"/>
            </a:schemeClr>
          </a:solidFill>
        </p:grpSpPr>
        <p:grpSp>
          <p:nvGrpSpPr>
            <p:cNvPr id="133" name="27 - Ομάδα"/>
            <p:cNvGrpSpPr>
              <a:grpSpLocks/>
            </p:cNvGrpSpPr>
            <p:nvPr/>
          </p:nvGrpSpPr>
          <p:grpSpPr bwMode="auto">
            <a:xfrm>
              <a:off x="2902099" y="613271"/>
              <a:ext cx="491279" cy="376280"/>
              <a:chOff x="2902099" y="613271"/>
              <a:chExt cx="491279" cy="376280"/>
            </a:xfrm>
            <a:grpFill/>
          </p:grpSpPr>
          <p:grpSp>
            <p:nvGrpSpPr>
              <p:cNvPr id="134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719" name="718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20" name="719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5" name="22 - Ομάδα"/>
              <p:cNvGrpSpPr>
                <a:grpSpLocks noChangeAspect="1"/>
              </p:cNvGrpSpPr>
              <p:nvPr/>
            </p:nvGrpSpPr>
            <p:grpSpPr bwMode="auto">
              <a:xfrm>
                <a:off x="3031257" y="624880"/>
                <a:ext cx="108000" cy="352362"/>
                <a:chOff x="4286092" y="749846"/>
                <a:chExt cx="112921" cy="368417"/>
              </a:xfrm>
              <a:grpFill/>
            </p:grpSpPr>
            <p:sp>
              <p:nvSpPr>
                <p:cNvPr id="717" name="716 - Ελεύθερη σχεδίαση"/>
                <p:cNvSpPr/>
                <p:nvPr/>
              </p:nvSpPr>
              <p:spPr>
                <a:xfrm>
                  <a:off x="4291013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18" name="717 - Έλλειψη"/>
                <p:cNvSpPr>
                  <a:spLocks noChangeAspect="1"/>
                </p:cNvSpPr>
                <p:nvPr/>
              </p:nvSpPr>
              <p:spPr>
                <a:xfrm>
                  <a:off x="4286092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44" name="21 - Ομάδα"/>
              <p:cNvGrpSpPr>
                <a:grpSpLocks noChangeAspect="1"/>
              </p:cNvGrpSpPr>
              <p:nvPr/>
            </p:nvGrpSpPr>
            <p:grpSpPr bwMode="auto">
              <a:xfrm>
                <a:off x="3156216" y="615353"/>
                <a:ext cx="115003" cy="353769"/>
                <a:chOff x="4683094" y="786182"/>
                <a:chExt cx="185446" cy="570461"/>
              </a:xfrm>
              <a:grpFill/>
            </p:grpSpPr>
            <p:sp>
              <p:nvSpPr>
                <p:cNvPr id="715" name="714 - Ελεύθερη σχεδίαση"/>
                <p:cNvSpPr/>
                <p:nvPr/>
              </p:nvSpPr>
              <p:spPr>
                <a:xfrm>
                  <a:off x="4683094" y="922338"/>
                  <a:ext cx="162864" cy="434305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16" name="715 - Έλλειψη"/>
                <p:cNvSpPr>
                  <a:spLocks noChangeAspect="1"/>
                </p:cNvSpPr>
                <p:nvPr/>
              </p:nvSpPr>
              <p:spPr>
                <a:xfrm>
                  <a:off x="4694387" y="786182"/>
                  <a:ext cx="174153" cy="17415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45" name="20 - Ομάδα"/>
              <p:cNvGrpSpPr>
                <a:grpSpLocks noChangeAspect="1"/>
              </p:cNvGrpSpPr>
              <p:nvPr/>
            </p:nvGrpSpPr>
            <p:grpSpPr bwMode="auto">
              <a:xfrm>
                <a:off x="3285378" y="624880"/>
                <a:ext cx="108000" cy="348462"/>
                <a:chOff x="5253117" y="692693"/>
                <a:chExt cx="279163" cy="900716"/>
              </a:xfrm>
              <a:grpFill/>
            </p:grpSpPr>
            <p:sp>
              <p:nvSpPr>
                <p:cNvPr id="713" name="712 - Ελεύθερη σχεδίαση"/>
                <p:cNvSpPr/>
                <p:nvPr/>
              </p:nvSpPr>
              <p:spPr>
                <a:xfrm>
                  <a:off x="526573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14" name="19 - Έλλειψη"/>
                <p:cNvSpPr>
                  <a:spLocks noChangeAspect="1"/>
                </p:cNvSpPr>
                <p:nvPr/>
              </p:nvSpPr>
              <p:spPr>
                <a:xfrm>
                  <a:off x="5253117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  <p:grpSp>
          <p:nvGrpSpPr>
            <p:cNvPr id="146" name="28 - Ομάδα"/>
            <p:cNvGrpSpPr>
              <a:grpSpLocks/>
            </p:cNvGrpSpPr>
            <p:nvPr/>
          </p:nvGrpSpPr>
          <p:grpSpPr bwMode="auto">
            <a:xfrm>
              <a:off x="3402933" y="605830"/>
              <a:ext cx="612053" cy="378438"/>
              <a:chOff x="2771800" y="613271"/>
              <a:chExt cx="612053" cy="378438"/>
            </a:xfrm>
            <a:grpFill/>
          </p:grpSpPr>
          <p:grpSp>
            <p:nvGrpSpPr>
              <p:cNvPr id="147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707" name="706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08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48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705" name="704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06" name="705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49" name="22 - Ομάδα"/>
              <p:cNvGrpSpPr>
                <a:grpSpLocks noChangeAspect="1"/>
              </p:cNvGrpSpPr>
              <p:nvPr/>
            </p:nvGrpSpPr>
            <p:grpSpPr bwMode="auto">
              <a:xfrm>
                <a:off x="3021748" y="624880"/>
                <a:ext cx="107999" cy="352362"/>
                <a:chOff x="4276151" y="749846"/>
                <a:chExt cx="112920" cy="368417"/>
              </a:xfrm>
              <a:grpFill/>
            </p:grpSpPr>
            <p:sp>
              <p:nvSpPr>
                <p:cNvPr id="703" name="702 - Ελεύθερη σχεδίαση"/>
                <p:cNvSpPr/>
                <p:nvPr/>
              </p:nvSpPr>
              <p:spPr>
                <a:xfrm>
                  <a:off x="4281054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04" name="703 - Έλλειψη"/>
                <p:cNvSpPr>
                  <a:spLocks noChangeAspect="1"/>
                </p:cNvSpPr>
                <p:nvPr/>
              </p:nvSpPr>
              <p:spPr>
                <a:xfrm>
                  <a:off x="4276151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50" name="21 - Ομάδα"/>
              <p:cNvGrpSpPr>
                <a:grpSpLocks noChangeAspect="1"/>
              </p:cNvGrpSpPr>
              <p:nvPr/>
            </p:nvGrpSpPr>
            <p:grpSpPr bwMode="auto">
              <a:xfrm>
                <a:off x="3146697" y="615353"/>
                <a:ext cx="114997" cy="353769"/>
                <a:chOff x="4667735" y="786182"/>
                <a:chExt cx="185436" cy="570461"/>
              </a:xfrm>
              <a:grpFill/>
            </p:grpSpPr>
            <p:sp>
              <p:nvSpPr>
                <p:cNvPr id="701" name="700 - Ελεύθερη σχεδίαση"/>
                <p:cNvSpPr/>
                <p:nvPr/>
              </p:nvSpPr>
              <p:spPr>
                <a:xfrm>
                  <a:off x="4667735" y="922339"/>
                  <a:ext cx="162864" cy="434304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02" name="701 - Έλλειψη"/>
                <p:cNvSpPr>
                  <a:spLocks noChangeAspect="1"/>
                </p:cNvSpPr>
                <p:nvPr/>
              </p:nvSpPr>
              <p:spPr>
                <a:xfrm>
                  <a:off x="4679018" y="786182"/>
                  <a:ext cx="174153" cy="174153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51" name="20 - Ομάδα"/>
              <p:cNvGrpSpPr>
                <a:grpSpLocks noChangeAspect="1"/>
              </p:cNvGrpSpPr>
              <p:nvPr/>
            </p:nvGrpSpPr>
            <p:grpSpPr bwMode="auto">
              <a:xfrm>
                <a:off x="3275853" y="624880"/>
                <a:ext cx="108000" cy="348462"/>
                <a:chOff x="5228496" y="692693"/>
                <a:chExt cx="279163" cy="900716"/>
              </a:xfrm>
              <a:grpFill/>
            </p:grpSpPr>
            <p:sp>
              <p:nvSpPr>
                <p:cNvPr id="699" name="698 - Ελεύθερη σχεδίαση"/>
                <p:cNvSpPr/>
                <p:nvPr/>
              </p:nvSpPr>
              <p:spPr>
                <a:xfrm>
                  <a:off x="524111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00" name="699 - Έλλειψη"/>
                <p:cNvSpPr>
                  <a:spLocks noChangeAspect="1"/>
                </p:cNvSpPr>
                <p:nvPr/>
              </p:nvSpPr>
              <p:spPr>
                <a:xfrm>
                  <a:off x="5228496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</p:grpSp>
      <p:grpSp>
        <p:nvGrpSpPr>
          <p:cNvPr id="152" name="720 - Ομάδα"/>
          <p:cNvGrpSpPr>
            <a:grpSpLocks/>
          </p:cNvGrpSpPr>
          <p:nvPr/>
        </p:nvGrpSpPr>
        <p:grpSpPr bwMode="auto">
          <a:xfrm flipH="1" flipV="1">
            <a:off x="862491" y="320752"/>
            <a:ext cx="938024" cy="291213"/>
            <a:chOff x="2771800" y="605830"/>
            <a:chExt cx="1243186" cy="385879"/>
          </a:xfrm>
          <a:solidFill>
            <a:schemeClr val="accent6">
              <a:lumMod val="50000"/>
            </a:schemeClr>
          </a:solidFill>
        </p:grpSpPr>
        <p:grpSp>
          <p:nvGrpSpPr>
            <p:cNvPr id="153" name="27 - Ομάδα"/>
            <p:cNvGrpSpPr>
              <a:grpSpLocks/>
            </p:cNvGrpSpPr>
            <p:nvPr/>
          </p:nvGrpSpPr>
          <p:grpSpPr bwMode="auto">
            <a:xfrm>
              <a:off x="2771800" y="613271"/>
              <a:ext cx="621578" cy="378438"/>
              <a:chOff x="2771800" y="613271"/>
              <a:chExt cx="621578" cy="378438"/>
            </a:xfrm>
            <a:grpFill/>
          </p:grpSpPr>
          <p:grpSp>
            <p:nvGrpSpPr>
              <p:cNvPr id="164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752" name="8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53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65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750" name="749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51" name="750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66" name="22 - Ομάδα"/>
              <p:cNvGrpSpPr>
                <a:grpSpLocks noChangeAspect="1"/>
              </p:cNvGrpSpPr>
              <p:nvPr/>
            </p:nvGrpSpPr>
            <p:grpSpPr bwMode="auto">
              <a:xfrm>
                <a:off x="3031257" y="624880"/>
                <a:ext cx="108000" cy="352362"/>
                <a:chOff x="4286092" y="749846"/>
                <a:chExt cx="112921" cy="368417"/>
              </a:xfrm>
              <a:grpFill/>
            </p:grpSpPr>
            <p:sp>
              <p:nvSpPr>
                <p:cNvPr id="748" name="747 - Ελεύθερη σχεδίαση"/>
                <p:cNvSpPr/>
                <p:nvPr/>
              </p:nvSpPr>
              <p:spPr>
                <a:xfrm>
                  <a:off x="4291013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49" name="748 - Έλλειψη"/>
                <p:cNvSpPr>
                  <a:spLocks noChangeAspect="1"/>
                </p:cNvSpPr>
                <p:nvPr/>
              </p:nvSpPr>
              <p:spPr>
                <a:xfrm>
                  <a:off x="4286092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67" name="21 - Ομάδα"/>
              <p:cNvGrpSpPr>
                <a:grpSpLocks noChangeAspect="1"/>
              </p:cNvGrpSpPr>
              <p:nvPr/>
            </p:nvGrpSpPr>
            <p:grpSpPr bwMode="auto">
              <a:xfrm>
                <a:off x="3156216" y="615353"/>
                <a:ext cx="115003" cy="353769"/>
                <a:chOff x="4683094" y="786182"/>
                <a:chExt cx="185446" cy="570461"/>
              </a:xfrm>
              <a:grpFill/>
            </p:grpSpPr>
            <p:sp>
              <p:nvSpPr>
                <p:cNvPr id="746" name="745 - Ελεύθερη σχεδίαση"/>
                <p:cNvSpPr/>
                <p:nvPr/>
              </p:nvSpPr>
              <p:spPr>
                <a:xfrm>
                  <a:off x="4683094" y="922338"/>
                  <a:ext cx="162864" cy="434305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47" name="746 - Έλλειψη"/>
                <p:cNvSpPr>
                  <a:spLocks noChangeAspect="1"/>
                </p:cNvSpPr>
                <p:nvPr/>
              </p:nvSpPr>
              <p:spPr>
                <a:xfrm>
                  <a:off x="4694387" y="786182"/>
                  <a:ext cx="174153" cy="17415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68" name="20 - Ομάδα"/>
              <p:cNvGrpSpPr>
                <a:grpSpLocks noChangeAspect="1"/>
              </p:cNvGrpSpPr>
              <p:nvPr/>
            </p:nvGrpSpPr>
            <p:grpSpPr bwMode="auto">
              <a:xfrm>
                <a:off x="3285378" y="624880"/>
                <a:ext cx="108000" cy="348462"/>
                <a:chOff x="5253117" y="692693"/>
                <a:chExt cx="279163" cy="900716"/>
              </a:xfrm>
              <a:grpFill/>
            </p:grpSpPr>
            <p:sp>
              <p:nvSpPr>
                <p:cNvPr id="744" name="743 - Ελεύθερη σχεδίαση"/>
                <p:cNvSpPr/>
                <p:nvPr/>
              </p:nvSpPr>
              <p:spPr>
                <a:xfrm>
                  <a:off x="526573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45" name="19 - Έλλειψη"/>
                <p:cNvSpPr>
                  <a:spLocks noChangeAspect="1"/>
                </p:cNvSpPr>
                <p:nvPr/>
              </p:nvSpPr>
              <p:spPr>
                <a:xfrm>
                  <a:off x="5253117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  <p:grpSp>
          <p:nvGrpSpPr>
            <p:cNvPr id="179" name="28 - Ομάδα"/>
            <p:cNvGrpSpPr>
              <a:grpSpLocks/>
            </p:cNvGrpSpPr>
            <p:nvPr/>
          </p:nvGrpSpPr>
          <p:grpSpPr bwMode="auto">
            <a:xfrm>
              <a:off x="3402933" y="605830"/>
              <a:ext cx="612053" cy="378438"/>
              <a:chOff x="2771800" y="613271"/>
              <a:chExt cx="612053" cy="378438"/>
            </a:xfrm>
            <a:grpFill/>
          </p:grpSpPr>
          <p:grpSp>
            <p:nvGrpSpPr>
              <p:cNvPr id="180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737" name="736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38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81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735" name="734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36" name="735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82" name="22 - Ομάδα"/>
              <p:cNvGrpSpPr>
                <a:grpSpLocks noChangeAspect="1"/>
              </p:cNvGrpSpPr>
              <p:nvPr/>
            </p:nvGrpSpPr>
            <p:grpSpPr bwMode="auto">
              <a:xfrm>
                <a:off x="3021748" y="624880"/>
                <a:ext cx="107999" cy="352362"/>
                <a:chOff x="4276151" y="749846"/>
                <a:chExt cx="112920" cy="368417"/>
              </a:xfrm>
              <a:grpFill/>
            </p:grpSpPr>
            <p:sp>
              <p:nvSpPr>
                <p:cNvPr id="733" name="732 - Ελεύθερη σχεδίαση"/>
                <p:cNvSpPr/>
                <p:nvPr/>
              </p:nvSpPr>
              <p:spPr>
                <a:xfrm>
                  <a:off x="4281054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34" name="733 - Έλλειψη"/>
                <p:cNvSpPr>
                  <a:spLocks noChangeAspect="1"/>
                </p:cNvSpPr>
                <p:nvPr/>
              </p:nvSpPr>
              <p:spPr>
                <a:xfrm>
                  <a:off x="4276151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83" name="21 - Ομάδα"/>
              <p:cNvGrpSpPr>
                <a:grpSpLocks noChangeAspect="1"/>
              </p:cNvGrpSpPr>
              <p:nvPr/>
            </p:nvGrpSpPr>
            <p:grpSpPr bwMode="auto">
              <a:xfrm>
                <a:off x="3146697" y="615353"/>
                <a:ext cx="114997" cy="353769"/>
                <a:chOff x="4667735" y="786182"/>
                <a:chExt cx="185436" cy="570461"/>
              </a:xfrm>
              <a:grpFill/>
            </p:grpSpPr>
            <p:sp>
              <p:nvSpPr>
                <p:cNvPr id="731" name="730 - Ελεύθερη σχεδίαση"/>
                <p:cNvSpPr/>
                <p:nvPr/>
              </p:nvSpPr>
              <p:spPr>
                <a:xfrm>
                  <a:off x="4667735" y="922339"/>
                  <a:ext cx="162864" cy="434304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32" name="731 - Έλλειψη"/>
                <p:cNvSpPr>
                  <a:spLocks noChangeAspect="1"/>
                </p:cNvSpPr>
                <p:nvPr/>
              </p:nvSpPr>
              <p:spPr>
                <a:xfrm>
                  <a:off x="4679018" y="786182"/>
                  <a:ext cx="174153" cy="174153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84" name="20 - Ομάδα"/>
              <p:cNvGrpSpPr>
                <a:grpSpLocks noChangeAspect="1"/>
              </p:cNvGrpSpPr>
              <p:nvPr/>
            </p:nvGrpSpPr>
            <p:grpSpPr bwMode="auto">
              <a:xfrm>
                <a:off x="3275853" y="624880"/>
                <a:ext cx="108000" cy="348462"/>
                <a:chOff x="5228496" y="692693"/>
                <a:chExt cx="279163" cy="900716"/>
              </a:xfrm>
              <a:grpFill/>
            </p:grpSpPr>
            <p:sp>
              <p:nvSpPr>
                <p:cNvPr id="729" name="728 - Ελεύθερη σχεδίαση"/>
                <p:cNvSpPr/>
                <p:nvPr/>
              </p:nvSpPr>
              <p:spPr>
                <a:xfrm>
                  <a:off x="524111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30" name="729 - Έλλειψη"/>
                <p:cNvSpPr>
                  <a:spLocks noChangeAspect="1"/>
                </p:cNvSpPr>
                <p:nvPr/>
              </p:nvSpPr>
              <p:spPr>
                <a:xfrm>
                  <a:off x="5228496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</p:grpSp>
      <p:grpSp>
        <p:nvGrpSpPr>
          <p:cNvPr id="185" name="753 - Ομάδα"/>
          <p:cNvGrpSpPr>
            <a:grpSpLocks/>
          </p:cNvGrpSpPr>
          <p:nvPr/>
        </p:nvGrpSpPr>
        <p:grpSpPr bwMode="auto">
          <a:xfrm flipH="1" flipV="1">
            <a:off x="1811726" y="316726"/>
            <a:ext cx="938024" cy="291213"/>
            <a:chOff x="2771800" y="605830"/>
            <a:chExt cx="1243186" cy="385879"/>
          </a:xfrm>
          <a:solidFill>
            <a:schemeClr val="accent6">
              <a:lumMod val="50000"/>
            </a:schemeClr>
          </a:solidFill>
        </p:grpSpPr>
        <p:grpSp>
          <p:nvGrpSpPr>
            <p:cNvPr id="186" name="27 - Ομάδα"/>
            <p:cNvGrpSpPr>
              <a:grpSpLocks/>
            </p:cNvGrpSpPr>
            <p:nvPr/>
          </p:nvGrpSpPr>
          <p:grpSpPr bwMode="auto">
            <a:xfrm>
              <a:off x="2771800" y="613271"/>
              <a:ext cx="621578" cy="378438"/>
              <a:chOff x="2771800" y="613271"/>
              <a:chExt cx="621578" cy="378438"/>
            </a:xfrm>
            <a:grpFill/>
          </p:grpSpPr>
          <p:grpSp>
            <p:nvGrpSpPr>
              <p:cNvPr id="197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785" name="8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86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98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783" name="782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84" name="783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99" name="22 - Ομάδα"/>
              <p:cNvGrpSpPr>
                <a:grpSpLocks noChangeAspect="1"/>
              </p:cNvGrpSpPr>
              <p:nvPr/>
            </p:nvGrpSpPr>
            <p:grpSpPr bwMode="auto">
              <a:xfrm>
                <a:off x="3031257" y="624880"/>
                <a:ext cx="108000" cy="352362"/>
                <a:chOff x="4286092" y="749846"/>
                <a:chExt cx="112921" cy="368417"/>
              </a:xfrm>
              <a:grpFill/>
            </p:grpSpPr>
            <p:sp>
              <p:nvSpPr>
                <p:cNvPr id="781" name="780 - Ελεύθερη σχεδίαση"/>
                <p:cNvSpPr/>
                <p:nvPr/>
              </p:nvSpPr>
              <p:spPr>
                <a:xfrm>
                  <a:off x="4291013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82" name="781 - Έλλειψη"/>
                <p:cNvSpPr>
                  <a:spLocks noChangeAspect="1"/>
                </p:cNvSpPr>
                <p:nvPr/>
              </p:nvSpPr>
              <p:spPr>
                <a:xfrm>
                  <a:off x="4286092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00" name="21 - Ομάδα"/>
              <p:cNvGrpSpPr>
                <a:grpSpLocks noChangeAspect="1"/>
              </p:cNvGrpSpPr>
              <p:nvPr/>
            </p:nvGrpSpPr>
            <p:grpSpPr bwMode="auto">
              <a:xfrm>
                <a:off x="3156216" y="615353"/>
                <a:ext cx="115003" cy="353769"/>
                <a:chOff x="4683094" y="786182"/>
                <a:chExt cx="185446" cy="570461"/>
              </a:xfrm>
              <a:grpFill/>
            </p:grpSpPr>
            <p:sp>
              <p:nvSpPr>
                <p:cNvPr id="779" name="778 - Ελεύθερη σχεδίαση"/>
                <p:cNvSpPr/>
                <p:nvPr/>
              </p:nvSpPr>
              <p:spPr>
                <a:xfrm>
                  <a:off x="4683094" y="922338"/>
                  <a:ext cx="162864" cy="434305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80" name="779 - Έλλειψη"/>
                <p:cNvSpPr>
                  <a:spLocks noChangeAspect="1"/>
                </p:cNvSpPr>
                <p:nvPr/>
              </p:nvSpPr>
              <p:spPr>
                <a:xfrm>
                  <a:off x="4694387" y="786182"/>
                  <a:ext cx="174153" cy="17415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01" name="20 - Ομάδα"/>
              <p:cNvGrpSpPr>
                <a:grpSpLocks noChangeAspect="1"/>
              </p:cNvGrpSpPr>
              <p:nvPr/>
            </p:nvGrpSpPr>
            <p:grpSpPr bwMode="auto">
              <a:xfrm>
                <a:off x="3285378" y="624880"/>
                <a:ext cx="108000" cy="348462"/>
                <a:chOff x="5253117" y="692693"/>
                <a:chExt cx="279163" cy="900716"/>
              </a:xfrm>
              <a:grpFill/>
            </p:grpSpPr>
            <p:sp>
              <p:nvSpPr>
                <p:cNvPr id="777" name="776 - Ελεύθερη σχεδίαση"/>
                <p:cNvSpPr/>
                <p:nvPr/>
              </p:nvSpPr>
              <p:spPr>
                <a:xfrm>
                  <a:off x="526573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78" name="19 - Έλλειψη"/>
                <p:cNvSpPr>
                  <a:spLocks noChangeAspect="1"/>
                </p:cNvSpPr>
                <p:nvPr/>
              </p:nvSpPr>
              <p:spPr>
                <a:xfrm>
                  <a:off x="5253117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  <p:grpSp>
          <p:nvGrpSpPr>
            <p:cNvPr id="212" name="28 - Ομάδα"/>
            <p:cNvGrpSpPr>
              <a:grpSpLocks/>
            </p:cNvGrpSpPr>
            <p:nvPr/>
          </p:nvGrpSpPr>
          <p:grpSpPr bwMode="auto">
            <a:xfrm>
              <a:off x="3402933" y="605830"/>
              <a:ext cx="612053" cy="378438"/>
              <a:chOff x="2771800" y="613271"/>
              <a:chExt cx="612053" cy="378438"/>
            </a:xfrm>
            <a:grpFill/>
          </p:grpSpPr>
          <p:grpSp>
            <p:nvGrpSpPr>
              <p:cNvPr id="213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770" name="769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71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14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768" name="767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69" name="768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15" name="22 - Ομάδα"/>
              <p:cNvGrpSpPr>
                <a:grpSpLocks noChangeAspect="1"/>
              </p:cNvGrpSpPr>
              <p:nvPr/>
            </p:nvGrpSpPr>
            <p:grpSpPr bwMode="auto">
              <a:xfrm>
                <a:off x="3021748" y="624880"/>
                <a:ext cx="107999" cy="352362"/>
                <a:chOff x="4276151" y="749846"/>
                <a:chExt cx="112920" cy="368417"/>
              </a:xfrm>
              <a:grpFill/>
            </p:grpSpPr>
            <p:sp>
              <p:nvSpPr>
                <p:cNvPr id="766" name="765 - Ελεύθερη σχεδίαση"/>
                <p:cNvSpPr/>
                <p:nvPr/>
              </p:nvSpPr>
              <p:spPr>
                <a:xfrm>
                  <a:off x="4281054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67" name="766 - Έλλειψη"/>
                <p:cNvSpPr>
                  <a:spLocks noChangeAspect="1"/>
                </p:cNvSpPr>
                <p:nvPr/>
              </p:nvSpPr>
              <p:spPr>
                <a:xfrm>
                  <a:off x="4276151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16" name="21 - Ομάδα"/>
              <p:cNvGrpSpPr>
                <a:grpSpLocks noChangeAspect="1"/>
              </p:cNvGrpSpPr>
              <p:nvPr/>
            </p:nvGrpSpPr>
            <p:grpSpPr bwMode="auto">
              <a:xfrm>
                <a:off x="3146697" y="615353"/>
                <a:ext cx="114997" cy="353769"/>
                <a:chOff x="4667735" y="786182"/>
                <a:chExt cx="185436" cy="570461"/>
              </a:xfrm>
              <a:grpFill/>
            </p:grpSpPr>
            <p:sp>
              <p:nvSpPr>
                <p:cNvPr id="764" name="763 - Ελεύθερη σχεδίαση"/>
                <p:cNvSpPr/>
                <p:nvPr/>
              </p:nvSpPr>
              <p:spPr>
                <a:xfrm>
                  <a:off x="4667735" y="922339"/>
                  <a:ext cx="162864" cy="434304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65" name="764 - Έλλειψη"/>
                <p:cNvSpPr>
                  <a:spLocks noChangeAspect="1"/>
                </p:cNvSpPr>
                <p:nvPr/>
              </p:nvSpPr>
              <p:spPr>
                <a:xfrm>
                  <a:off x="4679018" y="786182"/>
                  <a:ext cx="174153" cy="174153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17" name="20 - Ομάδα"/>
              <p:cNvGrpSpPr>
                <a:grpSpLocks noChangeAspect="1"/>
              </p:cNvGrpSpPr>
              <p:nvPr/>
            </p:nvGrpSpPr>
            <p:grpSpPr bwMode="auto">
              <a:xfrm>
                <a:off x="3275853" y="624880"/>
                <a:ext cx="108000" cy="348462"/>
                <a:chOff x="5228496" y="692693"/>
                <a:chExt cx="279163" cy="900716"/>
              </a:xfrm>
              <a:grpFill/>
            </p:grpSpPr>
            <p:sp>
              <p:nvSpPr>
                <p:cNvPr id="762" name="761 - Ελεύθερη σχεδίαση"/>
                <p:cNvSpPr/>
                <p:nvPr/>
              </p:nvSpPr>
              <p:spPr>
                <a:xfrm>
                  <a:off x="524111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63" name="762 - Έλλειψη"/>
                <p:cNvSpPr>
                  <a:spLocks noChangeAspect="1"/>
                </p:cNvSpPr>
                <p:nvPr/>
              </p:nvSpPr>
              <p:spPr>
                <a:xfrm>
                  <a:off x="5228496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</p:grpSp>
      <p:grpSp>
        <p:nvGrpSpPr>
          <p:cNvPr id="218" name="839 - Ομάδα"/>
          <p:cNvGrpSpPr>
            <a:grpSpLocks/>
          </p:cNvGrpSpPr>
          <p:nvPr/>
        </p:nvGrpSpPr>
        <p:grpSpPr bwMode="auto">
          <a:xfrm>
            <a:off x="4658664" y="116632"/>
            <a:ext cx="2246641" cy="487906"/>
            <a:chOff x="4658591" y="729340"/>
            <a:chExt cx="2246818" cy="487852"/>
          </a:xfrm>
          <a:solidFill>
            <a:schemeClr val="accent6">
              <a:lumMod val="50000"/>
            </a:schemeClr>
          </a:solidFill>
        </p:grpSpPr>
        <p:grpSp>
          <p:nvGrpSpPr>
            <p:cNvPr id="219" name="78 - Ομάδα"/>
            <p:cNvGrpSpPr>
              <a:grpSpLocks/>
            </p:cNvGrpSpPr>
            <p:nvPr/>
          </p:nvGrpSpPr>
          <p:grpSpPr bwMode="auto">
            <a:xfrm>
              <a:off x="4658591" y="733364"/>
              <a:ext cx="938098" cy="291181"/>
              <a:chOff x="2771800" y="605830"/>
              <a:chExt cx="1243186" cy="385879"/>
            </a:xfrm>
            <a:grpFill/>
          </p:grpSpPr>
          <p:grpSp>
            <p:nvGrpSpPr>
              <p:cNvPr id="220" name="27 - Ομάδα"/>
              <p:cNvGrpSpPr>
                <a:grpSpLocks/>
              </p:cNvGrpSpPr>
              <p:nvPr/>
            </p:nvGrpSpPr>
            <p:grpSpPr bwMode="auto">
              <a:xfrm>
                <a:off x="2771800" y="613271"/>
                <a:ext cx="621578" cy="378438"/>
                <a:chOff x="2771800" y="613271"/>
                <a:chExt cx="621578" cy="378438"/>
              </a:xfrm>
              <a:grpFill/>
            </p:grpSpPr>
            <p:grpSp>
              <p:nvGrpSpPr>
                <p:cNvPr id="221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10" name="8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11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222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08" name="107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09" name="108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223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31257" y="624880"/>
                  <a:ext cx="108000" cy="352362"/>
                  <a:chOff x="4286092" y="749846"/>
                  <a:chExt cx="112921" cy="368417"/>
                </a:xfrm>
                <a:grpFill/>
              </p:grpSpPr>
              <p:sp>
                <p:nvSpPr>
                  <p:cNvPr id="106" name="105 - Ελεύθερη σχεδίαση"/>
                  <p:cNvSpPr/>
                  <p:nvPr/>
                </p:nvSpPr>
                <p:spPr>
                  <a:xfrm>
                    <a:off x="4291013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07" name="106 - Έλλειψη"/>
                  <p:cNvSpPr>
                    <a:spLocks noChangeAspect="1"/>
                  </p:cNvSpPr>
                  <p:nvPr/>
                </p:nvSpPr>
                <p:spPr>
                  <a:xfrm>
                    <a:off x="4286092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288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56216" y="615353"/>
                  <a:ext cx="115003" cy="353769"/>
                  <a:chOff x="4683094" y="786182"/>
                  <a:chExt cx="185446" cy="570461"/>
                </a:xfrm>
                <a:grpFill/>
              </p:grpSpPr>
              <p:sp>
                <p:nvSpPr>
                  <p:cNvPr id="104" name="103 - Ελεύθερη σχεδίαση"/>
                  <p:cNvSpPr/>
                  <p:nvPr/>
                </p:nvSpPr>
                <p:spPr>
                  <a:xfrm>
                    <a:off x="4683094" y="922338"/>
                    <a:ext cx="162864" cy="434305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05" name="104 - Έλλειψη"/>
                  <p:cNvSpPr>
                    <a:spLocks noChangeAspect="1"/>
                  </p:cNvSpPr>
                  <p:nvPr/>
                </p:nvSpPr>
                <p:spPr>
                  <a:xfrm>
                    <a:off x="4694387" y="786182"/>
                    <a:ext cx="174153" cy="17415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289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85378" y="624880"/>
                  <a:ext cx="108000" cy="348462"/>
                  <a:chOff x="5253117" y="692693"/>
                  <a:chExt cx="279163" cy="900716"/>
                </a:xfrm>
                <a:grpFill/>
              </p:grpSpPr>
              <p:sp>
                <p:nvSpPr>
                  <p:cNvPr id="102" name="101 - Ελεύθερη σχεδίαση"/>
                  <p:cNvSpPr/>
                  <p:nvPr/>
                </p:nvSpPr>
                <p:spPr>
                  <a:xfrm>
                    <a:off x="526573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03" name="19 - Έλλειψη"/>
                  <p:cNvSpPr>
                    <a:spLocks noChangeAspect="1"/>
                  </p:cNvSpPr>
                  <p:nvPr/>
                </p:nvSpPr>
                <p:spPr>
                  <a:xfrm>
                    <a:off x="5253117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  <p:grpSp>
            <p:nvGrpSpPr>
              <p:cNvPr id="290" name="28 - Ομάδα"/>
              <p:cNvGrpSpPr>
                <a:grpSpLocks/>
              </p:cNvGrpSpPr>
              <p:nvPr/>
            </p:nvGrpSpPr>
            <p:grpSpPr bwMode="auto">
              <a:xfrm>
                <a:off x="3402933" y="605830"/>
                <a:ext cx="612053" cy="378438"/>
                <a:chOff x="2771800" y="613271"/>
                <a:chExt cx="612053" cy="378438"/>
              </a:xfrm>
              <a:grpFill/>
            </p:grpSpPr>
            <p:grpSp>
              <p:nvGrpSpPr>
                <p:cNvPr id="291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95" name="94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6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292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93" name="92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4" name="93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293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21748" y="624880"/>
                  <a:ext cx="107999" cy="352362"/>
                  <a:chOff x="4276151" y="749846"/>
                  <a:chExt cx="112920" cy="368417"/>
                </a:xfrm>
                <a:grpFill/>
              </p:grpSpPr>
              <p:sp>
                <p:nvSpPr>
                  <p:cNvPr id="91" name="90 - Ελεύθερη σχεδίαση"/>
                  <p:cNvSpPr/>
                  <p:nvPr/>
                </p:nvSpPr>
                <p:spPr>
                  <a:xfrm>
                    <a:off x="4281054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2" name="91 - Έλλειψη"/>
                  <p:cNvSpPr>
                    <a:spLocks noChangeAspect="1"/>
                  </p:cNvSpPr>
                  <p:nvPr/>
                </p:nvSpPr>
                <p:spPr>
                  <a:xfrm>
                    <a:off x="4276151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294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46697" y="615353"/>
                  <a:ext cx="114997" cy="353769"/>
                  <a:chOff x="4667735" y="786182"/>
                  <a:chExt cx="185436" cy="570461"/>
                </a:xfrm>
                <a:grpFill/>
              </p:grpSpPr>
              <p:sp>
                <p:nvSpPr>
                  <p:cNvPr id="89" name="88 - Ελεύθερη σχεδίαση"/>
                  <p:cNvSpPr/>
                  <p:nvPr/>
                </p:nvSpPr>
                <p:spPr>
                  <a:xfrm>
                    <a:off x="4667735" y="922339"/>
                    <a:ext cx="162864" cy="434304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0" name="89 - Έλλειψη"/>
                  <p:cNvSpPr>
                    <a:spLocks noChangeAspect="1"/>
                  </p:cNvSpPr>
                  <p:nvPr/>
                </p:nvSpPr>
                <p:spPr>
                  <a:xfrm>
                    <a:off x="4679018" y="786182"/>
                    <a:ext cx="174153" cy="174153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295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75853" y="624880"/>
                  <a:ext cx="108000" cy="348462"/>
                  <a:chOff x="5228496" y="692693"/>
                  <a:chExt cx="279163" cy="900716"/>
                </a:xfrm>
                <a:grpFill/>
              </p:grpSpPr>
              <p:sp>
                <p:nvSpPr>
                  <p:cNvPr id="87" name="86 - Ελεύθερη σχεδίαση"/>
                  <p:cNvSpPr/>
                  <p:nvPr/>
                </p:nvSpPr>
                <p:spPr>
                  <a:xfrm>
                    <a:off x="524111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8" name="87 - Έλλειψη"/>
                  <p:cNvSpPr>
                    <a:spLocks noChangeAspect="1"/>
                  </p:cNvSpPr>
                  <p:nvPr/>
                </p:nvSpPr>
                <p:spPr>
                  <a:xfrm>
                    <a:off x="5228496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</p:grpSp>
        <p:grpSp>
          <p:nvGrpSpPr>
            <p:cNvPr id="296" name="310 - Ομάδα"/>
            <p:cNvGrpSpPr>
              <a:grpSpLocks/>
            </p:cNvGrpSpPr>
            <p:nvPr/>
          </p:nvGrpSpPr>
          <p:grpSpPr bwMode="auto">
            <a:xfrm>
              <a:off x="5600713" y="729340"/>
              <a:ext cx="938098" cy="291181"/>
              <a:chOff x="2771800" y="605830"/>
              <a:chExt cx="1243186" cy="385879"/>
            </a:xfrm>
            <a:grpFill/>
          </p:grpSpPr>
          <p:grpSp>
            <p:nvGrpSpPr>
              <p:cNvPr id="297" name="27 - Ομάδα"/>
              <p:cNvGrpSpPr>
                <a:grpSpLocks/>
              </p:cNvGrpSpPr>
              <p:nvPr/>
            </p:nvGrpSpPr>
            <p:grpSpPr bwMode="auto">
              <a:xfrm>
                <a:off x="2771800" y="613271"/>
                <a:ext cx="621578" cy="378438"/>
                <a:chOff x="2771800" y="613271"/>
                <a:chExt cx="621578" cy="378438"/>
              </a:xfrm>
              <a:grpFill/>
            </p:grpSpPr>
            <p:grpSp>
              <p:nvGrpSpPr>
                <p:cNvPr id="298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342" name="8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343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299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340" name="339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341" name="340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00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31257" y="624880"/>
                  <a:ext cx="108000" cy="352362"/>
                  <a:chOff x="4286092" y="749846"/>
                  <a:chExt cx="112921" cy="368417"/>
                </a:xfrm>
                <a:grpFill/>
              </p:grpSpPr>
              <p:sp>
                <p:nvSpPr>
                  <p:cNvPr id="338" name="337 - Ελεύθερη σχεδίαση"/>
                  <p:cNvSpPr/>
                  <p:nvPr/>
                </p:nvSpPr>
                <p:spPr>
                  <a:xfrm>
                    <a:off x="4291013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339" name="338 - Έλλειψη"/>
                  <p:cNvSpPr>
                    <a:spLocks noChangeAspect="1"/>
                  </p:cNvSpPr>
                  <p:nvPr/>
                </p:nvSpPr>
                <p:spPr>
                  <a:xfrm>
                    <a:off x="4286092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01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56216" y="615353"/>
                  <a:ext cx="115003" cy="353769"/>
                  <a:chOff x="4683094" y="786182"/>
                  <a:chExt cx="185446" cy="570461"/>
                </a:xfrm>
                <a:grpFill/>
              </p:grpSpPr>
              <p:sp>
                <p:nvSpPr>
                  <p:cNvPr id="336" name="335 - Ελεύθερη σχεδίαση"/>
                  <p:cNvSpPr/>
                  <p:nvPr/>
                </p:nvSpPr>
                <p:spPr>
                  <a:xfrm>
                    <a:off x="4683094" y="922338"/>
                    <a:ext cx="162864" cy="434305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337" name="336 - Έλλειψη"/>
                  <p:cNvSpPr>
                    <a:spLocks noChangeAspect="1"/>
                  </p:cNvSpPr>
                  <p:nvPr/>
                </p:nvSpPr>
                <p:spPr>
                  <a:xfrm>
                    <a:off x="4694387" y="786182"/>
                    <a:ext cx="174153" cy="17415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02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85378" y="624880"/>
                  <a:ext cx="108000" cy="348462"/>
                  <a:chOff x="5253117" y="692693"/>
                  <a:chExt cx="279163" cy="900716"/>
                </a:xfrm>
                <a:grpFill/>
              </p:grpSpPr>
              <p:sp>
                <p:nvSpPr>
                  <p:cNvPr id="334" name="333 - Ελεύθερη σχεδίαση"/>
                  <p:cNvSpPr/>
                  <p:nvPr/>
                </p:nvSpPr>
                <p:spPr>
                  <a:xfrm>
                    <a:off x="526573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335" name="19 - Έλλειψη"/>
                  <p:cNvSpPr>
                    <a:spLocks noChangeAspect="1"/>
                  </p:cNvSpPr>
                  <p:nvPr/>
                </p:nvSpPr>
                <p:spPr>
                  <a:xfrm>
                    <a:off x="5253117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  <p:grpSp>
            <p:nvGrpSpPr>
              <p:cNvPr id="303" name="28 - Ομάδα"/>
              <p:cNvGrpSpPr>
                <a:grpSpLocks/>
              </p:cNvGrpSpPr>
              <p:nvPr/>
            </p:nvGrpSpPr>
            <p:grpSpPr bwMode="auto">
              <a:xfrm>
                <a:off x="3402933" y="605830"/>
                <a:ext cx="612053" cy="378438"/>
                <a:chOff x="2771800" y="613271"/>
                <a:chExt cx="612053" cy="378438"/>
              </a:xfrm>
              <a:grpFill/>
            </p:grpSpPr>
            <p:grpSp>
              <p:nvGrpSpPr>
                <p:cNvPr id="304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327" name="326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328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05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325" name="324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326" name="325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06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21748" y="624880"/>
                  <a:ext cx="107999" cy="352362"/>
                  <a:chOff x="4276151" y="749846"/>
                  <a:chExt cx="112920" cy="368417"/>
                </a:xfrm>
                <a:grpFill/>
              </p:grpSpPr>
              <p:sp>
                <p:nvSpPr>
                  <p:cNvPr id="323" name="322 - Ελεύθερη σχεδίαση"/>
                  <p:cNvSpPr/>
                  <p:nvPr/>
                </p:nvSpPr>
                <p:spPr>
                  <a:xfrm>
                    <a:off x="4281054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324" name="323 - Έλλειψη"/>
                  <p:cNvSpPr>
                    <a:spLocks noChangeAspect="1"/>
                  </p:cNvSpPr>
                  <p:nvPr/>
                </p:nvSpPr>
                <p:spPr>
                  <a:xfrm>
                    <a:off x="4276151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07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46697" y="615353"/>
                  <a:ext cx="114997" cy="353769"/>
                  <a:chOff x="4667735" y="786182"/>
                  <a:chExt cx="185436" cy="570461"/>
                </a:xfrm>
                <a:grpFill/>
              </p:grpSpPr>
              <p:sp>
                <p:nvSpPr>
                  <p:cNvPr id="321" name="320 - Ελεύθερη σχεδίαση"/>
                  <p:cNvSpPr/>
                  <p:nvPr/>
                </p:nvSpPr>
                <p:spPr>
                  <a:xfrm>
                    <a:off x="4667735" y="922339"/>
                    <a:ext cx="162864" cy="434304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322" name="321 - Έλλειψη"/>
                  <p:cNvSpPr>
                    <a:spLocks noChangeAspect="1"/>
                  </p:cNvSpPr>
                  <p:nvPr/>
                </p:nvSpPr>
                <p:spPr>
                  <a:xfrm>
                    <a:off x="4679018" y="786182"/>
                    <a:ext cx="174153" cy="174153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08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75853" y="624880"/>
                  <a:ext cx="108000" cy="348462"/>
                  <a:chOff x="5228496" y="692693"/>
                  <a:chExt cx="279163" cy="900716"/>
                </a:xfrm>
                <a:grpFill/>
              </p:grpSpPr>
              <p:sp>
                <p:nvSpPr>
                  <p:cNvPr id="319" name="318 - Ελεύθερη σχεδίαση"/>
                  <p:cNvSpPr/>
                  <p:nvPr/>
                </p:nvSpPr>
                <p:spPr>
                  <a:xfrm>
                    <a:off x="524111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320" name="319 - Έλλειψη"/>
                  <p:cNvSpPr>
                    <a:spLocks noChangeAspect="1"/>
                  </p:cNvSpPr>
                  <p:nvPr/>
                </p:nvSpPr>
                <p:spPr>
                  <a:xfrm>
                    <a:off x="5228496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</p:grpSp>
        <p:grpSp>
          <p:nvGrpSpPr>
            <p:cNvPr id="309" name="352 - Ομάδα"/>
            <p:cNvGrpSpPr>
              <a:grpSpLocks/>
            </p:cNvGrpSpPr>
            <p:nvPr/>
          </p:nvGrpSpPr>
          <p:grpSpPr bwMode="auto">
            <a:xfrm>
              <a:off x="6557133" y="734464"/>
              <a:ext cx="345212" cy="270134"/>
              <a:chOff x="8687014" y="736131"/>
              <a:chExt cx="457482" cy="357987"/>
            </a:xfrm>
            <a:grpFill/>
          </p:grpSpPr>
          <p:sp>
            <p:nvSpPr>
              <p:cNvPr id="344" name="343 - Ελεύθερη σχεδίαση"/>
              <p:cNvSpPr/>
              <p:nvPr/>
            </p:nvSpPr>
            <p:spPr>
              <a:xfrm>
                <a:off x="8691702" y="813044"/>
                <a:ext cx="103293" cy="275448"/>
              </a:xfrm>
              <a:custGeom>
                <a:avLst/>
                <a:gdLst>
                  <a:gd name="connsiteX0" fmla="*/ 90487 w 173037"/>
                  <a:gd name="connsiteY0" fmla="*/ 779462 h 779462"/>
                  <a:gd name="connsiteX1" fmla="*/ 166687 w 173037"/>
                  <a:gd name="connsiteY1" fmla="*/ 617537 h 779462"/>
                  <a:gd name="connsiteX2" fmla="*/ 128587 w 173037"/>
                  <a:gd name="connsiteY2" fmla="*/ 360362 h 779462"/>
                  <a:gd name="connsiteX3" fmla="*/ 138112 w 173037"/>
                  <a:gd name="connsiteY3" fmla="*/ 122237 h 779462"/>
                  <a:gd name="connsiteX4" fmla="*/ 138112 w 173037"/>
                  <a:gd name="connsiteY4" fmla="*/ 7937 h 779462"/>
                  <a:gd name="connsiteX5" fmla="*/ 14287 w 173037"/>
                  <a:gd name="connsiteY5" fmla="*/ 169862 h 779462"/>
                  <a:gd name="connsiteX6" fmla="*/ 52387 w 173037"/>
                  <a:gd name="connsiteY6" fmla="*/ 350837 h 779462"/>
                  <a:gd name="connsiteX7" fmla="*/ 33337 w 173037"/>
                  <a:gd name="connsiteY7" fmla="*/ 531812 h 779462"/>
                  <a:gd name="connsiteX8" fmla="*/ 71437 w 173037"/>
                  <a:gd name="connsiteY8" fmla="*/ 579437 h 779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3037" h="779462">
                    <a:moveTo>
                      <a:pt x="90487" y="779462"/>
                    </a:moveTo>
                    <a:cubicBezTo>
                      <a:pt x="125412" y="733424"/>
                      <a:pt x="160337" y="687387"/>
                      <a:pt x="166687" y="617537"/>
                    </a:cubicBezTo>
                    <a:cubicBezTo>
                      <a:pt x="173037" y="547687"/>
                      <a:pt x="133349" y="442912"/>
                      <a:pt x="128587" y="360362"/>
                    </a:cubicBezTo>
                    <a:cubicBezTo>
                      <a:pt x="123825" y="277812"/>
                      <a:pt x="136525" y="180974"/>
                      <a:pt x="138112" y="122237"/>
                    </a:cubicBezTo>
                    <a:cubicBezTo>
                      <a:pt x="139699" y="63500"/>
                      <a:pt x="158750" y="0"/>
                      <a:pt x="138112" y="7937"/>
                    </a:cubicBezTo>
                    <a:cubicBezTo>
                      <a:pt x="117475" y="15875"/>
                      <a:pt x="28575" y="112712"/>
                      <a:pt x="14287" y="169862"/>
                    </a:cubicBezTo>
                    <a:cubicBezTo>
                      <a:pt x="0" y="227012"/>
                      <a:pt x="49212" y="290512"/>
                      <a:pt x="52387" y="350837"/>
                    </a:cubicBezTo>
                    <a:cubicBezTo>
                      <a:pt x="55562" y="411162"/>
                      <a:pt x="30162" y="493712"/>
                      <a:pt x="33337" y="531812"/>
                    </a:cubicBezTo>
                    <a:cubicBezTo>
                      <a:pt x="36512" y="569912"/>
                      <a:pt x="53974" y="574674"/>
                      <a:pt x="71437" y="579437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345" name="344 - Έλλειψη"/>
              <p:cNvSpPr>
                <a:spLocks noChangeAspect="1"/>
              </p:cNvSpPr>
              <p:nvPr/>
            </p:nvSpPr>
            <p:spPr>
              <a:xfrm>
                <a:off x="8687014" y="736131"/>
                <a:ext cx="107999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348" name="347 - Ελεύθερη σχεδίαση"/>
              <p:cNvSpPr/>
              <p:nvPr/>
            </p:nvSpPr>
            <p:spPr>
              <a:xfrm>
                <a:off x="8923852" y="819144"/>
                <a:ext cx="103115" cy="274974"/>
              </a:xfrm>
              <a:custGeom>
                <a:avLst/>
                <a:gdLst>
                  <a:gd name="connsiteX0" fmla="*/ 39688 w 193675"/>
                  <a:gd name="connsiteY0" fmla="*/ 631825 h 698500"/>
                  <a:gd name="connsiteX1" fmla="*/ 58738 w 193675"/>
                  <a:gd name="connsiteY1" fmla="*/ 488950 h 698500"/>
                  <a:gd name="connsiteX2" fmla="*/ 1588 w 193675"/>
                  <a:gd name="connsiteY2" fmla="*/ 346075 h 698500"/>
                  <a:gd name="connsiteX3" fmla="*/ 68263 w 193675"/>
                  <a:gd name="connsiteY3" fmla="*/ 260350 h 698500"/>
                  <a:gd name="connsiteX4" fmla="*/ 30163 w 193675"/>
                  <a:gd name="connsiteY4" fmla="*/ 98425 h 698500"/>
                  <a:gd name="connsiteX5" fmla="*/ 125413 w 193675"/>
                  <a:gd name="connsiteY5" fmla="*/ 22225 h 698500"/>
                  <a:gd name="connsiteX6" fmla="*/ 163513 w 193675"/>
                  <a:gd name="connsiteY6" fmla="*/ 231775 h 698500"/>
                  <a:gd name="connsiteX7" fmla="*/ 125413 w 193675"/>
                  <a:gd name="connsiteY7" fmla="*/ 327025 h 698500"/>
                  <a:gd name="connsiteX8" fmla="*/ 192088 w 193675"/>
                  <a:gd name="connsiteY8" fmla="*/ 422275 h 698500"/>
                  <a:gd name="connsiteX9" fmla="*/ 134938 w 193675"/>
                  <a:gd name="connsiteY9" fmla="*/ 565150 h 698500"/>
                  <a:gd name="connsiteX10" fmla="*/ 173038 w 193675"/>
                  <a:gd name="connsiteY10" fmla="*/ 698500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3675" h="698500">
                    <a:moveTo>
                      <a:pt x="39688" y="631825"/>
                    </a:moveTo>
                    <a:cubicBezTo>
                      <a:pt x="52388" y="584200"/>
                      <a:pt x="65088" y="536575"/>
                      <a:pt x="58738" y="488950"/>
                    </a:cubicBezTo>
                    <a:cubicBezTo>
                      <a:pt x="52388" y="441325"/>
                      <a:pt x="0" y="384175"/>
                      <a:pt x="1588" y="346075"/>
                    </a:cubicBezTo>
                    <a:cubicBezTo>
                      <a:pt x="3176" y="307975"/>
                      <a:pt x="63501" y="301625"/>
                      <a:pt x="68263" y="260350"/>
                    </a:cubicBezTo>
                    <a:cubicBezTo>
                      <a:pt x="73025" y="219075"/>
                      <a:pt x="20638" y="138113"/>
                      <a:pt x="30163" y="98425"/>
                    </a:cubicBezTo>
                    <a:cubicBezTo>
                      <a:pt x="39688" y="58738"/>
                      <a:pt x="103188" y="0"/>
                      <a:pt x="125413" y="22225"/>
                    </a:cubicBezTo>
                    <a:cubicBezTo>
                      <a:pt x="147638" y="44450"/>
                      <a:pt x="163513" y="180975"/>
                      <a:pt x="163513" y="231775"/>
                    </a:cubicBezTo>
                    <a:cubicBezTo>
                      <a:pt x="163513" y="282575"/>
                      <a:pt x="120651" y="295275"/>
                      <a:pt x="125413" y="327025"/>
                    </a:cubicBezTo>
                    <a:cubicBezTo>
                      <a:pt x="130175" y="358775"/>
                      <a:pt x="190501" y="382588"/>
                      <a:pt x="192088" y="422275"/>
                    </a:cubicBezTo>
                    <a:cubicBezTo>
                      <a:pt x="193675" y="461962"/>
                      <a:pt x="138113" y="519113"/>
                      <a:pt x="134938" y="565150"/>
                    </a:cubicBezTo>
                    <a:cubicBezTo>
                      <a:pt x="131763" y="611187"/>
                      <a:pt x="152400" y="654843"/>
                      <a:pt x="173038" y="698500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349" name="348 - Έλλειψη"/>
              <p:cNvSpPr>
                <a:spLocks noChangeAspect="1"/>
              </p:cNvSpPr>
              <p:nvPr/>
            </p:nvSpPr>
            <p:spPr>
              <a:xfrm>
                <a:off x="8906348" y="745655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351" name="350 - Ελεύθερη σχεδίαση"/>
              <p:cNvSpPr/>
              <p:nvPr/>
            </p:nvSpPr>
            <p:spPr>
              <a:xfrm>
                <a:off x="9041377" y="813809"/>
                <a:ext cx="103115" cy="274974"/>
              </a:xfrm>
              <a:custGeom>
                <a:avLst/>
                <a:gdLst>
                  <a:gd name="connsiteX0" fmla="*/ 39688 w 193675"/>
                  <a:gd name="connsiteY0" fmla="*/ 631825 h 698500"/>
                  <a:gd name="connsiteX1" fmla="*/ 58738 w 193675"/>
                  <a:gd name="connsiteY1" fmla="*/ 488950 h 698500"/>
                  <a:gd name="connsiteX2" fmla="*/ 1588 w 193675"/>
                  <a:gd name="connsiteY2" fmla="*/ 346075 h 698500"/>
                  <a:gd name="connsiteX3" fmla="*/ 68263 w 193675"/>
                  <a:gd name="connsiteY3" fmla="*/ 260350 h 698500"/>
                  <a:gd name="connsiteX4" fmla="*/ 30163 w 193675"/>
                  <a:gd name="connsiteY4" fmla="*/ 98425 h 698500"/>
                  <a:gd name="connsiteX5" fmla="*/ 125413 w 193675"/>
                  <a:gd name="connsiteY5" fmla="*/ 22225 h 698500"/>
                  <a:gd name="connsiteX6" fmla="*/ 163513 w 193675"/>
                  <a:gd name="connsiteY6" fmla="*/ 231775 h 698500"/>
                  <a:gd name="connsiteX7" fmla="*/ 125413 w 193675"/>
                  <a:gd name="connsiteY7" fmla="*/ 327025 h 698500"/>
                  <a:gd name="connsiteX8" fmla="*/ 192088 w 193675"/>
                  <a:gd name="connsiteY8" fmla="*/ 422275 h 698500"/>
                  <a:gd name="connsiteX9" fmla="*/ 134938 w 193675"/>
                  <a:gd name="connsiteY9" fmla="*/ 565150 h 698500"/>
                  <a:gd name="connsiteX10" fmla="*/ 173038 w 193675"/>
                  <a:gd name="connsiteY10" fmla="*/ 698500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3675" h="698500">
                    <a:moveTo>
                      <a:pt x="39688" y="631825"/>
                    </a:moveTo>
                    <a:cubicBezTo>
                      <a:pt x="52388" y="584200"/>
                      <a:pt x="65088" y="536575"/>
                      <a:pt x="58738" y="488950"/>
                    </a:cubicBezTo>
                    <a:cubicBezTo>
                      <a:pt x="52388" y="441325"/>
                      <a:pt x="0" y="384175"/>
                      <a:pt x="1588" y="346075"/>
                    </a:cubicBezTo>
                    <a:cubicBezTo>
                      <a:pt x="3176" y="307975"/>
                      <a:pt x="63501" y="301625"/>
                      <a:pt x="68263" y="260350"/>
                    </a:cubicBezTo>
                    <a:cubicBezTo>
                      <a:pt x="73025" y="219075"/>
                      <a:pt x="20638" y="138113"/>
                      <a:pt x="30163" y="98425"/>
                    </a:cubicBezTo>
                    <a:cubicBezTo>
                      <a:pt x="39688" y="58738"/>
                      <a:pt x="103188" y="0"/>
                      <a:pt x="125413" y="22225"/>
                    </a:cubicBezTo>
                    <a:cubicBezTo>
                      <a:pt x="147638" y="44450"/>
                      <a:pt x="163513" y="180975"/>
                      <a:pt x="163513" y="231775"/>
                    </a:cubicBezTo>
                    <a:cubicBezTo>
                      <a:pt x="163513" y="282575"/>
                      <a:pt x="120651" y="295275"/>
                      <a:pt x="125413" y="327025"/>
                    </a:cubicBezTo>
                    <a:cubicBezTo>
                      <a:pt x="130175" y="358775"/>
                      <a:pt x="190501" y="382588"/>
                      <a:pt x="192088" y="422275"/>
                    </a:cubicBezTo>
                    <a:cubicBezTo>
                      <a:pt x="193675" y="461962"/>
                      <a:pt x="138113" y="519113"/>
                      <a:pt x="134938" y="565150"/>
                    </a:cubicBezTo>
                    <a:cubicBezTo>
                      <a:pt x="131763" y="611187"/>
                      <a:pt x="152400" y="654843"/>
                      <a:pt x="173038" y="698500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352" name="351 - Έλλειψη"/>
              <p:cNvSpPr>
                <a:spLocks noChangeAspect="1"/>
              </p:cNvSpPr>
              <p:nvPr/>
            </p:nvSpPr>
            <p:spPr>
              <a:xfrm>
                <a:off x="9036496" y="740321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</p:grpSp>
        <p:grpSp>
          <p:nvGrpSpPr>
            <p:cNvPr id="310" name="657 - Ομάδα"/>
            <p:cNvGrpSpPr>
              <a:grpSpLocks/>
            </p:cNvGrpSpPr>
            <p:nvPr/>
          </p:nvGrpSpPr>
          <p:grpSpPr bwMode="auto">
            <a:xfrm flipH="1" flipV="1">
              <a:off x="4661659" y="926011"/>
              <a:ext cx="938098" cy="291181"/>
              <a:chOff x="2771800" y="605830"/>
              <a:chExt cx="1243186" cy="385879"/>
            </a:xfrm>
            <a:grpFill/>
          </p:grpSpPr>
          <p:grpSp>
            <p:nvGrpSpPr>
              <p:cNvPr id="311" name="27 - Ομάδα"/>
              <p:cNvGrpSpPr>
                <a:grpSpLocks/>
              </p:cNvGrpSpPr>
              <p:nvPr/>
            </p:nvGrpSpPr>
            <p:grpSpPr bwMode="auto">
              <a:xfrm>
                <a:off x="2771800" y="613271"/>
                <a:ext cx="621578" cy="378438"/>
                <a:chOff x="2771800" y="613271"/>
                <a:chExt cx="621578" cy="378438"/>
              </a:xfrm>
              <a:grpFill/>
            </p:grpSpPr>
            <p:grpSp>
              <p:nvGrpSpPr>
                <p:cNvPr id="312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689" name="8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690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13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687" name="686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688" name="687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14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31257" y="624880"/>
                  <a:ext cx="108000" cy="352362"/>
                  <a:chOff x="4286092" y="749846"/>
                  <a:chExt cx="112921" cy="368417"/>
                </a:xfrm>
                <a:grpFill/>
              </p:grpSpPr>
              <p:sp>
                <p:nvSpPr>
                  <p:cNvPr id="685" name="684 - Ελεύθερη σχεδίαση"/>
                  <p:cNvSpPr/>
                  <p:nvPr/>
                </p:nvSpPr>
                <p:spPr>
                  <a:xfrm>
                    <a:off x="4291013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686" name="685 - Έλλειψη"/>
                  <p:cNvSpPr>
                    <a:spLocks noChangeAspect="1"/>
                  </p:cNvSpPr>
                  <p:nvPr/>
                </p:nvSpPr>
                <p:spPr>
                  <a:xfrm>
                    <a:off x="4286092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15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56216" y="615353"/>
                  <a:ext cx="115003" cy="353769"/>
                  <a:chOff x="4683094" y="786182"/>
                  <a:chExt cx="185446" cy="570461"/>
                </a:xfrm>
                <a:grpFill/>
              </p:grpSpPr>
              <p:sp>
                <p:nvSpPr>
                  <p:cNvPr id="683" name="682 - Ελεύθερη σχεδίαση"/>
                  <p:cNvSpPr/>
                  <p:nvPr/>
                </p:nvSpPr>
                <p:spPr>
                  <a:xfrm>
                    <a:off x="4683094" y="922338"/>
                    <a:ext cx="162864" cy="434305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684" name="683 - Έλλειψη"/>
                  <p:cNvSpPr>
                    <a:spLocks noChangeAspect="1"/>
                  </p:cNvSpPr>
                  <p:nvPr/>
                </p:nvSpPr>
                <p:spPr>
                  <a:xfrm>
                    <a:off x="4694387" y="786182"/>
                    <a:ext cx="174153" cy="17415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16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85378" y="624880"/>
                  <a:ext cx="108000" cy="348462"/>
                  <a:chOff x="5253117" y="692693"/>
                  <a:chExt cx="279163" cy="900716"/>
                </a:xfrm>
                <a:grpFill/>
              </p:grpSpPr>
              <p:sp>
                <p:nvSpPr>
                  <p:cNvPr id="681" name="680 - Ελεύθερη σχεδίαση"/>
                  <p:cNvSpPr/>
                  <p:nvPr/>
                </p:nvSpPr>
                <p:spPr>
                  <a:xfrm>
                    <a:off x="526573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682" name="19 - Έλλειψη"/>
                  <p:cNvSpPr>
                    <a:spLocks noChangeAspect="1"/>
                  </p:cNvSpPr>
                  <p:nvPr/>
                </p:nvSpPr>
                <p:spPr>
                  <a:xfrm>
                    <a:off x="5253117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  <p:grpSp>
            <p:nvGrpSpPr>
              <p:cNvPr id="317" name="28 - Ομάδα"/>
              <p:cNvGrpSpPr>
                <a:grpSpLocks/>
              </p:cNvGrpSpPr>
              <p:nvPr/>
            </p:nvGrpSpPr>
            <p:grpSpPr bwMode="auto">
              <a:xfrm>
                <a:off x="3402933" y="605830"/>
                <a:ext cx="612053" cy="378438"/>
                <a:chOff x="2771800" y="613271"/>
                <a:chExt cx="612053" cy="378438"/>
              </a:xfrm>
              <a:grpFill/>
            </p:grpSpPr>
            <p:grpSp>
              <p:nvGrpSpPr>
                <p:cNvPr id="318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674" name="673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675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29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672" name="671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673" name="672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30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21748" y="624880"/>
                  <a:ext cx="107999" cy="352362"/>
                  <a:chOff x="4276151" y="749846"/>
                  <a:chExt cx="112920" cy="368417"/>
                </a:xfrm>
                <a:grpFill/>
              </p:grpSpPr>
              <p:sp>
                <p:nvSpPr>
                  <p:cNvPr id="670" name="669 - Ελεύθερη σχεδίαση"/>
                  <p:cNvSpPr/>
                  <p:nvPr/>
                </p:nvSpPr>
                <p:spPr>
                  <a:xfrm>
                    <a:off x="4281054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671" name="670 - Έλλειψη"/>
                  <p:cNvSpPr>
                    <a:spLocks noChangeAspect="1"/>
                  </p:cNvSpPr>
                  <p:nvPr/>
                </p:nvSpPr>
                <p:spPr>
                  <a:xfrm>
                    <a:off x="4276151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31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46697" y="615353"/>
                  <a:ext cx="114997" cy="353769"/>
                  <a:chOff x="4667735" y="786182"/>
                  <a:chExt cx="185436" cy="570461"/>
                </a:xfrm>
                <a:grpFill/>
              </p:grpSpPr>
              <p:sp>
                <p:nvSpPr>
                  <p:cNvPr id="668" name="667 - Ελεύθερη σχεδίαση"/>
                  <p:cNvSpPr/>
                  <p:nvPr/>
                </p:nvSpPr>
                <p:spPr>
                  <a:xfrm>
                    <a:off x="4667735" y="922339"/>
                    <a:ext cx="162864" cy="434304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669" name="668 - Έλλειψη"/>
                  <p:cNvSpPr>
                    <a:spLocks noChangeAspect="1"/>
                  </p:cNvSpPr>
                  <p:nvPr/>
                </p:nvSpPr>
                <p:spPr>
                  <a:xfrm>
                    <a:off x="4679018" y="786182"/>
                    <a:ext cx="174153" cy="174153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32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75853" y="624880"/>
                  <a:ext cx="108000" cy="348462"/>
                  <a:chOff x="5228496" y="692693"/>
                  <a:chExt cx="279163" cy="900716"/>
                </a:xfrm>
                <a:grpFill/>
              </p:grpSpPr>
              <p:sp>
                <p:nvSpPr>
                  <p:cNvPr id="666" name="665 - Ελεύθερη σχεδίαση"/>
                  <p:cNvSpPr/>
                  <p:nvPr/>
                </p:nvSpPr>
                <p:spPr>
                  <a:xfrm>
                    <a:off x="524111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667" name="666 - Έλλειψη"/>
                  <p:cNvSpPr>
                    <a:spLocks noChangeAspect="1"/>
                  </p:cNvSpPr>
                  <p:nvPr/>
                </p:nvSpPr>
                <p:spPr>
                  <a:xfrm>
                    <a:off x="5228496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</p:grpSp>
        <p:grpSp>
          <p:nvGrpSpPr>
            <p:cNvPr id="333" name="786 - Ομάδα"/>
            <p:cNvGrpSpPr>
              <a:grpSpLocks/>
            </p:cNvGrpSpPr>
            <p:nvPr/>
          </p:nvGrpSpPr>
          <p:grpSpPr bwMode="auto">
            <a:xfrm flipH="1" flipV="1">
              <a:off x="5603781" y="921987"/>
              <a:ext cx="938098" cy="291181"/>
              <a:chOff x="2771800" y="605830"/>
              <a:chExt cx="1243186" cy="385879"/>
            </a:xfrm>
            <a:grpFill/>
          </p:grpSpPr>
          <p:grpSp>
            <p:nvGrpSpPr>
              <p:cNvPr id="346" name="27 - Ομάδα"/>
              <p:cNvGrpSpPr>
                <a:grpSpLocks/>
              </p:cNvGrpSpPr>
              <p:nvPr/>
            </p:nvGrpSpPr>
            <p:grpSpPr bwMode="auto">
              <a:xfrm>
                <a:off x="2771800" y="613271"/>
                <a:ext cx="621578" cy="378438"/>
                <a:chOff x="2771800" y="613271"/>
                <a:chExt cx="621578" cy="378438"/>
              </a:xfrm>
              <a:grpFill/>
            </p:grpSpPr>
            <p:grpSp>
              <p:nvGrpSpPr>
                <p:cNvPr id="347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818" name="8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19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50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816" name="815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17" name="816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53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31257" y="624880"/>
                  <a:ext cx="108000" cy="352362"/>
                  <a:chOff x="4286092" y="749846"/>
                  <a:chExt cx="112921" cy="368417"/>
                </a:xfrm>
                <a:grpFill/>
              </p:grpSpPr>
              <p:sp>
                <p:nvSpPr>
                  <p:cNvPr id="814" name="813 - Ελεύθερη σχεδίαση"/>
                  <p:cNvSpPr/>
                  <p:nvPr/>
                </p:nvSpPr>
                <p:spPr>
                  <a:xfrm>
                    <a:off x="4291013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15" name="814 - Έλλειψη"/>
                  <p:cNvSpPr>
                    <a:spLocks noChangeAspect="1"/>
                  </p:cNvSpPr>
                  <p:nvPr/>
                </p:nvSpPr>
                <p:spPr>
                  <a:xfrm>
                    <a:off x="4286092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54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56216" y="615353"/>
                  <a:ext cx="115003" cy="353769"/>
                  <a:chOff x="4683094" y="786182"/>
                  <a:chExt cx="185446" cy="570461"/>
                </a:xfrm>
                <a:grpFill/>
              </p:grpSpPr>
              <p:sp>
                <p:nvSpPr>
                  <p:cNvPr id="812" name="811 - Ελεύθερη σχεδίαση"/>
                  <p:cNvSpPr/>
                  <p:nvPr/>
                </p:nvSpPr>
                <p:spPr>
                  <a:xfrm>
                    <a:off x="4683094" y="922338"/>
                    <a:ext cx="162864" cy="434305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13" name="812 - Έλλειψη"/>
                  <p:cNvSpPr>
                    <a:spLocks noChangeAspect="1"/>
                  </p:cNvSpPr>
                  <p:nvPr/>
                </p:nvSpPr>
                <p:spPr>
                  <a:xfrm>
                    <a:off x="4694387" y="786182"/>
                    <a:ext cx="174153" cy="17415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55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85378" y="624880"/>
                  <a:ext cx="108000" cy="348462"/>
                  <a:chOff x="5253117" y="692693"/>
                  <a:chExt cx="279163" cy="900716"/>
                </a:xfrm>
                <a:grpFill/>
              </p:grpSpPr>
              <p:sp>
                <p:nvSpPr>
                  <p:cNvPr id="810" name="809 - Ελεύθερη σχεδίαση"/>
                  <p:cNvSpPr/>
                  <p:nvPr/>
                </p:nvSpPr>
                <p:spPr>
                  <a:xfrm>
                    <a:off x="526573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11" name="19 - Έλλειψη"/>
                  <p:cNvSpPr>
                    <a:spLocks noChangeAspect="1"/>
                  </p:cNvSpPr>
                  <p:nvPr/>
                </p:nvSpPr>
                <p:spPr>
                  <a:xfrm>
                    <a:off x="5253117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  <p:grpSp>
            <p:nvGrpSpPr>
              <p:cNvPr id="356" name="28 - Ομάδα"/>
              <p:cNvGrpSpPr>
                <a:grpSpLocks/>
              </p:cNvGrpSpPr>
              <p:nvPr/>
            </p:nvGrpSpPr>
            <p:grpSpPr bwMode="auto">
              <a:xfrm>
                <a:off x="3402933" y="605830"/>
                <a:ext cx="612053" cy="378438"/>
                <a:chOff x="2771800" y="613271"/>
                <a:chExt cx="612053" cy="378438"/>
              </a:xfrm>
              <a:grpFill/>
            </p:grpSpPr>
            <p:grpSp>
              <p:nvGrpSpPr>
                <p:cNvPr id="357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803" name="802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04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58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801" name="800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02" name="801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59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21748" y="624880"/>
                  <a:ext cx="107999" cy="352362"/>
                  <a:chOff x="4276151" y="749846"/>
                  <a:chExt cx="112920" cy="368417"/>
                </a:xfrm>
                <a:grpFill/>
              </p:grpSpPr>
              <p:sp>
                <p:nvSpPr>
                  <p:cNvPr id="799" name="798 - Ελεύθερη σχεδίαση"/>
                  <p:cNvSpPr/>
                  <p:nvPr/>
                </p:nvSpPr>
                <p:spPr>
                  <a:xfrm>
                    <a:off x="4281054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00" name="799 - Έλλειψη"/>
                  <p:cNvSpPr>
                    <a:spLocks noChangeAspect="1"/>
                  </p:cNvSpPr>
                  <p:nvPr/>
                </p:nvSpPr>
                <p:spPr>
                  <a:xfrm>
                    <a:off x="4276151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60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46697" y="615353"/>
                  <a:ext cx="114997" cy="353769"/>
                  <a:chOff x="4667735" y="786182"/>
                  <a:chExt cx="185436" cy="570461"/>
                </a:xfrm>
                <a:grpFill/>
              </p:grpSpPr>
              <p:sp>
                <p:nvSpPr>
                  <p:cNvPr id="797" name="796 - Ελεύθερη σχεδίαση"/>
                  <p:cNvSpPr/>
                  <p:nvPr/>
                </p:nvSpPr>
                <p:spPr>
                  <a:xfrm>
                    <a:off x="4667735" y="922339"/>
                    <a:ext cx="162864" cy="434304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798" name="797 - Έλλειψη"/>
                  <p:cNvSpPr>
                    <a:spLocks noChangeAspect="1"/>
                  </p:cNvSpPr>
                  <p:nvPr/>
                </p:nvSpPr>
                <p:spPr>
                  <a:xfrm>
                    <a:off x="4679018" y="786182"/>
                    <a:ext cx="174153" cy="174153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61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75853" y="624880"/>
                  <a:ext cx="108000" cy="348462"/>
                  <a:chOff x="5228496" y="692693"/>
                  <a:chExt cx="279163" cy="900716"/>
                </a:xfrm>
                <a:grpFill/>
              </p:grpSpPr>
              <p:sp>
                <p:nvSpPr>
                  <p:cNvPr id="795" name="794 - Ελεύθερη σχεδίαση"/>
                  <p:cNvSpPr/>
                  <p:nvPr/>
                </p:nvSpPr>
                <p:spPr>
                  <a:xfrm>
                    <a:off x="524111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796" name="795 - Έλλειψη"/>
                  <p:cNvSpPr>
                    <a:spLocks noChangeAspect="1"/>
                  </p:cNvSpPr>
                  <p:nvPr/>
                </p:nvSpPr>
                <p:spPr>
                  <a:xfrm>
                    <a:off x="5228496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</p:grpSp>
        <p:grpSp>
          <p:nvGrpSpPr>
            <p:cNvPr id="362" name="819 - Ομάδα"/>
            <p:cNvGrpSpPr>
              <a:grpSpLocks/>
            </p:cNvGrpSpPr>
            <p:nvPr/>
          </p:nvGrpSpPr>
          <p:grpSpPr bwMode="auto">
            <a:xfrm flipH="1" flipV="1">
              <a:off x="6550672" y="927112"/>
              <a:ext cx="354737" cy="274137"/>
              <a:chOff x="8674391" y="736131"/>
              <a:chExt cx="470105" cy="363292"/>
            </a:xfrm>
            <a:grpFill/>
          </p:grpSpPr>
          <p:sp>
            <p:nvSpPr>
              <p:cNvPr id="821" name="820 - Ελεύθερη σχεδίαση"/>
              <p:cNvSpPr/>
              <p:nvPr/>
            </p:nvSpPr>
            <p:spPr>
              <a:xfrm>
                <a:off x="8679080" y="813044"/>
                <a:ext cx="103293" cy="275449"/>
              </a:xfrm>
              <a:custGeom>
                <a:avLst/>
                <a:gdLst>
                  <a:gd name="connsiteX0" fmla="*/ 90487 w 173037"/>
                  <a:gd name="connsiteY0" fmla="*/ 779462 h 779462"/>
                  <a:gd name="connsiteX1" fmla="*/ 166687 w 173037"/>
                  <a:gd name="connsiteY1" fmla="*/ 617537 h 779462"/>
                  <a:gd name="connsiteX2" fmla="*/ 128587 w 173037"/>
                  <a:gd name="connsiteY2" fmla="*/ 360362 h 779462"/>
                  <a:gd name="connsiteX3" fmla="*/ 138112 w 173037"/>
                  <a:gd name="connsiteY3" fmla="*/ 122237 h 779462"/>
                  <a:gd name="connsiteX4" fmla="*/ 138112 w 173037"/>
                  <a:gd name="connsiteY4" fmla="*/ 7937 h 779462"/>
                  <a:gd name="connsiteX5" fmla="*/ 14287 w 173037"/>
                  <a:gd name="connsiteY5" fmla="*/ 169862 h 779462"/>
                  <a:gd name="connsiteX6" fmla="*/ 52387 w 173037"/>
                  <a:gd name="connsiteY6" fmla="*/ 350837 h 779462"/>
                  <a:gd name="connsiteX7" fmla="*/ 33337 w 173037"/>
                  <a:gd name="connsiteY7" fmla="*/ 531812 h 779462"/>
                  <a:gd name="connsiteX8" fmla="*/ 71437 w 173037"/>
                  <a:gd name="connsiteY8" fmla="*/ 579437 h 779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3037" h="779462">
                    <a:moveTo>
                      <a:pt x="90487" y="779462"/>
                    </a:moveTo>
                    <a:cubicBezTo>
                      <a:pt x="125412" y="733424"/>
                      <a:pt x="160337" y="687387"/>
                      <a:pt x="166687" y="617537"/>
                    </a:cubicBezTo>
                    <a:cubicBezTo>
                      <a:pt x="173037" y="547687"/>
                      <a:pt x="133349" y="442912"/>
                      <a:pt x="128587" y="360362"/>
                    </a:cubicBezTo>
                    <a:cubicBezTo>
                      <a:pt x="123825" y="277812"/>
                      <a:pt x="136525" y="180974"/>
                      <a:pt x="138112" y="122237"/>
                    </a:cubicBezTo>
                    <a:cubicBezTo>
                      <a:pt x="139699" y="63500"/>
                      <a:pt x="158750" y="0"/>
                      <a:pt x="138112" y="7937"/>
                    </a:cubicBezTo>
                    <a:cubicBezTo>
                      <a:pt x="117475" y="15875"/>
                      <a:pt x="28575" y="112712"/>
                      <a:pt x="14287" y="169862"/>
                    </a:cubicBezTo>
                    <a:cubicBezTo>
                      <a:pt x="0" y="227012"/>
                      <a:pt x="49212" y="290512"/>
                      <a:pt x="52387" y="350837"/>
                    </a:cubicBezTo>
                    <a:cubicBezTo>
                      <a:pt x="55562" y="411162"/>
                      <a:pt x="30162" y="493712"/>
                      <a:pt x="33337" y="531812"/>
                    </a:cubicBezTo>
                    <a:cubicBezTo>
                      <a:pt x="36512" y="569912"/>
                      <a:pt x="53974" y="574674"/>
                      <a:pt x="71437" y="579437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822" name="821 - Έλλειψη"/>
              <p:cNvSpPr>
                <a:spLocks noChangeAspect="1"/>
              </p:cNvSpPr>
              <p:nvPr/>
            </p:nvSpPr>
            <p:spPr>
              <a:xfrm>
                <a:off x="8674391" y="736131"/>
                <a:ext cx="107999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823" name="822 - Ελεύθερη σχεδίαση"/>
              <p:cNvSpPr/>
              <p:nvPr/>
            </p:nvSpPr>
            <p:spPr>
              <a:xfrm>
                <a:off x="8802438" y="830090"/>
                <a:ext cx="100999" cy="269333"/>
              </a:xfrm>
              <a:custGeom>
                <a:avLst/>
                <a:gdLst>
                  <a:gd name="connsiteX0" fmla="*/ 127000 w 206375"/>
                  <a:gd name="connsiteY0" fmla="*/ 620712 h 620712"/>
                  <a:gd name="connsiteX1" fmla="*/ 203200 w 206375"/>
                  <a:gd name="connsiteY1" fmla="*/ 534987 h 620712"/>
                  <a:gd name="connsiteX2" fmla="*/ 117475 w 206375"/>
                  <a:gd name="connsiteY2" fmla="*/ 411162 h 620712"/>
                  <a:gd name="connsiteX3" fmla="*/ 203200 w 206375"/>
                  <a:gd name="connsiteY3" fmla="*/ 230187 h 620712"/>
                  <a:gd name="connsiteX4" fmla="*/ 136525 w 206375"/>
                  <a:gd name="connsiteY4" fmla="*/ 11112 h 620712"/>
                  <a:gd name="connsiteX5" fmla="*/ 41275 w 206375"/>
                  <a:gd name="connsiteY5" fmla="*/ 163512 h 620712"/>
                  <a:gd name="connsiteX6" fmla="*/ 88900 w 206375"/>
                  <a:gd name="connsiteY6" fmla="*/ 258762 h 620712"/>
                  <a:gd name="connsiteX7" fmla="*/ 3175 w 206375"/>
                  <a:gd name="connsiteY7" fmla="*/ 430212 h 620712"/>
                  <a:gd name="connsiteX8" fmla="*/ 69850 w 206375"/>
                  <a:gd name="connsiteY8" fmla="*/ 496887 h 6207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6375" h="620712">
                    <a:moveTo>
                      <a:pt x="127000" y="620712"/>
                    </a:moveTo>
                    <a:cubicBezTo>
                      <a:pt x="165894" y="595312"/>
                      <a:pt x="204788" y="569912"/>
                      <a:pt x="203200" y="534987"/>
                    </a:cubicBezTo>
                    <a:cubicBezTo>
                      <a:pt x="201612" y="500062"/>
                      <a:pt x="117475" y="461962"/>
                      <a:pt x="117475" y="411162"/>
                    </a:cubicBezTo>
                    <a:cubicBezTo>
                      <a:pt x="117475" y="360362"/>
                      <a:pt x="200025" y="296862"/>
                      <a:pt x="203200" y="230187"/>
                    </a:cubicBezTo>
                    <a:cubicBezTo>
                      <a:pt x="206375" y="163512"/>
                      <a:pt x="163512" y="22224"/>
                      <a:pt x="136525" y="11112"/>
                    </a:cubicBezTo>
                    <a:cubicBezTo>
                      <a:pt x="109538" y="0"/>
                      <a:pt x="49212" y="122237"/>
                      <a:pt x="41275" y="163512"/>
                    </a:cubicBezTo>
                    <a:cubicBezTo>
                      <a:pt x="33338" y="204787"/>
                      <a:pt x="95250" y="214312"/>
                      <a:pt x="88900" y="258762"/>
                    </a:cubicBezTo>
                    <a:cubicBezTo>
                      <a:pt x="82550" y="303212"/>
                      <a:pt x="6350" y="390525"/>
                      <a:pt x="3175" y="430212"/>
                    </a:cubicBezTo>
                    <a:cubicBezTo>
                      <a:pt x="0" y="469899"/>
                      <a:pt x="34925" y="483393"/>
                      <a:pt x="69850" y="496887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824" name="823 - Έλλειψη"/>
              <p:cNvSpPr>
                <a:spLocks noChangeAspect="1"/>
              </p:cNvSpPr>
              <p:nvPr/>
            </p:nvSpPr>
            <p:spPr>
              <a:xfrm>
                <a:off x="8809435" y="745654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827" name="826 - Ελεύθερη σχεδίαση"/>
              <p:cNvSpPr/>
              <p:nvPr/>
            </p:nvSpPr>
            <p:spPr>
              <a:xfrm>
                <a:off x="9041377" y="813809"/>
                <a:ext cx="103115" cy="274974"/>
              </a:xfrm>
              <a:custGeom>
                <a:avLst/>
                <a:gdLst>
                  <a:gd name="connsiteX0" fmla="*/ 39688 w 193675"/>
                  <a:gd name="connsiteY0" fmla="*/ 631825 h 698500"/>
                  <a:gd name="connsiteX1" fmla="*/ 58738 w 193675"/>
                  <a:gd name="connsiteY1" fmla="*/ 488950 h 698500"/>
                  <a:gd name="connsiteX2" fmla="*/ 1588 w 193675"/>
                  <a:gd name="connsiteY2" fmla="*/ 346075 h 698500"/>
                  <a:gd name="connsiteX3" fmla="*/ 68263 w 193675"/>
                  <a:gd name="connsiteY3" fmla="*/ 260350 h 698500"/>
                  <a:gd name="connsiteX4" fmla="*/ 30163 w 193675"/>
                  <a:gd name="connsiteY4" fmla="*/ 98425 h 698500"/>
                  <a:gd name="connsiteX5" fmla="*/ 125413 w 193675"/>
                  <a:gd name="connsiteY5" fmla="*/ 22225 h 698500"/>
                  <a:gd name="connsiteX6" fmla="*/ 163513 w 193675"/>
                  <a:gd name="connsiteY6" fmla="*/ 231775 h 698500"/>
                  <a:gd name="connsiteX7" fmla="*/ 125413 w 193675"/>
                  <a:gd name="connsiteY7" fmla="*/ 327025 h 698500"/>
                  <a:gd name="connsiteX8" fmla="*/ 192088 w 193675"/>
                  <a:gd name="connsiteY8" fmla="*/ 422275 h 698500"/>
                  <a:gd name="connsiteX9" fmla="*/ 134938 w 193675"/>
                  <a:gd name="connsiteY9" fmla="*/ 565150 h 698500"/>
                  <a:gd name="connsiteX10" fmla="*/ 173038 w 193675"/>
                  <a:gd name="connsiteY10" fmla="*/ 698500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3675" h="698500">
                    <a:moveTo>
                      <a:pt x="39688" y="631825"/>
                    </a:moveTo>
                    <a:cubicBezTo>
                      <a:pt x="52388" y="584200"/>
                      <a:pt x="65088" y="536575"/>
                      <a:pt x="58738" y="488950"/>
                    </a:cubicBezTo>
                    <a:cubicBezTo>
                      <a:pt x="52388" y="441325"/>
                      <a:pt x="0" y="384175"/>
                      <a:pt x="1588" y="346075"/>
                    </a:cubicBezTo>
                    <a:cubicBezTo>
                      <a:pt x="3176" y="307975"/>
                      <a:pt x="63501" y="301625"/>
                      <a:pt x="68263" y="260350"/>
                    </a:cubicBezTo>
                    <a:cubicBezTo>
                      <a:pt x="73025" y="219075"/>
                      <a:pt x="20638" y="138113"/>
                      <a:pt x="30163" y="98425"/>
                    </a:cubicBezTo>
                    <a:cubicBezTo>
                      <a:pt x="39688" y="58738"/>
                      <a:pt x="103188" y="0"/>
                      <a:pt x="125413" y="22225"/>
                    </a:cubicBezTo>
                    <a:cubicBezTo>
                      <a:pt x="147638" y="44450"/>
                      <a:pt x="163513" y="180975"/>
                      <a:pt x="163513" y="231775"/>
                    </a:cubicBezTo>
                    <a:cubicBezTo>
                      <a:pt x="163513" y="282575"/>
                      <a:pt x="120651" y="295275"/>
                      <a:pt x="125413" y="327025"/>
                    </a:cubicBezTo>
                    <a:cubicBezTo>
                      <a:pt x="130175" y="358775"/>
                      <a:pt x="190501" y="382588"/>
                      <a:pt x="192088" y="422275"/>
                    </a:cubicBezTo>
                    <a:cubicBezTo>
                      <a:pt x="193675" y="461962"/>
                      <a:pt x="138113" y="519113"/>
                      <a:pt x="134938" y="565150"/>
                    </a:cubicBezTo>
                    <a:cubicBezTo>
                      <a:pt x="131763" y="611187"/>
                      <a:pt x="152400" y="654843"/>
                      <a:pt x="173038" y="698500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828" name="827 - Έλλειψη"/>
              <p:cNvSpPr>
                <a:spLocks noChangeAspect="1"/>
              </p:cNvSpPr>
              <p:nvPr/>
            </p:nvSpPr>
            <p:spPr>
              <a:xfrm>
                <a:off x="9036496" y="740321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</p:grpSp>
      </p:grpSp>
      <p:grpSp>
        <p:nvGrpSpPr>
          <p:cNvPr id="363" name="840 - Ομάδα"/>
          <p:cNvGrpSpPr>
            <a:grpSpLocks/>
          </p:cNvGrpSpPr>
          <p:nvPr/>
        </p:nvGrpSpPr>
        <p:grpSpPr bwMode="auto">
          <a:xfrm>
            <a:off x="6919584" y="108562"/>
            <a:ext cx="2246641" cy="487906"/>
            <a:chOff x="4658591" y="729340"/>
            <a:chExt cx="2246818" cy="487852"/>
          </a:xfrm>
          <a:solidFill>
            <a:schemeClr val="accent6">
              <a:lumMod val="50000"/>
            </a:schemeClr>
          </a:solidFill>
        </p:grpSpPr>
        <p:grpSp>
          <p:nvGrpSpPr>
            <p:cNvPr id="364" name="78 - Ομάδα"/>
            <p:cNvGrpSpPr>
              <a:grpSpLocks/>
            </p:cNvGrpSpPr>
            <p:nvPr/>
          </p:nvGrpSpPr>
          <p:grpSpPr bwMode="auto">
            <a:xfrm>
              <a:off x="4658591" y="733364"/>
              <a:ext cx="938098" cy="291181"/>
              <a:chOff x="2771800" y="605830"/>
              <a:chExt cx="1243186" cy="385879"/>
            </a:xfrm>
            <a:grpFill/>
          </p:grpSpPr>
          <p:grpSp>
            <p:nvGrpSpPr>
              <p:cNvPr id="365" name="27 - Ομάδα"/>
              <p:cNvGrpSpPr>
                <a:grpSpLocks/>
              </p:cNvGrpSpPr>
              <p:nvPr/>
            </p:nvGrpSpPr>
            <p:grpSpPr bwMode="auto">
              <a:xfrm>
                <a:off x="2771800" y="613271"/>
                <a:ext cx="621578" cy="378438"/>
                <a:chOff x="2771800" y="613271"/>
                <a:chExt cx="621578" cy="378438"/>
              </a:xfrm>
              <a:grpFill/>
            </p:grpSpPr>
            <p:grpSp>
              <p:nvGrpSpPr>
                <p:cNvPr id="366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990" name="8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91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67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988" name="107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89" name="108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68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31257" y="624880"/>
                  <a:ext cx="108000" cy="352362"/>
                  <a:chOff x="4286092" y="749846"/>
                  <a:chExt cx="112921" cy="368417"/>
                </a:xfrm>
                <a:grpFill/>
              </p:grpSpPr>
              <p:sp>
                <p:nvSpPr>
                  <p:cNvPr id="986" name="105 - Ελεύθερη σχεδίαση"/>
                  <p:cNvSpPr/>
                  <p:nvPr/>
                </p:nvSpPr>
                <p:spPr>
                  <a:xfrm>
                    <a:off x="4291013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87" name="106 - Έλλειψη"/>
                  <p:cNvSpPr>
                    <a:spLocks noChangeAspect="1"/>
                  </p:cNvSpPr>
                  <p:nvPr/>
                </p:nvSpPr>
                <p:spPr>
                  <a:xfrm>
                    <a:off x="4286092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69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56216" y="615353"/>
                  <a:ext cx="115003" cy="353769"/>
                  <a:chOff x="4683094" y="786182"/>
                  <a:chExt cx="185446" cy="570461"/>
                </a:xfrm>
                <a:grpFill/>
              </p:grpSpPr>
              <p:sp>
                <p:nvSpPr>
                  <p:cNvPr id="984" name="983 - Ελεύθερη σχεδίαση"/>
                  <p:cNvSpPr/>
                  <p:nvPr/>
                </p:nvSpPr>
                <p:spPr>
                  <a:xfrm>
                    <a:off x="4683094" y="922338"/>
                    <a:ext cx="162864" cy="434305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85" name="984 - Έλλειψη"/>
                  <p:cNvSpPr>
                    <a:spLocks noChangeAspect="1"/>
                  </p:cNvSpPr>
                  <p:nvPr/>
                </p:nvSpPr>
                <p:spPr>
                  <a:xfrm>
                    <a:off x="4694387" y="786182"/>
                    <a:ext cx="174153" cy="17415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70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85378" y="624880"/>
                  <a:ext cx="108000" cy="348462"/>
                  <a:chOff x="5253117" y="692693"/>
                  <a:chExt cx="279163" cy="900716"/>
                </a:xfrm>
                <a:grpFill/>
              </p:grpSpPr>
              <p:sp>
                <p:nvSpPr>
                  <p:cNvPr id="982" name="981 - Ελεύθερη σχεδίαση"/>
                  <p:cNvSpPr/>
                  <p:nvPr/>
                </p:nvSpPr>
                <p:spPr>
                  <a:xfrm>
                    <a:off x="526573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83" name="19 - Έλλειψη"/>
                  <p:cNvSpPr>
                    <a:spLocks noChangeAspect="1"/>
                  </p:cNvSpPr>
                  <p:nvPr/>
                </p:nvSpPr>
                <p:spPr>
                  <a:xfrm>
                    <a:off x="5253117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  <p:grpSp>
            <p:nvGrpSpPr>
              <p:cNvPr id="371" name="28 - Ομάδα"/>
              <p:cNvGrpSpPr>
                <a:grpSpLocks/>
              </p:cNvGrpSpPr>
              <p:nvPr/>
            </p:nvGrpSpPr>
            <p:grpSpPr bwMode="auto">
              <a:xfrm>
                <a:off x="3402933" y="605830"/>
                <a:ext cx="612053" cy="378438"/>
                <a:chOff x="2771800" y="613271"/>
                <a:chExt cx="612053" cy="378438"/>
              </a:xfrm>
              <a:grpFill/>
            </p:grpSpPr>
            <p:grpSp>
              <p:nvGrpSpPr>
                <p:cNvPr id="372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975" name="94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76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73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973" name="92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74" name="93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74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21748" y="624880"/>
                  <a:ext cx="107999" cy="352362"/>
                  <a:chOff x="4276151" y="749846"/>
                  <a:chExt cx="112920" cy="368417"/>
                </a:xfrm>
                <a:grpFill/>
              </p:grpSpPr>
              <p:sp>
                <p:nvSpPr>
                  <p:cNvPr id="971" name="90 - Ελεύθερη σχεδίαση"/>
                  <p:cNvSpPr/>
                  <p:nvPr/>
                </p:nvSpPr>
                <p:spPr>
                  <a:xfrm>
                    <a:off x="4281054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72" name="91 - Έλλειψη"/>
                  <p:cNvSpPr>
                    <a:spLocks noChangeAspect="1"/>
                  </p:cNvSpPr>
                  <p:nvPr/>
                </p:nvSpPr>
                <p:spPr>
                  <a:xfrm>
                    <a:off x="4276151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75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46697" y="615353"/>
                  <a:ext cx="114997" cy="353769"/>
                  <a:chOff x="4667735" y="786182"/>
                  <a:chExt cx="185436" cy="570461"/>
                </a:xfrm>
                <a:grpFill/>
              </p:grpSpPr>
              <p:sp>
                <p:nvSpPr>
                  <p:cNvPr id="969" name="88 - Ελεύθερη σχεδίαση"/>
                  <p:cNvSpPr/>
                  <p:nvPr/>
                </p:nvSpPr>
                <p:spPr>
                  <a:xfrm>
                    <a:off x="4667735" y="922339"/>
                    <a:ext cx="162864" cy="434304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70" name="89 - Έλλειψη"/>
                  <p:cNvSpPr>
                    <a:spLocks noChangeAspect="1"/>
                  </p:cNvSpPr>
                  <p:nvPr/>
                </p:nvSpPr>
                <p:spPr>
                  <a:xfrm>
                    <a:off x="4679018" y="786182"/>
                    <a:ext cx="174153" cy="174153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76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75853" y="624880"/>
                  <a:ext cx="108000" cy="348462"/>
                  <a:chOff x="5228496" y="692693"/>
                  <a:chExt cx="279163" cy="900716"/>
                </a:xfrm>
                <a:grpFill/>
              </p:grpSpPr>
              <p:sp>
                <p:nvSpPr>
                  <p:cNvPr id="967" name="966 - Ελεύθερη σχεδίαση"/>
                  <p:cNvSpPr/>
                  <p:nvPr/>
                </p:nvSpPr>
                <p:spPr>
                  <a:xfrm>
                    <a:off x="524111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68" name="967 - Έλλειψη"/>
                  <p:cNvSpPr>
                    <a:spLocks noChangeAspect="1"/>
                  </p:cNvSpPr>
                  <p:nvPr/>
                </p:nvSpPr>
                <p:spPr>
                  <a:xfrm>
                    <a:off x="5228496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</p:grpSp>
        <p:grpSp>
          <p:nvGrpSpPr>
            <p:cNvPr id="377" name="310 - Ομάδα"/>
            <p:cNvGrpSpPr>
              <a:grpSpLocks/>
            </p:cNvGrpSpPr>
            <p:nvPr/>
          </p:nvGrpSpPr>
          <p:grpSpPr bwMode="auto">
            <a:xfrm>
              <a:off x="5600713" y="729340"/>
              <a:ext cx="938098" cy="291181"/>
              <a:chOff x="2771800" y="605830"/>
              <a:chExt cx="1243186" cy="385879"/>
            </a:xfrm>
            <a:grpFill/>
          </p:grpSpPr>
          <p:grpSp>
            <p:nvGrpSpPr>
              <p:cNvPr id="378" name="27 - Ομάδα"/>
              <p:cNvGrpSpPr>
                <a:grpSpLocks/>
              </p:cNvGrpSpPr>
              <p:nvPr/>
            </p:nvGrpSpPr>
            <p:grpSpPr bwMode="auto">
              <a:xfrm>
                <a:off x="2771800" y="613271"/>
                <a:ext cx="621578" cy="378438"/>
                <a:chOff x="2771800" y="613271"/>
                <a:chExt cx="621578" cy="378438"/>
              </a:xfrm>
              <a:grpFill/>
            </p:grpSpPr>
            <p:grpSp>
              <p:nvGrpSpPr>
                <p:cNvPr id="379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958" name="8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59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80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956" name="955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57" name="956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81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31257" y="624880"/>
                  <a:ext cx="108000" cy="352362"/>
                  <a:chOff x="4286092" y="749846"/>
                  <a:chExt cx="112921" cy="368417"/>
                </a:xfrm>
                <a:grpFill/>
              </p:grpSpPr>
              <p:sp>
                <p:nvSpPr>
                  <p:cNvPr id="954" name="953 - Ελεύθερη σχεδίαση"/>
                  <p:cNvSpPr/>
                  <p:nvPr/>
                </p:nvSpPr>
                <p:spPr>
                  <a:xfrm>
                    <a:off x="4291013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55" name="954 - Έλλειψη"/>
                  <p:cNvSpPr>
                    <a:spLocks noChangeAspect="1"/>
                  </p:cNvSpPr>
                  <p:nvPr/>
                </p:nvSpPr>
                <p:spPr>
                  <a:xfrm>
                    <a:off x="4286092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82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56216" y="615353"/>
                  <a:ext cx="115003" cy="353769"/>
                  <a:chOff x="4683094" y="786182"/>
                  <a:chExt cx="185446" cy="570461"/>
                </a:xfrm>
                <a:grpFill/>
              </p:grpSpPr>
              <p:sp>
                <p:nvSpPr>
                  <p:cNvPr id="952" name="951 - Ελεύθερη σχεδίαση"/>
                  <p:cNvSpPr/>
                  <p:nvPr/>
                </p:nvSpPr>
                <p:spPr>
                  <a:xfrm>
                    <a:off x="4683094" y="922338"/>
                    <a:ext cx="162864" cy="434305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53" name="952 - Έλλειψη"/>
                  <p:cNvSpPr>
                    <a:spLocks noChangeAspect="1"/>
                  </p:cNvSpPr>
                  <p:nvPr/>
                </p:nvSpPr>
                <p:spPr>
                  <a:xfrm>
                    <a:off x="4694387" y="786182"/>
                    <a:ext cx="174153" cy="17415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83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85378" y="624880"/>
                  <a:ext cx="108000" cy="348462"/>
                  <a:chOff x="5253117" y="692693"/>
                  <a:chExt cx="279163" cy="900716"/>
                </a:xfrm>
                <a:grpFill/>
              </p:grpSpPr>
              <p:sp>
                <p:nvSpPr>
                  <p:cNvPr id="950" name="949 - Ελεύθερη σχεδίαση"/>
                  <p:cNvSpPr/>
                  <p:nvPr/>
                </p:nvSpPr>
                <p:spPr>
                  <a:xfrm>
                    <a:off x="526573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51" name="19 - Έλλειψη"/>
                  <p:cNvSpPr>
                    <a:spLocks noChangeAspect="1"/>
                  </p:cNvSpPr>
                  <p:nvPr/>
                </p:nvSpPr>
                <p:spPr>
                  <a:xfrm>
                    <a:off x="5253117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  <p:grpSp>
            <p:nvGrpSpPr>
              <p:cNvPr id="576" name="28 - Ομάδα"/>
              <p:cNvGrpSpPr>
                <a:grpSpLocks/>
              </p:cNvGrpSpPr>
              <p:nvPr/>
            </p:nvGrpSpPr>
            <p:grpSpPr bwMode="auto">
              <a:xfrm>
                <a:off x="3402933" y="605830"/>
                <a:ext cx="612053" cy="378438"/>
                <a:chOff x="2771800" y="613271"/>
                <a:chExt cx="612053" cy="378438"/>
              </a:xfrm>
              <a:grpFill/>
            </p:grpSpPr>
            <p:grpSp>
              <p:nvGrpSpPr>
                <p:cNvPr id="577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943" name="942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44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578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941" name="940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42" name="941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579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21748" y="624880"/>
                  <a:ext cx="107999" cy="352362"/>
                  <a:chOff x="4276151" y="749846"/>
                  <a:chExt cx="112920" cy="368417"/>
                </a:xfrm>
                <a:grpFill/>
              </p:grpSpPr>
              <p:sp>
                <p:nvSpPr>
                  <p:cNvPr id="939" name="938 - Ελεύθερη σχεδίαση"/>
                  <p:cNvSpPr/>
                  <p:nvPr/>
                </p:nvSpPr>
                <p:spPr>
                  <a:xfrm>
                    <a:off x="4281054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40" name="939 - Έλλειψη"/>
                  <p:cNvSpPr>
                    <a:spLocks noChangeAspect="1"/>
                  </p:cNvSpPr>
                  <p:nvPr/>
                </p:nvSpPr>
                <p:spPr>
                  <a:xfrm>
                    <a:off x="4276151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580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46697" y="615353"/>
                  <a:ext cx="114997" cy="353769"/>
                  <a:chOff x="4667735" y="786182"/>
                  <a:chExt cx="185436" cy="570461"/>
                </a:xfrm>
                <a:grpFill/>
              </p:grpSpPr>
              <p:sp>
                <p:nvSpPr>
                  <p:cNvPr id="937" name="936 - Ελεύθερη σχεδίαση"/>
                  <p:cNvSpPr/>
                  <p:nvPr/>
                </p:nvSpPr>
                <p:spPr>
                  <a:xfrm>
                    <a:off x="4667735" y="922339"/>
                    <a:ext cx="162864" cy="434304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38" name="937 - Έλλειψη"/>
                  <p:cNvSpPr>
                    <a:spLocks noChangeAspect="1"/>
                  </p:cNvSpPr>
                  <p:nvPr/>
                </p:nvSpPr>
                <p:spPr>
                  <a:xfrm>
                    <a:off x="4679018" y="786182"/>
                    <a:ext cx="174153" cy="174153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581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75853" y="624880"/>
                  <a:ext cx="108000" cy="348462"/>
                  <a:chOff x="5228496" y="692693"/>
                  <a:chExt cx="279163" cy="900716"/>
                </a:xfrm>
                <a:grpFill/>
              </p:grpSpPr>
              <p:sp>
                <p:nvSpPr>
                  <p:cNvPr id="935" name="934 - Ελεύθερη σχεδίαση"/>
                  <p:cNvSpPr/>
                  <p:nvPr/>
                </p:nvSpPr>
                <p:spPr>
                  <a:xfrm>
                    <a:off x="524111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36" name="935 - Έλλειψη"/>
                  <p:cNvSpPr>
                    <a:spLocks noChangeAspect="1"/>
                  </p:cNvSpPr>
                  <p:nvPr/>
                </p:nvSpPr>
                <p:spPr>
                  <a:xfrm>
                    <a:off x="5228496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</p:grpSp>
        <p:grpSp>
          <p:nvGrpSpPr>
            <p:cNvPr id="582" name="352 - Ομάδα"/>
            <p:cNvGrpSpPr>
              <a:grpSpLocks/>
            </p:cNvGrpSpPr>
            <p:nvPr/>
          </p:nvGrpSpPr>
          <p:grpSpPr bwMode="auto">
            <a:xfrm>
              <a:off x="6547604" y="734464"/>
              <a:ext cx="354737" cy="274137"/>
              <a:chOff x="8674391" y="736131"/>
              <a:chExt cx="470105" cy="363292"/>
            </a:xfrm>
            <a:grpFill/>
          </p:grpSpPr>
          <p:sp>
            <p:nvSpPr>
              <p:cNvPr id="920" name="919 - Ελεύθερη σχεδίαση"/>
              <p:cNvSpPr/>
              <p:nvPr/>
            </p:nvSpPr>
            <p:spPr>
              <a:xfrm>
                <a:off x="8679080" y="813044"/>
                <a:ext cx="103293" cy="275449"/>
              </a:xfrm>
              <a:custGeom>
                <a:avLst/>
                <a:gdLst>
                  <a:gd name="connsiteX0" fmla="*/ 90487 w 173037"/>
                  <a:gd name="connsiteY0" fmla="*/ 779462 h 779462"/>
                  <a:gd name="connsiteX1" fmla="*/ 166687 w 173037"/>
                  <a:gd name="connsiteY1" fmla="*/ 617537 h 779462"/>
                  <a:gd name="connsiteX2" fmla="*/ 128587 w 173037"/>
                  <a:gd name="connsiteY2" fmla="*/ 360362 h 779462"/>
                  <a:gd name="connsiteX3" fmla="*/ 138112 w 173037"/>
                  <a:gd name="connsiteY3" fmla="*/ 122237 h 779462"/>
                  <a:gd name="connsiteX4" fmla="*/ 138112 w 173037"/>
                  <a:gd name="connsiteY4" fmla="*/ 7937 h 779462"/>
                  <a:gd name="connsiteX5" fmla="*/ 14287 w 173037"/>
                  <a:gd name="connsiteY5" fmla="*/ 169862 h 779462"/>
                  <a:gd name="connsiteX6" fmla="*/ 52387 w 173037"/>
                  <a:gd name="connsiteY6" fmla="*/ 350837 h 779462"/>
                  <a:gd name="connsiteX7" fmla="*/ 33337 w 173037"/>
                  <a:gd name="connsiteY7" fmla="*/ 531812 h 779462"/>
                  <a:gd name="connsiteX8" fmla="*/ 71437 w 173037"/>
                  <a:gd name="connsiteY8" fmla="*/ 579437 h 779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3037" h="779462">
                    <a:moveTo>
                      <a:pt x="90487" y="779462"/>
                    </a:moveTo>
                    <a:cubicBezTo>
                      <a:pt x="125412" y="733424"/>
                      <a:pt x="160337" y="687387"/>
                      <a:pt x="166687" y="617537"/>
                    </a:cubicBezTo>
                    <a:cubicBezTo>
                      <a:pt x="173037" y="547687"/>
                      <a:pt x="133349" y="442912"/>
                      <a:pt x="128587" y="360362"/>
                    </a:cubicBezTo>
                    <a:cubicBezTo>
                      <a:pt x="123825" y="277812"/>
                      <a:pt x="136525" y="180974"/>
                      <a:pt x="138112" y="122237"/>
                    </a:cubicBezTo>
                    <a:cubicBezTo>
                      <a:pt x="139699" y="63500"/>
                      <a:pt x="158750" y="0"/>
                      <a:pt x="138112" y="7937"/>
                    </a:cubicBezTo>
                    <a:cubicBezTo>
                      <a:pt x="117475" y="15875"/>
                      <a:pt x="28575" y="112712"/>
                      <a:pt x="14287" y="169862"/>
                    </a:cubicBezTo>
                    <a:cubicBezTo>
                      <a:pt x="0" y="227012"/>
                      <a:pt x="49212" y="290512"/>
                      <a:pt x="52387" y="350837"/>
                    </a:cubicBezTo>
                    <a:cubicBezTo>
                      <a:pt x="55562" y="411162"/>
                      <a:pt x="30162" y="493712"/>
                      <a:pt x="33337" y="531812"/>
                    </a:cubicBezTo>
                    <a:cubicBezTo>
                      <a:pt x="36512" y="569912"/>
                      <a:pt x="53974" y="574674"/>
                      <a:pt x="71437" y="579437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921" name="920 - Έλλειψη"/>
              <p:cNvSpPr>
                <a:spLocks noChangeAspect="1"/>
              </p:cNvSpPr>
              <p:nvPr/>
            </p:nvSpPr>
            <p:spPr>
              <a:xfrm>
                <a:off x="8674391" y="736131"/>
                <a:ext cx="107999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922" name="921 - Ελεύθερη σχεδίαση"/>
              <p:cNvSpPr/>
              <p:nvPr/>
            </p:nvSpPr>
            <p:spPr>
              <a:xfrm>
                <a:off x="8789815" y="830091"/>
                <a:ext cx="100999" cy="269332"/>
              </a:xfrm>
              <a:custGeom>
                <a:avLst/>
                <a:gdLst>
                  <a:gd name="connsiteX0" fmla="*/ 127000 w 206375"/>
                  <a:gd name="connsiteY0" fmla="*/ 620712 h 620712"/>
                  <a:gd name="connsiteX1" fmla="*/ 203200 w 206375"/>
                  <a:gd name="connsiteY1" fmla="*/ 534987 h 620712"/>
                  <a:gd name="connsiteX2" fmla="*/ 117475 w 206375"/>
                  <a:gd name="connsiteY2" fmla="*/ 411162 h 620712"/>
                  <a:gd name="connsiteX3" fmla="*/ 203200 w 206375"/>
                  <a:gd name="connsiteY3" fmla="*/ 230187 h 620712"/>
                  <a:gd name="connsiteX4" fmla="*/ 136525 w 206375"/>
                  <a:gd name="connsiteY4" fmla="*/ 11112 h 620712"/>
                  <a:gd name="connsiteX5" fmla="*/ 41275 w 206375"/>
                  <a:gd name="connsiteY5" fmla="*/ 163512 h 620712"/>
                  <a:gd name="connsiteX6" fmla="*/ 88900 w 206375"/>
                  <a:gd name="connsiteY6" fmla="*/ 258762 h 620712"/>
                  <a:gd name="connsiteX7" fmla="*/ 3175 w 206375"/>
                  <a:gd name="connsiteY7" fmla="*/ 430212 h 620712"/>
                  <a:gd name="connsiteX8" fmla="*/ 69850 w 206375"/>
                  <a:gd name="connsiteY8" fmla="*/ 496887 h 6207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6375" h="620712">
                    <a:moveTo>
                      <a:pt x="127000" y="620712"/>
                    </a:moveTo>
                    <a:cubicBezTo>
                      <a:pt x="165894" y="595312"/>
                      <a:pt x="204788" y="569912"/>
                      <a:pt x="203200" y="534987"/>
                    </a:cubicBezTo>
                    <a:cubicBezTo>
                      <a:pt x="201612" y="500062"/>
                      <a:pt x="117475" y="461962"/>
                      <a:pt x="117475" y="411162"/>
                    </a:cubicBezTo>
                    <a:cubicBezTo>
                      <a:pt x="117475" y="360362"/>
                      <a:pt x="200025" y="296862"/>
                      <a:pt x="203200" y="230187"/>
                    </a:cubicBezTo>
                    <a:cubicBezTo>
                      <a:pt x="206375" y="163512"/>
                      <a:pt x="163512" y="22224"/>
                      <a:pt x="136525" y="11112"/>
                    </a:cubicBezTo>
                    <a:cubicBezTo>
                      <a:pt x="109538" y="0"/>
                      <a:pt x="49212" y="122237"/>
                      <a:pt x="41275" y="163512"/>
                    </a:cubicBezTo>
                    <a:cubicBezTo>
                      <a:pt x="33338" y="204787"/>
                      <a:pt x="95250" y="214312"/>
                      <a:pt x="88900" y="258762"/>
                    </a:cubicBezTo>
                    <a:cubicBezTo>
                      <a:pt x="82550" y="303212"/>
                      <a:pt x="6350" y="390525"/>
                      <a:pt x="3175" y="430212"/>
                    </a:cubicBezTo>
                    <a:cubicBezTo>
                      <a:pt x="0" y="469899"/>
                      <a:pt x="34925" y="483393"/>
                      <a:pt x="69850" y="496887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923" name="922 - Έλλειψη"/>
              <p:cNvSpPr>
                <a:spLocks noChangeAspect="1"/>
              </p:cNvSpPr>
              <p:nvPr/>
            </p:nvSpPr>
            <p:spPr>
              <a:xfrm>
                <a:off x="8796812" y="745654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924" name="923 - Ελεύθερη σχεδίαση"/>
              <p:cNvSpPr/>
              <p:nvPr/>
            </p:nvSpPr>
            <p:spPr>
              <a:xfrm>
                <a:off x="8923852" y="819144"/>
                <a:ext cx="103115" cy="274974"/>
              </a:xfrm>
              <a:custGeom>
                <a:avLst/>
                <a:gdLst>
                  <a:gd name="connsiteX0" fmla="*/ 39688 w 193675"/>
                  <a:gd name="connsiteY0" fmla="*/ 631825 h 698500"/>
                  <a:gd name="connsiteX1" fmla="*/ 58738 w 193675"/>
                  <a:gd name="connsiteY1" fmla="*/ 488950 h 698500"/>
                  <a:gd name="connsiteX2" fmla="*/ 1588 w 193675"/>
                  <a:gd name="connsiteY2" fmla="*/ 346075 h 698500"/>
                  <a:gd name="connsiteX3" fmla="*/ 68263 w 193675"/>
                  <a:gd name="connsiteY3" fmla="*/ 260350 h 698500"/>
                  <a:gd name="connsiteX4" fmla="*/ 30163 w 193675"/>
                  <a:gd name="connsiteY4" fmla="*/ 98425 h 698500"/>
                  <a:gd name="connsiteX5" fmla="*/ 125413 w 193675"/>
                  <a:gd name="connsiteY5" fmla="*/ 22225 h 698500"/>
                  <a:gd name="connsiteX6" fmla="*/ 163513 w 193675"/>
                  <a:gd name="connsiteY6" fmla="*/ 231775 h 698500"/>
                  <a:gd name="connsiteX7" fmla="*/ 125413 w 193675"/>
                  <a:gd name="connsiteY7" fmla="*/ 327025 h 698500"/>
                  <a:gd name="connsiteX8" fmla="*/ 192088 w 193675"/>
                  <a:gd name="connsiteY8" fmla="*/ 422275 h 698500"/>
                  <a:gd name="connsiteX9" fmla="*/ 134938 w 193675"/>
                  <a:gd name="connsiteY9" fmla="*/ 565150 h 698500"/>
                  <a:gd name="connsiteX10" fmla="*/ 173038 w 193675"/>
                  <a:gd name="connsiteY10" fmla="*/ 698500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3675" h="698500">
                    <a:moveTo>
                      <a:pt x="39688" y="631825"/>
                    </a:moveTo>
                    <a:cubicBezTo>
                      <a:pt x="52388" y="584200"/>
                      <a:pt x="65088" y="536575"/>
                      <a:pt x="58738" y="488950"/>
                    </a:cubicBezTo>
                    <a:cubicBezTo>
                      <a:pt x="52388" y="441325"/>
                      <a:pt x="0" y="384175"/>
                      <a:pt x="1588" y="346075"/>
                    </a:cubicBezTo>
                    <a:cubicBezTo>
                      <a:pt x="3176" y="307975"/>
                      <a:pt x="63501" y="301625"/>
                      <a:pt x="68263" y="260350"/>
                    </a:cubicBezTo>
                    <a:cubicBezTo>
                      <a:pt x="73025" y="219075"/>
                      <a:pt x="20638" y="138113"/>
                      <a:pt x="30163" y="98425"/>
                    </a:cubicBezTo>
                    <a:cubicBezTo>
                      <a:pt x="39688" y="58738"/>
                      <a:pt x="103188" y="0"/>
                      <a:pt x="125413" y="22225"/>
                    </a:cubicBezTo>
                    <a:cubicBezTo>
                      <a:pt x="147638" y="44450"/>
                      <a:pt x="163513" y="180975"/>
                      <a:pt x="163513" y="231775"/>
                    </a:cubicBezTo>
                    <a:cubicBezTo>
                      <a:pt x="163513" y="282575"/>
                      <a:pt x="120651" y="295275"/>
                      <a:pt x="125413" y="327025"/>
                    </a:cubicBezTo>
                    <a:cubicBezTo>
                      <a:pt x="130175" y="358775"/>
                      <a:pt x="190501" y="382588"/>
                      <a:pt x="192088" y="422275"/>
                    </a:cubicBezTo>
                    <a:cubicBezTo>
                      <a:pt x="193675" y="461962"/>
                      <a:pt x="138113" y="519113"/>
                      <a:pt x="134938" y="565150"/>
                    </a:cubicBezTo>
                    <a:cubicBezTo>
                      <a:pt x="131763" y="611187"/>
                      <a:pt x="152400" y="654843"/>
                      <a:pt x="173038" y="698500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925" name="924 - Έλλειψη"/>
              <p:cNvSpPr>
                <a:spLocks noChangeAspect="1"/>
              </p:cNvSpPr>
              <p:nvPr/>
            </p:nvSpPr>
            <p:spPr>
              <a:xfrm>
                <a:off x="8918971" y="745656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926" name="925 - Ελεύθερη σχεδίαση"/>
              <p:cNvSpPr/>
              <p:nvPr/>
            </p:nvSpPr>
            <p:spPr>
              <a:xfrm>
                <a:off x="9041377" y="813809"/>
                <a:ext cx="103115" cy="274974"/>
              </a:xfrm>
              <a:custGeom>
                <a:avLst/>
                <a:gdLst>
                  <a:gd name="connsiteX0" fmla="*/ 39688 w 193675"/>
                  <a:gd name="connsiteY0" fmla="*/ 631825 h 698500"/>
                  <a:gd name="connsiteX1" fmla="*/ 58738 w 193675"/>
                  <a:gd name="connsiteY1" fmla="*/ 488950 h 698500"/>
                  <a:gd name="connsiteX2" fmla="*/ 1588 w 193675"/>
                  <a:gd name="connsiteY2" fmla="*/ 346075 h 698500"/>
                  <a:gd name="connsiteX3" fmla="*/ 68263 w 193675"/>
                  <a:gd name="connsiteY3" fmla="*/ 260350 h 698500"/>
                  <a:gd name="connsiteX4" fmla="*/ 30163 w 193675"/>
                  <a:gd name="connsiteY4" fmla="*/ 98425 h 698500"/>
                  <a:gd name="connsiteX5" fmla="*/ 125413 w 193675"/>
                  <a:gd name="connsiteY5" fmla="*/ 22225 h 698500"/>
                  <a:gd name="connsiteX6" fmla="*/ 163513 w 193675"/>
                  <a:gd name="connsiteY6" fmla="*/ 231775 h 698500"/>
                  <a:gd name="connsiteX7" fmla="*/ 125413 w 193675"/>
                  <a:gd name="connsiteY7" fmla="*/ 327025 h 698500"/>
                  <a:gd name="connsiteX8" fmla="*/ 192088 w 193675"/>
                  <a:gd name="connsiteY8" fmla="*/ 422275 h 698500"/>
                  <a:gd name="connsiteX9" fmla="*/ 134938 w 193675"/>
                  <a:gd name="connsiteY9" fmla="*/ 565150 h 698500"/>
                  <a:gd name="connsiteX10" fmla="*/ 173038 w 193675"/>
                  <a:gd name="connsiteY10" fmla="*/ 698500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3675" h="698500">
                    <a:moveTo>
                      <a:pt x="39688" y="631825"/>
                    </a:moveTo>
                    <a:cubicBezTo>
                      <a:pt x="52388" y="584200"/>
                      <a:pt x="65088" y="536575"/>
                      <a:pt x="58738" y="488950"/>
                    </a:cubicBezTo>
                    <a:cubicBezTo>
                      <a:pt x="52388" y="441325"/>
                      <a:pt x="0" y="384175"/>
                      <a:pt x="1588" y="346075"/>
                    </a:cubicBezTo>
                    <a:cubicBezTo>
                      <a:pt x="3176" y="307975"/>
                      <a:pt x="63501" y="301625"/>
                      <a:pt x="68263" y="260350"/>
                    </a:cubicBezTo>
                    <a:cubicBezTo>
                      <a:pt x="73025" y="219075"/>
                      <a:pt x="20638" y="138113"/>
                      <a:pt x="30163" y="98425"/>
                    </a:cubicBezTo>
                    <a:cubicBezTo>
                      <a:pt x="39688" y="58738"/>
                      <a:pt x="103188" y="0"/>
                      <a:pt x="125413" y="22225"/>
                    </a:cubicBezTo>
                    <a:cubicBezTo>
                      <a:pt x="147638" y="44450"/>
                      <a:pt x="163513" y="180975"/>
                      <a:pt x="163513" y="231775"/>
                    </a:cubicBezTo>
                    <a:cubicBezTo>
                      <a:pt x="163513" y="282575"/>
                      <a:pt x="120651" y="295275"/>
                      <a:pt x="125413" y="327025"/>
                    </a:cubicBezTo>
                    <a:cubicBezTo>
                      <a:pt x="130175" y="358775"/>
                      <a:pt x="190501" y="382588"/>
                      <a:pt x="192088" y="422275"/>
                    </a:cubicBezTo>
                    <a:cubicBezTo>
                      <a:pt x="193675" y="461962"/>
                      <a:pt x="138113" y="519113"/>
                      <a:pt x="134938" y="565150"/>
                    </a:cubicBezTo>
                    <a:cubicBezTo>
                      <a:pt x="131763" y="611187"/>
                      <a:pt x="152400" y="654843"/>
                      <a:pt x="173038" y="698500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927" name="926 - Έλλειψη"/>
              <p:cNvSpPr>
                <a:spLocks noChangeAspect="1"/>
              </p:cNvSpPr>
              <p:nvPr/>
            </p:nvSpPr>
            <p:spPr>
              <a:xfrm>
                <a:off x="9036496" y="740321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</p:grpSp>
        <p:grpSp>
          <p:nvGrpSpPr>
            <p:cNvPr id="583" name="657 - Ομάδα"/>
            <p:cNvGrpSpPr>
              <a:grpSpLocks/>
            </p:cNvGrpSpPr>
            <p:nvPr/>
          </p:nvGrpSpPr>
          <p:grpSpPr bwMode="auto">
            <a:xfrm flipH="1" flipV="1">
              <a:off x="4661659" y="926011"/>
              <a:ext cx="938098" cy="291181"/>
              <a:chOff x="2771800" y="605830"/>
              <a:chExt cx="1243186" cy="385879"/>
            </a:xfrm>
            <a:grpFill/>
          </p:grpSpPr>
          <p:grpSp>
            <p:nvGrpSpPr>
              <p:cNvPr id="584" name="27 - Ομάδα"/>
              <p:cNvGrpSpPr>
                <a:grpSpLocks/>
              </p:cNvGrpSpPr>
              <p:nvPr/>
            </p:nvGrpSpPr>
            <p:grpSpPr bwMode="auto">
              <a:xfrm>
                <a:off x="2771800" y="613271"/>
                <a:ext cx="621578" cy="378438"/>
                <a:chOff x="2771800" y="613271"/>
                <a:chExt cx="621578" cy="378438"/>
              </a:xfrm>
              <a:grpFill/>
            </p:grpSpPr>
            <p:grpSp>
              <p:nvGrpSpPr>
                <p:cNvPr id="585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918" name="8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19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586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916" name="915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17" name="916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587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31257" y="624880"/>
                  <a:ext cx="108000" cy="352362"/>
                  <a:chOff x="4286092" y="749846"/>
                  <a:chExt cx="112921" cy="368417"/>
                </a:xfrm>
                <a:grpFill/>
              </p:grpSpPr>
              <p:sp>
                <p:nvSpPr>
                  <p:cNvPr id="914" name="913 - Ελεύθερη σχεδίαση"/>
                  <p:cNvSpPr/>
                  <p:nvPr/>
                </p:nvSpPr>
                <p:spPr>
                  <a:xfrm>
                    <a:off x="4291013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15" name="914 - Έλλειψη"/>
                  <p:cNvSpPr>
                    <a:spLocks noChangeAspect="1"/>
                  </p:cNvSpPr>
                  <p:nvPr/>
                </p:nvSpPr>
                <p:spPr>
                  <a:xfrm>
                    <a:off x="4286092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588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56216" y="615353"/>
                  <a:ext cx="115003" cy="353769"/>
                  <a:chOff x="4683094" y="786182"/>
                  <a:chExt cx="185446" cy="570461"/>
                </a:xfrm>
                <a:grpFill/>
              </p:grpSpPr>
              <p:sp>
                <p:nvSpPr>
                  <p:cNvPr id="912" name="911 - Ελεύθερη σχεδίαση"/>
                  <p:cNvSpPr/>
                  <p:nvPr/>
                </p:nvSpPr>
                <p:spPr>
                  <a:xfrm>
                    <a:off x="4683094" y="922338"/>
                    <a:ext cx="162864" cy="434305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13" name="912 - Έλλειψη"/>
                  <p:cNvSpPr>
                    <a:spLocks noChangeAspect="1"/>
                  </p:cNvSpPr>
                  <p:nvPr/>
                </p:nvSpPr>
                <p:spPr>
                  <a:xfrm>
                    <a:off x="4694387" y="786182"/>
                    <a:ext cx="174153" cy="17415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589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85378" y="624880"/>
                  <a:ext cx="108000" cy="348462"/>
                  <a:chOff x="5253117" y="692693"/>
                  <a:chExt cx="279163" cy="900716"/>
                </a:xfrm>
                <a:grpFill/>
              </p:grpSpPr>
              <p:sp>
                <p:nvSpPr>
                  <p:cNvPr id="910" name="909 - Ελεύθερη σχεδίαση"/>
                  <p:cNvSpPr/>
                  <p:nvPr/>
                </p:nvSpPr>
                <p:spPr>
                  <a:xfrm>
                    <a:off x="526573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11" name="19 - Έλλειψη"/>
                  <p:cNvSpPr>
                    <a:spLocks noChangeAspect="1"/>
                  </p:cNvSpPr>
                  <p:nvPr/>
                </p:nvSpPr>
                <p:spPr>
                  <a:xfrm>
                    <a:off x="5253117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  <p:grpSp>
            <p:nvGrpSpPr>
              <p:cNvPr id="590" name="28 - Ομάδα"/>
              <p:cNvGrpSpPr>
                <a:grpSpLocks/>
              </p:cNvGrpSpPr>
              <p:nvPr/>
            </p:nvGrpSpPr>
            <p:grpSpPr bwMode="auto">
              <a:xfrm>
                <a:off x="3402933" y="605830"/>
                <a:ext cx="612053" cy="378438"/>
                <a:chOff x="2771800" y="613271"/>
                <a:chExt cx="612053" cy="378438"/>
              </a:xfrm>
              <a:grpFill/>
            </p:grpSpPr>
            <p:grpSp>
              <p:nvGrpSpPr>
                <p:cNvPr id="591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903" name="902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04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592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901" name="900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02" name="901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593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21748" y="624880"/>
                  <a:ext cx="107999" cy="352362"/>
                  <a:chOff x="4276151" y="749846"/>
                  <a:chExt cx="112920" cy="368417"/>
                </a:xfrm>
                <a:grpFill/>
              </p:grpSpPr>
              <p:sp>
                <p:nvSpPr>
                  <p:cNvPr id="899" name="898 - Ελεύθερη σχεδίαση"/>
                  <p:cNvSpPr/>
                  <p:nvPr/>
                </p:nvSpPr>
                <p:spPr>
                  <a:xfrm>
                    <a:off x="4281054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00" name="899 - Έλλειψη"/>
                  <p:cNvSpPr>
                    <a:spLocks noChangeAspect="1"/>
                  </p:cNvSpPr>
                  <p:nvPr/>
                </p:nvSpPr>
                <p:spPr>
                  <a:xfrm>
                    <a:off x="4276151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594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46697" y="615353"/>
                  <a:ext cx="114997" cy="353769"/>
                  <a:chOff x="4667735" y="786182"/>
                  <a:chExt cx="185436" cy="570461"/>
                </a:xfrm>
                <a:grpFill/>
              </p:grpSpPr>
              <p:sp>
                <p:nvSpPr>
                  <p:cNvPr id="897" name="896 - Ελεύθερη σχεδίαση"/>
                  <p:cNvSpPr/>
                  <p:nvPr/>
                </p:nvSpPr>
                <p:spPr>
                  <a:xfrm>
                    <a:off x="4667735" y="922339"/>
                    <a:ext cx="162864" cy="434304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98" name="897 - Έλλειψη"/>
                  <p:cNvSpPr>
                    <a:spLocks noChangeAspect="1"/>
                  </p:cNvSpPr>
                  <p:nvPr/>
                </p:nvSpPr>
                <p:spPr>
                  <a:xfrm>
                    <a:off x="4679018" y="786182"/>
                    <a:ext cx="174153" cy="174153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595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75853" y="624880"/>
                  <a:ext cx="108000" cy="348462"/>
                  <a:chOff x="5228496" y="692693"/>
                  <a:chExt cx="279163" cy="900716"/>
                </a:xfrm>
                <a:grpFill/>
              </p:grpSpPr>
              <p:sp>
                <p:nvSpPr>
                  <p:cNvPr id="895" name="894 - Ελεύθερη σχεδίαση"/>
                  <p:cNvSpPr/>
                  <p:nvPr/>
                </p:nvSpPr>
                <p:spPr>
                  <a:xfrm>
                    <a:off x="524111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96" name="895 - Έλλειψη"/>
                  <p:cNvSpPr>
                    <a:spLocks noChangeAspect="1"/>
                  </p:cNvSpPr>
                  <p:nvPr/>
                </p:nvSpPr>
                <p:spPr>
                  <a:xfrm>
                    <a:off x="5228496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</p:grpSp>
        <p:grpSp>
          <p:nvGrpSpPr>
            <p:cNvPr id="596" name="786 - Ομάδα"/>
            <p:cNvGrpSpPr>
              <a:grpSpLocks/>
            </p:cNvGrpSpPr>
            <p:nvPr/>
          </p:nvGrpSpPr>
          <p:grpSpPr bwMode="auto">
            <a:xfrm flipH="1" flipV="1">
              <a:off x="5603781" y="921987"/>
              <a:ext cx="938098" cy="291181"/>
              <a:chOff x="2771800" y="605830"/>
              <a:chExt cx="1243186" cy="385879"/>
            </a:xfrm>
            <a:grpFill/>
          </p:grpSpPr>
          <p:grpSp>
            <p:nvGrpSpPr>
              <p:cNvPr id="597" name="27 - Ομάδα"/>
              <p:cNvGrpSpPr>
                <a:grpSpLocks/>
              </p:cNvGrpSpPr>
              <p:nvPr/>
            </p:nvGrpSpPr>
            <p:grpSpPr bwMode="auto">
              <a:xfrm>
                <a:off x="2771800" y="613271"/>
                <a:ext cx="621578" cy="378438"/>
                <a:chOff x="2771800" y="613271"/>
                <a:chExt cx="621578" cy="378438"/>
              </a:xfrm>
              <a:grpFill/>
            </p:grpSpPr>
            <p:grpSp>
              <p:nvGrpSpPr>
                <p:cNvPr id="598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886" name="8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87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599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884" name="883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85" name="884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610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31257" y="624880"/>
                  <a:ext cx="108000" cy="352362"/>
                  <a:chOff x="4286092" y="749846"/>
                  <a:chExt cx="112921" cy="368417"/>
                </a:xfrm>
                <a:grpFill/>
              </p:grpSpPr>
              <p:sp>
                <p:nvSpPr>
                  <p:cNvPr id="882" name="881 - Ελεύθερη σχεδίαση"/>
                  <p:cNvSpPr/>
                  <p:nvPr/>
                </p:nvSpPr>
                <p:spPr>
                  <a:xfrm>
                    <a:off x="4291013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83" name="882 - Έλλειψη"/>
                  <p:cNvSpPr>
                    <a:spLocks noChangeAspect="1"/>
                  </p:cNvSpPr>
                  <p:nvPr/>
                </p:nvSpPr>
                <p:spPr>
                  <a:xfrm>
                    <a:off x="4286092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611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56216" y="615353"/>
                  <a:ext cx="115003" cy="353769"/>
                  <a:chOff x="4683094" y="786182"/>
                  <a:chExt cx="185446" cy="570461"/>
                </a:xfrm>
                <a:grpFill/>
              </p:grpSpPr>
              <p:sp>
                <p:nvSpPr>
                  <p:cNvPr id="880" name="879 - Ελεύθερη σχεδίαση"/>
                  <p:cNvSpPr/>
                  <p:nvPr/>
                </p:nvSpPr>
                <p:spPr>
                  <a:xfrm>
                    <a:off x="4683094" y="922338"/>
                    <a:ext cx="162864" cy="434305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81" name="880 - Έλλειψη"/>
                  <p:cNvSpPr>
                    <a:spLocks noChangeAspect="1"/>
                  </p:cNvSpPr>
                  <p:nvPr/>
                </p:nvSpPr>
                <p:spPr>
                  <a:xfrm>
                    <a:off x="4694387" y="786182"/>
                    <a:ext cx="174153" cy="17415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612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85378" y="624880"/>
                  <a:ext cx="108000" cy="348462"/>
                  <a:chOff x="5253117" y="692693"/>
                  <a:chExt cx="279163" cy="900716"/>
                </a:xfrm>
                <a:grpFill/>
              </p:grpSpPr>
              <p:sp>
                <p:nvSpPr>
                  <p:cNvPr id="878" name="877 - Ελεύθερη σχεδίαση"/>
                  <p:cNvSpPr/>
                  <p:nvPr/>
                </p:nvSpPr>
                <p:spPr>
                  <a:xfrm>
                    <a:off x="526573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79" name="19 - Έλλειψη"/>
                  <p:cNvSpPr>
                    <a:spLocks noChangeAspect="1"/>
                  </p:cNvSpPr>
                  <p:nvPr/>
                </p:nvSpPr>
                <p:spPr>
                  <a:xfrm>
                    <a:off x="5253117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  <p:grpSp>
            <p:nvGrpSpPr>
              <p:cNvPr id="613" name="28 - Ομάδα"/>
              <p:cNvGrpSpPr>
                <a:grpSpLocks/>
              </p:cNvGrpSpPr>
              <p:nvPr/>
            </p:nvGrpSpPr>
            <p:grpSpPr bwMode="auto">
              <a:xfrm>
                <a:off x="3402933" y="605830"/>
                <a:ext cx="612053" cy="378438"/>
                <a:chOff x="2771800" y="613271"/>
                <a:chExt cx="612053" cy="378438"/>
              </a:xfrm>
              <a:grpFill/>
            </p:grpSpPr>
            <p:grpSp>
              <p:nvGrpSpPr>
                <p:cNvPr id="614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871" name="870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72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625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869" name="868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70" name="869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626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21748" y="624880"/>
                  <a:ext cx="107999" cy="352362"/>
                  <a:chOff x="4276151" y="749846"/>
                  <a:chExt cx="112920" cy="368417"/>
                </a:xfrm>
                <a:grpFill/>
              </p:grpSpPr>
              <p:sp>
                <p:nvSpPr>
                  <p:cNvPr id="867" name="866 - Ελεύθερη σχεδίαση"/>
                  <p:cNvSpPr/>
                  <p:nvPr/>
                </p:nvSpPr>
                <p:spPr>
                  <a:xfrm>
                    <a:off x="4281054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68" name="867 - Έλλειψη"/>
                  <p:cNvSpPr>
                    <a:spLocks noChangeAspect="1"/>
                  </p:cNvSpPr>
                  <p:nvPr/>
                </p:nvSpPr>
                <p:spPr>
                  <a:xfrm>
                    <a:off x="4276151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627" name="86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46697" y="615353"/>
                  <a:ext cx="114997" cy="353769"/>
                  <a:chOff x="4667735" y="786182"/>
                  <a:chExt cx="185436" cy="570461"/>
                </a:xfrm>
                <a:grpFill/>
              </p:grpSpPr>
              <p:sp>
                <p:nvSpPr>
                  <p:cNvPr id="865" name="864 - Ελεύθερη σχεδίαση"/>
                  <p:cNvSpPr/>
                  <p:nvPr/>
                </p:nvSpPr>
                <p:spPr>
                  <a:xfrm>
                    <a:off x="4667735" y="922339"/>
                    <a:ext cx="162864" cy="434304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66" name="865 - Έλλειψη"/>
                  <p:cNvSpPr>
                    <a:spLocks noChangeAspect="1"/>
                  </p:cNvSpPr>
                  <p:nvPr/>
                </p:nvSpPr>
                <p:spPr>
                  <a:xfrm>
                    <a:off x="4679018" y="786182"/>
                    <a:ext cx="174153" cy="174153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628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75853" y="624880"/>
                  <a:ext cx="108000" cy="348462"/>
                  <a:chOff x="5228496" y="692693"/>
                  <a:chExt cx="279163" cy="900716"/>
                </a:xfrm>
                <a:grpFill/>
              </p:grpSpPr>
              <p:sp>
                <p:nvSpPr>
                  <p:cNvPr id="863" name="862 - Ελεύθερη σχεδίαση"/>
                  <p:cNvSpPr/>
                  <p:nvPr/>
                </p:nvSpPr>
                <p:spPr>
                  <a:xfrm>
                    <a:off x="524111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64" name="863 - Έλλειψη"/>
                  <p:cNvSpPr>
                    <a:spLocks noChangeAspect="1"/>
                  </p:cNvSpPr>
                  <p:nvPr/>
                </p:nvSpPr>
                <p:spPr>
                  <a:xfrm>
                    <a:off x="5228496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</p:grpSp>
        <p:grpSp>
          <p:nvGrpSpPr>
            <p:cNvPr id="629" name="819 - Ομάδα"/>
            <p:cNvGrpSpPr>
              <a:grpSpLocks/>
            </p:cNvGrpSpPr>
            <p:nvPr/>
          </p:nvGrpSpPr>
          <p:grpSpPr bwMode="auto">
            <a:xfrm flipH="1" flipV="1">
              <a:off x="6550672" y="927112"/>
              <a:ext cx="354737" cy="274137"/>
              <a:chOff x="8674391" y="736131"/>
              <a:chExt cx="470105" cy="363292"/>
            </a:xfrm>
            <a:grpFill/>
          </p:grpSpPr>
          <p:sp>
            <p:nvSpPr>
              <p:cNvPr id="848" name="847 - Ελεύθερη σχεδίαση"/>
              <p:cNvSpPr/>
              <p:nvPr/>
            </p:nvSpPr>
            <p:spPr>
              <a:xfrm>
                <a:off x="8679080" y="813044"/>
                <a:ext cx="103293" cy="275449"/>
              </a:xfrm>
              <a:custGeom>
                <a:avLst/>
                <a:gdLst>
                  <a:gd name="connsiteX0" fmla="*/ 90487 w 173037"/>
                  <a:gd name="connsiteY0" fmla="*/ 779462 h 779462"/>
                  <a:gd name="connsiteX1" fmla="*/ 166687 w 173037"/>
                  <a:gd name="connsiteY1" fmla="*/ 617537 h 779462"/>
                  <a:gd name="connsiteX2" fmla="*/ 128587 w 173037"/>
                  <a:gd name="connsiteY2" fmla="*/ 360362 h 779462"/>
                  <a:gd name="connsiteX3" fmla="*/ 138112 w 173037"/>
                  <a:gd name="connsiteY3" fmla="*/ 122237 h 779462"/>
                  <a:gd name="connsiteX4" fmla="*/ 138112 w 173037"/>
                  <a:gd name="connsiteY4" fmla="*/ 7937 h 779462"/>
                  <a:gd name="connsiteX5" fmla="*/ 14287 w 173037"/>
                  <a:gd name="connsiteY5" fmla="*/ 169862 h 779462"/>
                  <a:gd name="connsiteX6" fmla="*/ 52387 w 173037"/>
                  <a:gd name="connsiteY6" fmla="*/ 350837 h 779462"/>
                  <a:gd name="connsiteX7" fmla="*/ 33337 w 173037"/>
                  <a:gd name="connsiteY7" fmla="*/ 531812 h 779462"/>
                  <a:gd name="connsiteX8" fmla="*/ 71437 w 173037"/>
                  <a:gd name="connsiteY8" fmla="*/ 579437 h 779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3037" h="779462">
                    <a:moveTo>
                      <a:pt x="90487" y="779462"/>
                    </a:moveTo>
                    <a:cubicBezTo>
                      <a:pt x="125412" y="733424"/>
                      <a:pt x="160337" y="687387"/>
                      <a:pt x="166687" y="617537"/>
                    </a:cubicBezTo>
                    <a:cubicBezTo>
                      <a:pt x="173037" y="547687"/>
                      <a:pt x="133349" y="442912"/>
                      <a:pt x="128587" y="360362"/>
                    </a:cubicBezTo>
                    <a:cubicBezTo>
                      <a:pt x="123825" y="277812"/>
                      <a:pt x="136525" y="180974"/>
                      <a:pt x="138112" y="122237"/>
                    </a:cubicBezTo>
                    <a:cubicBezTo>
                      <a:pt x="139699" y="63500"/>
                      <a:pt x="158750" y="0"/>
                      <a:pt x="138112" y="7937"/>
                    </a:cubicBezTo>
                    <a:cubicBezTo>
                      <a:pt x="117475" y="15875"/>
                      <a:pt x="28575" y="112712"/>
                      <a:pt x="14287" y="169862"/>
                    </a:cubicBezTo>
                    <a:cubicBezTo>
                      <a:pt x="0" y="227012"/>
                      <a:pt x="49212" y="290512"/>
                      <a:pt x="52387" y="350837"/>
                    </a:cubicBezTo>
                    <a:cubicBezTo>
                      <a:pt x="55562" y="411162"/>
                      <a:pt x="30162" y="493712"/>
                      <a:pt x="33337" y="531812"/>
                    </a:cubicBezTo>
                    <a:cubicBezTo>
                      <a:pt x="36512" y="569912"/>
                      <a:pt x="53974" y="574674"/>
                      <a:pt x="71437" y="579437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849" name="848 - Έλλειψη"/>
              <p:cNvSpPr>
                <a:spLocks noChangeAspect="1"/>
              </p:cNvSpPr>
              <p:nvPr/>
            </p:nvSpPr>
            <p:spPr>
              <a:xfrm>
                <a:off x="8674391" y="736131"/>
                <a:ext cx="107999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850" name="849 - Ελεύθερη σχεδίαση"/>
              <p:cNvSpPr/>
              <p:nvPr/>
            </p:nvSpPr>
            <p:spPr>
              <a:xfrm>
                <a:off x="8789815" y="830091"/>
                <a:ext cx="100999" cy="269332"/>
              </a:xfrm>
              <a:custGeom>
                <a:avLst/>
                <a:gdLst>
                  <a:gd name="connsiteX0" fmla="*/ 127000 w 206375"/>
                  <a:gd name="connsiteY0" fmla="*/ 620712 h 620712"/>
                  <a:gd name="connsiteX1" fmla="*/ 203200 w 206375"/>
                  <a:gd name="connsiteY1" fmla="*/ 534987 h 620712"/>
                  <a:gd name="connsiteX2" fmla="*/ 117475 w 206375"/>
                  <a:gd name="connsiteY2" fmla="*/ 411162 h 620712"/>
                  <a:gd name="connsiteX3" fmla="*/ 203200 w 206375"/>
                  <a:gd name="connsiteY3" fmla="*/ 230187 h 620712"/>
                  <a:gd name="connsiteX4" fmla="*/ 136525 w 206375"/>
                  <a:gd name="connsiteY4" fmla="*/ 11112 h 620712"/>
                  <a:gd name="connsiteX5" fmla="*/ 41275 w 206375"/>
                  <a:gd name="connsiteY5" fmla="*/ 163512 h 620712"/>
                  <a:gd name="connsiteX6" fmla="*/ 88900 w 206375"/>
                  <a:gd name="connsiteY6" fmla="*/ 258762 h 620712"/>
                  <a:gd name="connsiteX7" fmla="*/ 3175 w 206375"/>
                  <a:gd name="connsiteY7" fmla="*/ 430212 h 620712"/>
                  <a:gd name="connsiteX8" fmla="*/ 69850 w 206375"/>
                  <a:gd name="connsiteY8" fmla="*/ 496887 h 6207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6375" h="620712">
                    <a:moveTo>
                      <a:pt x="127000" y="620712"/>
                    </a:moveTo>
                    <a:cubicBezTo>
                      <a:pt x="165894" y="595312"/>
                      <a:pt x="204788" y="569912"/>
                      <a:pt x="203200" y="534987"/>
                    </a:cubicBezTo>
                    <a:cubicBezTo>
                      <a:pt x="201612" y="500062"/>
                      <a:pt x="117475" y="461962"/>
                      <a:pt x="117475" y="411162"/>
                    </a:cubicBezTo>
                    <a:cubicBezTo>
                      <a:pt x="117475" y="360362"/>
                      <a:pt x="200025" y="296862"/>
                      <a:pt x="203200" y="230187"/>
                    </a:cubicBezTo>
                    <a:cubicBezTo>
                      <a:pt x="206375" y="163512"/>
                      <a:pt x="163512" y="22224"/>
                      <a:pt x="136525" y="11112"/>
                    </a:cubicBezTo>
                    <a:cubicBezTo>
                      <a:pt x="109538" y="0"/>
                      <a:pt x="49212" y="122237"/>
                      <a:pt x="41275" y="163512"/>
                    </a:cubicBezTo>
                    <a:cubicBezTo>
                      <a:pt x="33338" y="204787"/>
                      <a:pt x="95250" y="214312"/>
                      <a:pt x="88900" y="258762"/>
                    </a:cubicBezTo>
                    <a:cubicBezTo>
                      <a:pt x="82550" y="303212"/>
                      <a:pt x="6350" y="390525"/>
                      <a:pt x="3175" y="430212"/>
                    </a:cubicBezTo>
                    <a:cubicBezTo>
                      <a:pt x="0" y="469899"/>
                      <a:pt x="34925" y="483393"/>
                      <a:pt x="69850" y="496887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851" name="850 - Έλλειψη"/>
              <p:cNvSpPr>
                <a:spLocks noChangeAspect="1"/>
              </p:cNvSpPr>
              <p:nvPr/>
            </p:nvSpPr>
            <p:spPr>
              <a:xfrm>
                <a:off x="8796812" y="745654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852" name="851 - Ελεύθερη σχεδίαση"/>
              <p:cNvSpPr/>
              <p:nvPr/>
            </p:nvSpPr>
            <p:spPr>
              <a:xfrm>
                <a:off x="8923852" y="819144"/>
                <a:ext cx="103115" cy="274974"/>
              </a:xfrm>
              <a:custGeom>
                <a:avLst/>
                <a:gdLst>
                  <a:gd name="connsiteX0" fmla="*/ 39688 w 193675"/>
                  <a:gd name="connsiteY0" fmla="*/ 631825 h 698500"/>
                  <a:gd name="connsiteX1" fmla="*/ 58738 w 193675"/>
                  <a:gd name="connsiteY1" fmla="*/ 488950 h 698500"/>
                  <a:gd name="connsiteX2" fmla="*/ 1588 w 193675"/>
                  <a:gd name="connsiteY2" fmla="*/ 346075 h 698500"/>
                  <a:gd name="connsiteX3" fmla="*/ 68263 w 193675"/>
                  <a:gd name="connsiteY3" fmla="*/ 260350 h 698500"/>
                  <a:gd name="connsiteX4" fmla="*/ 30163 w 193675"/>
                  <a:gd name="connsiteY4" fmla="*/ 98425 h 698500"/>
                  <a:gd name="connsiteX5" fmla="*/ 125413 w 193675"/>
                  <a:gd name="connsiteY5" fmla="*/ 22225 h 698500"/>
                  <a:gd name="connsiteX6" fmla="*/ 163513 w 193675"/>
                  <a:gd name="connsiteY6" fmla="*/ 231775 h 698500"/>
                  <a:gd name="connsiteX7" fmla="*/ 125413 w 193675"/>
                  <a:gd name="connsiteY7" fmla="*/ 327025 h 698500"/>
                  <a:gd name="connsiteX8" fmla="*/ 192088 w 193675"/>
                  <a:gd name="connsiteY8" fmla="*/ 422275 h 698500"/>
                  <a:gd name="connsiteX9" fmla="*/ 134938 w 193675"/>
                  <a:gd name="connsiteY9" fmla="*/ 565150 h 698500"/>
                  <a:gd name="connsiteX10" fmla="*/ 173038 w 193675"/>
                  <a:gd name="connsiteY10" fmla="*/ 698500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3675" h="698500">
                    <a:moveTo>
                      <a:pt x="39688" y="631825"/>
                    </a:moveTo>
                    <a:cubicBezTo>
                      <a:pt x="52388" y="584200"/>
                      <a:pt x="65088" y="536575"/>
                      <a:pt x="58738" y="488950"/>
                    </a:cubicBezTo>
                    <a:cubicBezTo>
                      <a:pt x="52388" y="441325"/>
                      <a:pt x="0" y="384175"/>
                      <a:pt x="1588" y="346075"/>
                    </a:cubicBezTo>
                    <a:cubicBezTo>
                      <a:pt x="3176" y="307975"/>
                      <a:pt x="63501" y="301625"/>
                      <a:pt x="68263" y="260350"/>
                    </a:cubicBezTo>
                    <a:cubicBezTo>
                      <a:pt x="73025" y="219075"/>
                      <a:pt x="20638" y="138113"/>
                      <a:pt x="30163" y="98425"/>
                    </a:cubicBezTo>
                    <a:cubicBezTo>
                      <a:pt x="39688" y="58738"/>
                      <a:pt x="103188" y="0"/>
                      <a:pt x="125413" y="22225"/>
                    </a:cubicBezTo>
                    <a:cubicBezTo>
                      <a:pt x="147638" y="44450"/>
                      <a:pt x="163513" y="180975"/>
                      <a:pt x="163513" y="231775"/>
                    </a:cubicBezTo>
                    <a:cubicBezTo>
                      <a:pt x="163513" y="282575"/>
                      <a:pt x="120651" y="295275"/>
                      <a:pt x="125413" y="327025"/>
                    </a:cubicBezTo>
                    <a:cubicBezTo>
                      <a:pt x="130175" y="358775"/>
                      <a:pt x="190501" y="382588"/>
                      <a:pt x="192088" y="422275"/>
                    </a:cubicBezTo>
                    <a:cubicBezTo>
                      <a:pt x="193675" y="461962"/>
                      <a:pt x="138113" y="519113"/>
                      <a:pt x="134938" y="565150"/>
                    </a:cubicBezTo>
                    <a:cubicBezTo>
                      <a:pt x="131763" y="611187"/>
                      <a:pt x="152400" y="654843"/>
                      <a:pt x="173038" y="698500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853" name="852 - Έλλειψη"/>
              <p:cNvSpPr>
                <a:spLocks noChangeAspect="1"/>
              </p:cNvSpPr>
              <p:nvPr/>
            </p:nvSpPr>
            <p:spPr>
              <a:xfrm>
                <a:off x="8918971" y="745656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854" name="853 - Ελεύθερη σχεδίαση"/>
              <p:cNvSpPr/>
              <p:nvPr/>
            </p:nvSpPr>
            <p:spPr>
              <a:xfrm>
                <a:off x="9041377" y="813809"/>
                <a:ext cx="103115" cy="274974"/>
              </a:xfrm>
              <a:custGeom>
                <a:avLst/>
                <a:gdLst>
                  <a:gd name="connsiteX0" fmla="*/ 39688 w 193675"/>
                  <a:gd name="connsiteY0" fmla="*/ 631825 h 698500"/>
                  <a:gd name="connsiteX1" fmla="*/ 58738 w 193675"/>
                  <a:gd name="connsiteY1" fmla="*/ 488950 h 698500"/>
                  <a:gd name="connsiteX2" fmla="*/ 1588 w 193675"/>
                  <a:gd name="connsiteY2" fmla="*/ 346075 h 698500"/>
                  <a:gd name="connsiteX3" fmla="*/ 68263 w 193675"/>
                  <a:gd name="connsiteY3" fmla="*/ 260350 h 698500"/>
                  <a:gd name="connsiteX4" fmla="*/ 30163 w 193675"/>
                  <a:gd name="connsiteY4" fmla="*/ 98425 h 698500"/>
                  <a:gd name="connsiteX5" fmla="*/ 125413 w 193675"/>
                  <a:gd name="connsiteY5" fmla="*/ 22225 h 698500"/>
                  <a:gd name="connsiteX6" fmla="*/ 163513 w 193675"/>
                  <a:gd name="connsiteY6" fmla="*/ 231775 h 698500"/>
                  <a:gd name="connsiteX7" fmla="*/ 125413 w 193675"/>
                  <a:gd name="connsiteY7" fmla="*/ 327025 h 698500"/>
                  <a:gd name="connsiteX8" fmla="*/ 192088 w 193675"/>
                  <a:gd name="connsiteY8" fmla="*/ 422275 h 698500"/>
                  <a:gd name="connsiteX9" fmla="*/ 134938 w 193675"/>
                  <a:gd name="connsiteY9" fmla="*/ 565150 h 698500"/>
                  <a:gd name="connsiteX10" fmla="*/ 173038 w 193675"/>
                  <a:gd name="connsiteY10" fmla="*/ 698500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3675" h="698500">
                    <a:moveTo>
                      <a:pt x="39688" y="631825"/>
                    </a:moveTo>
                    <a:cubicBezTo>
                      <a:pt x="52388" y="584200"/>
                      <a:pt x="65088" y="536575"/>
                      <a:pt x="58738" y="488950"/>
                    </a:cubicBezTo>
                    <a:cubicBezTo>
                      <a:pt x="52388" y="441325"/>
                      <a:pt x="0" y="384175"/>
                      <a:pt x="1588" y="346075"/>
                    </a:cubicBezTo>
                    <a:cubicBezTo>
                      <a:pt x="3176" y="307975"/>
                      <a:pt x="63501" y="301625"/>
                      <a:pt x="68263" y="260350"/>
                    </a:cubicBezTo>
                    <a:cubicBezTo>
                      <a:pt x="73025" y="219075"/>
                      <a:pt x="20638" y="138113"/>
                      <a:pt x="30163" y="98425"/>
                    </a:cubicBezTo>
                    <a:cubicBezTo>
                      <a:pt x="39688" y="58738"/>
                      <a:pt x="103188" y="0"/>
                      <a:pt x="125413" y="22225"/>
                    </a:cubicBezTo>
                    <a:cubicBezTo>
                      <a:pt x="147638" y="44450"/>
                      <a:pt x="163513" y="180975"/>
                      <a:pt x="163513" y="231775"/>
                    </a:cubicBezTo>
                    <a:cubicBezTo>
                      <a:pt x="163513" y="282575"/>
                      <a:pt x="120651" y="295275"/>
                      <a:pt x="125413" y="327025"/>
                    </a:cubicBezTo>
                    <a:cubicBezTo>
                      <a:pt x="130175" y="358775"/>
                      <a:pt x="190501" y="382588"/>
                      <a:pt x="192088" y="422275"/>
                    </a:cubicBezTo>
                    <a:cubicBezTo>
                      <a:pt x="193675" y="461962"/>
                      <a:pt x="138113" y="519113"/>
                      <a:pt x="134938" y="565150"/>
                    </a:cubicBezTo>
                    <a:cubicBezTo>
                      <a:pt x="131763" y="611187"/>
                      <a:pt x="152400" y="654843"/>
                      <a:pt x="173038" y="698500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855" name="854 - Έλλειψη"/>
              <p:cNvSpPr>
                <a:spLocks noChangeAspect="1"/>
              </p:cNvSpPr>
              <p:nvPr/>
            </p:nvSpPr>
            <p:spPr>
              <a:xfrm>
                <a:off x="9036496" y="740321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</p:grpSp>
      </p:grpSp>
      <p:sp>
        <p:nvSpPr>
          <p:cNvPr id="774" name="894 - Ελεύθερη σχεδίαση"/>
          <p:cNvSpPr/>
          <p:nvPr/>
        </p:nvSpPr>
        <p:spPr bwMode="auto">
          <a:xfrm flipH="1" flipV="1">
            <a:off x="6653821" y="341145"/>
            <a:ext cx="77804" cy="207516"/>
          </a:xfrm>
          <a:custGeom>
            <a:avLst/>
            <a:gdLst>
              <a:gd name="connsiteX0" fmla="*/ 39688 w 193675"/>
              <a:gd name="connsiteY0" fmla="*/ 631825 h 698500"/>
              <a:gd name="connsiteX1" fmla="*/ 58738 w 193675"/>
              <a:gd name="connsiteY1" fmla="*/ 488950 h 698500"/>
              <a:gd name="connsiteX2" fmla="*/ 1588 w 193675"/>
              <a:gd name="connsiteY2" fmla="*/ 346075 h 698500"/>
              <a:gd name="connsiteX3" fmla="*/ 68263 w 193675"/>
              <a:gd name="connsiteY3" fmla="*/ 260350 h 698500"/>
              <a:gd name="connsiteX4" fmla="*/ 30163 w 193675"/>
              <a:gd name="connsiteY4" fmla="*/ 98425 h 698500"/>
              <a:gd name="connsiteX5" fmla="*/ 125413 w 193675"/>
              <a:gd name="connsiteY5" fmla="*/ 22225 h 698500"/>
              <a:gd name="connsiteX6" fmla="*/ 163513 w 193675"/>
              <a:gd name="connsiteY6" fmla="*/ 231775 h 698500"/>
              <a:gd name="connsiteX7" fmla="*/ 125413 w 193675"/>
              <a:gd name="connsiteY7" fmla="*/ 327025 h 698500"/>
              <a:gd name="connsiteX8" fmla="*/ 192088 w 193675"/>
              <a:gd name="connsiteY8" fmla="*/ 422275 h 698500"/>
              <a:gd name="connsiteX9" fmla="*/ 134938 w 193675"/>
              <a:gd name="connsiteY9" fmla="*/ 565150 h 698500"/>
              <a:gd name="connsiteX10" fmla="*/ 173038 w 193675"/>
              <a:gd name="connsiteY10" fmla="*/ 698500 h 698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93675" h="698500">
                <a:moveTo>
                  <a:pt x="39688" y="631825"/>
                </a:moveTo>
                <a:cubicBezTo>
                  <a:pt x="52388" y="584200"/>
                  <a:pt x="65088" y="536575"/>
                  <a:pt x="58738" y="488950"/>
                </a:cubicBezTo>
                <a:cubicBezTo>
                  <a:pt x="52388" y="441325"/>
                  <a:pt x="0" y="384175"/>
                  <a:pt x="1588" y="346075"/>
                </a:cubicBezTo>
                <a:cubicBezTo>
                  <a:pt x="3176" y="307975"/>
                  <a:pt x="63501" y="301625"/>
                  <a:pt x="68263" y="260350"/>
                </a:cubicBezTo>
                <a:cubicBezTo>
                  <a:pt x="73025" y="219075"/>
                  <a:pt x="20638" y="138113"/>
                  <a:pt x="30163" y="98425"/>
                </a:cubicBezTo>
                <a:cubicBezTo>
                  <a:pt x="39688" y="58738"/>
                  <a:pt x="103188" y="0"/>
                  <a:pt x="125413" y="22225"/>
                </a:cubicBezTo>
                <a:cubicBezTo>
                  <a:pt x="147638" y="44450"/>
                  <a:pt x="163513" y="180975"/>
                  <a:pt x="163513" y="231775"/>
                </a:cubicBezTo>
                <a:cubicBezTo>
                  <a:pt x="163513" y="282575"/>
                  <a:pt x="120651" y="295275"/>
                  <a:pt x="125413" y="327025"/>
                </a:cubicBezTo>
                <a:cubicBezTo>
                  <a:pt x="130175" y="358775"/>
                  <a:pt x="190501" y="382588"/>
                  <a:pt x="192088" y="422275"/>
                </a:cubicBezTo>
                <a:cubicBezTo>
                  <a:pt x="193675" y="461962"/>
                  <a:pt x="138113" y="519113"/>
                  <a:pt x="134938" y="565150"/>
                </a:cubicBezTo>
                <a:cubicBezTo>
                  <a:pt x="131763" y="611187"/>
                  <a:pt x="152400" y="654843"/>
                  <a:pt x="173038" y="698500"/>
                </a:cubicBezTo>
              </a:path>
            </a:pathLst>
          </a:custGeom>
          <a:solidFill>
            <a:schemeClr val="accent6">
              <a:lumMod val="50000"/>
            </a:schemeClr>
          </a:solidFill>
          <a:ln w="22225" cap="rnd">
            <a:gradFill flip="none" rotWithShape="1">
              <a:gsLst>
                <a:gs pos="0">
                  <a:schemeClr val="bg2">
                    <a:lumMod val="25000"/>
                  </a:schemeClr>
                </a:gs>
                <a:gs pos="50000">
                  <a:schemeClr val="bg2">
                    <a:lumMod val="75000"/>
                  </a:schemeClr>
                </a:gs>
                <a:gs pos="100000">
                  <a:schemeClr val="bg2">
                    <a:lumMod val="25000"/>
                  </a:schemeClr>
                </a:gs>
              </a:gsLst>
              <a:lin ang="5400000" scaled="1"/>
              <a:tileRect/>
            </a:gra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775" name="981 - Ελεύθερη σχεδίαση"/>
          <p:cNvSpPr/>
          <p:nvPr/>
        </p:nvSpPr>
        <p:spPr bwMode="auto">
          <a:xfrm>
            <a:off x="6588224" y="116613"/>
            <a:ext cx="77804" cy="207516"/>
          </a:xfrm>
          <a:custGeom>
            <a:avLst/>
            <a:gdLst>
              <a:gd name="connsiteX0" fmla="*/ 39688 w 193675"/>
              <a:gd name="connsiteY0" fmla="*/ 631825 h 698500"/>
              <a:gd name="connsiteX1" fmla="*/ 58738 w 193675"/>
              <a:gd name="connsiteY1" fmla="*/ 488950 h 698500"/>
              <a:gd name="connsiteX2" fmla="*/ 1588 w 193675"/>
              <a:gd name="connsiteY2" fmla="*/ 346075 h 698500"/>
              <a:gd name="connsiteX3" fmla="*/ 68263 w 193675"/>
              <a:gd name="connsiteY3" fmla="*/ 260350 h 698500"/>
              <a:gd name="connsiteX4" fmla="*/ 30163 w 193675"/>
              <a:gd name="connsiteY4" fmla="*/ 98425 h 698500"/>
              <a:gd name="connsiteX5" fmla="*/ 125413 w 193675"/>
              <a:gd name="connsiteY5" fmla="*/ 22225 h 698500"/>
              <a:gd name="connsiteX6" fmla="*/ 163513 w 193675"/>
              <a:gd name="connsiteY6" fmla="*/ 231775 h 698500"/>
              <a:gd name="connsiteX7" fmla="*/ 125413 w 193675"/>
              <a:gd name="connsiteY7" fmla="*/ 327025 h 698500"/>
              <a:gd name="connsiteX8" fmla="*/ 192088 w 193675"/>
              <a:gd name="connsiteY8" fmla="*/ 422275 h 698500"/>
              <a:gd name="connsiteX9" fmla="*/ 134938 w 193675"/>
              <a:gd name="connsiteY9" fmla="*/ 565150 h 698500"/>
              <a:gd name="connsiteX10" fmla="*/ 173038 w 193675"/>
              <a:gd name="connsiteY10" fmla="*/ 698500 h 698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93675" h="698500">
                <a:moveTo>
                  <a:pt x="39688" y="631825"/>
                </a:moveTo>
                <a:cubicBezTo>
                  <a:pt x="52388" y="584200"/>
                  <a:pt x="65088" y="536575"/>
                  <a:pt x="58738" y="488950"/>
                </a:cubicBezTo>
                <a:cubicBezTo>
                  <a:pt x="52388" y="441325"/>
                  <a:pt x="0" y="384175"/>
                  <a:pt x="1588" y="346075"/>
                </a:cubicBezTo>
                <a:cubicBezTo>
                  <a:pt x="3176" y="307975"/>
                  <a:pt x="63501" y="301625"/>
                  <a:pt x="68263" y="260350"/>
                </a:cubicBezTo>
                <a:cubicBezTo>
                  <a:pt x="73025" y="219075"/>
                  <a:pt x="20638" y="138113"/>
                  <a:pt x="30163" y="98425"/>
                </a:cubicBezTo>
                <a:cubicBezTo>
                  <a:pt x="39688" y="58738"/>
                  <a:pt x="103188" y="0"/>
                  <a:pt x="125413" y="22225"/>
                </a:cubicBezTo>
                <a:cubicBezTo>
                  <a:pt x="147638" y="44450"/>
                  <a:pt x="163513" y="180975"/>
                  <a:pt x="163513" y="231775"/>
                </a:cubicBezTo>
                <a:cubicBezTo>
                  <a:pt x="163513" y="282575"/>
                  <a:pt x="120651" y="295275"/>
                  <a:pt x="125413" y="327025"/>
                </a:cubicBezTo>
                <a:cubicBezTo>
                  <a:pt x="130175" y="358775"/>
                  <a:pt x="190501" y="382588"/>
                  <a:pt x="192088" y="422275"/>
                </a:cubicBezTo>
                <a:cubicBezTo>
                  <a:pt x="193675" y="461962"/>
                  <a:pt x="138113" y="519113"/>
                  <a:pt x="134938" y="565150"/>
                </a:cubicBezTo>
                <a:cubicBezTo>
                  <a:pt x="131763" y="611187"/>
                  <a:pt x="152400" y="654843"/>
                  <a:pt x="173038" y="698500"/>
                </a:cubicBezTo>
              </a:path>
            </a:pathLst>
          </a:custGeom>
          <a:solidFill>
            <a:schemeClr val="accent6">
              <a:lumMod val="50000"/>
            </a:schemeClr>
          </a:solidFill>
          <a:ln w="22225" cap="rnd">
            <a:gradFill flip="none" rotWithShape="1">
              <a:gsLst>
                <a:gs pos="0">
                  <a:schemeClr val="bg2">
                    <a:lumMod val="25000"/>
                  </a:schemeClr>
                </a:gs>
                <a:gs pos="50000">
                  <a:schemeClr val="bg2">
                    <a:lumMod val="75000"/>
                  </a:schemeClr>
                </a:gs>
                <a:gs pos="100000">
                  <a:schemeClr val="bg2">
                    <a:lumMod val="25000"/>
                  </a:schemeClr>
                </a:gs>
              </a:gsLst>
              <a:lin ang="5400000" scaled="1"/>
              <a:tileRect/>
            </a:gra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860" name="Ελεύθερη σχεδίαση 1677"/>
          <p:cNvSpPr/>
          <p:nvPr/>
        </p:nvSpPr>
        <p:spPr>
          <a:xfrm>
            <a:off x="7125596" y="2497723"/>
            <a:ext cx="165071" cy="762211"/>
          </a:xfrm>
          <a:custGeom>
            <a:avLst/>
            <a:gdLst>
              <a:gd name="connsiteX0" fmla="*/ 97603 w 167381"/>
              <a:gd name="connsiteY0" fmla="*/ 0 h 561524"/>
              <a:gd name="connsiteX1" fmla="*/ 15717 w 167381"/>
              <a:gd name="connsiteY1" fmla="*/ 81887 h 561524"/>
              <a:gd name="connsiteX2" fmla="*/ 2069 w 167381"/>
              <a:gd name="connsiteY2" fmla="*/ 368490 h 561524"/>
              <a:gd name="connsiteX3" fmla="*/ 43012 w 167381"/>
              <a:gd name="connsiteY3" fmla="*/ 545911 h 561524"/>
              <a:gd name="connsiteX4" fmla="*/ 152194 w 167381"/>
              <a:gd name="connsiteY4" fmla="*/ 518615 h 561524"/>
              <a:gd name="connsiteX5" fmla="*/ 138546 w 167381"/>
              <a:gd name="connsiteY5" fmla="*/ 245660 h 561524"/>
              <a:gd name="connsiteX6" fmla="*/ 165842 w 167381"/>
              <a:gd name="connsiteY6" fmla="*/ 81887 h 561524"/>
              <a:gd name="connsiteX7" fmla="*/ 97603 w 167381"/>
              <a:gd name="connsiteY7" fmla="*/ 0 h 561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7381" h="561524">
                <a:moveTo>
                  <a:pt x="97603" y="0"/>
                </a:moveTo>
                <a:cubicBezTo>
                  <a:pt x="72582" y="0"/>
                  <a:pt x="31639" y="20472"/>
                  <a:pt x="15717" y="81887"/>
                </a:cubicBezTo>
                <a:cubicBezTo>
                  <a:pt x="-205" y="143302"/>
                  <a:pt x="-2480" y="291153"/>
                  <a:pt x="2069" y="368490"/>
                </a:cubicBezTo>
                <a:cubicBezTo>
                  <a:pt x="6618" y="445827"/>
                  <a:pt x="17991" y="520890"/>
                  <a:pt x="43012" y="545911"/>
                </a:cubicBezTo>
                <a:cubicBezTo>
                  <a:pt x="68033" y="570932"/>
                  <a:pt x="136272" y="568657"/>
                  <a:pt x="152194" y="518615"/>
                </a:cubicBezTo>
                <a:cubicBezTo>
                  <a:pt x="168116" y="468573"/>
                  <a:pt x="136271" y="318448"/>
                  <a:pt x="138546" y="245660"/>
                </a:cubicBezTo>
                <a:cubicBezTo>
                  <a:pt x="140821" y="172872"/>
                  <a:pt x="174941" y="116007"/>
                  <a:pt x="165842" y="81887"/>
                </a:cubicBezTo>
                <a:cubicBezTo>
                  <a:pt x="156744" y="47768"/>
                  <a:pt x="122624" y="0"/>
                  <a:pt x="97603" y="0"/>
                </a:cubicBezTo>
                <a:close/>
              </a:path>
            </a:pathLst>
          </a:custGeom>
          <a:gradFill flip="none" rotWithShape="1">
            <a:gsLst>
              <a:gs pos="10000">
                <a:schemeClr val="bg1"/>
              </a:gs>
              <a:gs pos="88000">
                <a:srgbClr val="C00000"/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61" name="TextBox 860"/>
          <p:cNvSpPr txBox="1"/>
          <p:nvPr/>
        </p:nvSpPr>
        <p:spPr>
          <a:xfrm>
            <a:off x="7298945" y="3422230"/>
            <a:ext cx="8014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Helvetica" panose="020B0604020202030204" pitchFamily="34" charset="0"/>
              </a:rPr>
              <a:t>ATF6</a:t>
            </a:r>
            <a:endParaRPr lang="el-GR" sz="1400" b="1" dirty="0"/>
          </a:p>
        </p:txBody>
      </p:sp>
      <p:sp>
        <p:nvSpPr>
          <p:cNvPr id="875" name="TextBox 874"/>
          <p:cNvSpPr txBox="1"/>
          <p:nvPr/>
        </p:nvSpPr>
        <p:spPr>
          <a:xfrm>
            <a:off x="4778665" y="2353707"/>
            <a:ext cx="8014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Helvetica" panose="020B0604020202030204" pitchFamily="34" charset="0"/>
              </a:rPr>
              <a:t>PERK</a:t>
            </a:r>
            <a:endParaRPr lang="el-GR" sz="1400" b="1" dirty="0"/>
          </a:p>
        </p:txBody>
      </p:sp>
      <p:sp>
        <p:nvSpPr>
          <p:cNvPr id="876" name="Ελεύθερη σχεδίαση 1684"/>
          <p:cNvSpPr/>
          <p:nvPr/>
        </p:nvSpPr>
        <p:spPr>
          <a:xfrm>
            <a:off x="1837471" y="2276872"/>
            <a:ext cx="108000" cy="713948"/>
          </a:xfrm>
          <a:custGeom>
            <a:avLst/>
            <a:gdLst>
              <a:gd name="connsiteX0" fmla="*/ 46487 w 147273"/>
              <a:gd name="connsiteY0" fmla="*/ 68 h 602975"/>
              <a:gd name="connsiteX1" fmla="*/ 19191 w 147273"/>
              <a:gd name="connsiteY1" fmla="*/ 136546 h 602975"/>
              <a:gd name="connsiteX2" fmla="*/ 5544 w 147273"/>
              <a:gd name="connsiteY2" fmla="*/ 491388 h 602975"/>
              <a:gd name="connsiteX3" fmla="*/ 114726 w 147273"/>
              <a:gd name="connsiteY3" fmla="*/ 600570 h 602975"/>
              <a:gd name="connsiteX4" fmla="*/ 142021 w 147273"/>
              <a:gd name="connsiteY4" fmla="*/ 409501 h 602975"/>
              <a:gd name="connsiteX5" fmla="*/ 142021 w 147273"/>
              <a:gd name="connsiteY5" fmla="*/ 122898 h 602975"/>
              <a:gd name="connsiteX6" fmla="*/ 46487 w 147273"/>
              <a:gd name="connsiteY6" fmla="*/ 68 h 60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7273" h="602975">
                <a:moveTo>
                  <a:pt x="46487" y="68"/>
                </a:moveTo>
                <a:cubicBezTo>
                  <a:pt x="26015" y="2343"/>
                  <a:pt x="26015" y="54659"/>
                  <a:pt x="19191" y="136546"/>
                </a:cubicBezTo>
                <a:cubicBezTo>
                  <a:pt x="12367" y="218433"/>
                  <a:pt x="-10379" y="414051"/>
                  <a:pt x="5544" y="491388"/>
                </a:cubicBezTo>
                <a:cubicBezTo>
                  <a:pt x="21466" y="568725"/>
                  <a:pt x="91980" y="614218"/>
                  <a:pt x="114726" y="600570"/>
                </a:cubicBezTo>
                <a:cubicBezTo>
                  <a:pt x="137472" y="586922"/>
                  <a:pt x="137472" y="489113"/>
                  <a:pt x="142021" y="409501"/>
                </a:cubicBezTo>
                <a:cubicBezTo>
                  <a:pt x="146570" y="329889"/>
                  <a:pt x="151119" y="193411"/>
                  <a:pt x="142021" y="122898"/>
                </a:cubicBezTo>
                <a:cubicBezTo>
                  <a:pt x="132923" y="52385"/>
                  <a:pt x="66959" y="-2207"/>
                  <a:pt x="46487" y="68"/>
                </a:cubicBezTo>
                <a:close/>
              </a:path>
            </a:pathLst>
          </a:custGeom>
          <a:gradFill flip="none" rotWithShape="1">
            <a:gsLst>
              <a:gs pos="84178">
                <a:srgbClr val="7030A0"/>
              </a:gs>
              <a:gs pos="1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77" name="Ελεύθερη σχεδίαση 1685"/>
          <p:cNvSpPr/>
          <p:nvPr/>
        </p:nvSpPr>
        <p:spPr>
          <a:xfrm flipH="1">
            <a:off x="1962575" y="2279144"/>
            <a:ext cx="108000" cy="713948"/>
          </a:xfrm>
          <a:custGeom>
            <a:avLst/>
            <a:gdLst>
              <a:gd name="connsiteX0" fmla="*/ 46487 w 147273"/>
              <a:gd name="connsiteY0" fmla="*/ 68 h 602975"/>
              <a:gd name="connsiteX1" fmla="*/ 19191 w 147273"/>
              <a:gd name="connsiteY1" fmla="*/ 136546 h 602975"/>
              <a:gd name="connsiteX2" fmla="*/ 5544 w 147273"/>
              <a:gd name="connsiteY2" fmla="*/ 491388 h 602975"/>
              <a:gd name="connsiteX3" fmla="*/ 114726 w 147273"/>
              <a:gd name="connsiteY3" fmla="*/ 600570 h 602975"/>
              <a:gd name="connsiteX4" fmla="*/ 142021 w 147273"/>
              <a:gd name="connsiteY4" fmla="*/ 409501 h 602975"/>
              <a:gd name="connsiteX5" fmla="*/ 142021 w 147273"/>
              <a:gd name="connsiteY5" fmla="*/ 122898 h 602975"/>
              <a:gd name="connsiteX6" fmla="*/ 46487 w 147273"/>
              <a:gd name="connsiteY6" fmla="*/ 68 h 60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7273" h="602975">
                <a:moveTo>
                  <a:pt x="46487" y="68"/>
                </a:moveTo>
                <a:cubicBezTo>
                  <a:pt x="26015" y="2343"/>
                  <a:pt x="26015" y="54659"/>
                  <a:pt x="19191" y="136546"/>
                </a:cubicBezTo>
                <a:cubicBezTo>
                  <a:pt x="12367" y="218433"/>
                  <a:pt x="-10379" y="414051"/>
                  <a:pt x="5544" y="491388"/>
                </a:cubicBezTo>
                <a:cubicBezTo>
                  <a:pt x="21466" y="568725"/>
                  <a:pt x="91980" y="614218"/>
                  <a:pt x="114726" y="600570"/>
                </a:cubicBezTo>
                <a:cubicBezTo>
                  <a:pt x="137472" y="586922"/>
                  <a:pt x="137472" y="489113"/>
                  <a:pt x="142021" y="409501"/>
                </a:cubicBezTo>
                <a:cubicBezTo>
                  <a:pt x="146570" y="329889"/>
                  <a:pt x="151119" y="193411"/>
                  <a:pt x="142021" y="122898"/>
                </a:cubicBezTo>
                <a:cubicBezTo>
                  <a:pt x="132923" y="52385"/>
                  <a:pt x="66959" y="-2207"/>
                  <a:pt x="46487" y="68"/>
                </a:cubicBezTo>
                <a:close/>
              </a:path>
            </a:pathLst>
          </a:custGeom>
          <a:gradFill flip="none" rotWithShape="1">
            <a:gsLst>
              <a:gs pos="84178">
                <a:srgbClr val="7030A0"/>
              </a:gs>
              <a:gs pos="1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88" name="TextBox 887"/>
          <p:cNvSpPr txBox="1"/>
          <p:nvPr/>
        </p:nvSpPr>
        <p:spPr>
          <a:xfrm>
            <a:off x="2061974" y="2669435"/>
            <a:ext cx="8014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Helvetica" panose="020B0604020202030204" pitchFamily="34" charset="0"/>
              </a:rPr>
              <a:t>IRE1</a:t>
            </a:r>
            <a:endParaRPr lang="el-GR" sz="1400" b="1" dirty="0"/>
          </a:p>
        </p:txBody>
      </p:sp>
      <p:sp>
        <p:nvSpPr>
          <p:cNvPr id="889" name="TextBox 888"/>
          <p:cNvSpPr txBox="1"/>
          <p:nvPr/>
        </p:nvSpPr>
        <p:spPr>
          <a:xfrm>
            <a:off x="7524328" y="980728"/>
            <a:ext cx="635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>
                <a:latin typeface="Helvetica" panose="020B0604020202030204" pitchFamily="34" charset="0"/>
              </a:rPr>
              <a:t>ER</a:t>
            </a:r>
            <a:endParaRPr lang="el-GR" sz="1600" b="1" i="1" dirty="0"/>
          </a:p>
        </p:txBody>
      </p:sp>
      <p:sp>
        <p:nvSpPr>
          <p:cNvPr id="890" name="TextBox 889"/>
          <p:cNvSpPr txBox="1"/>
          <p:nvPr/>
        </p:nvSpPr>
        <p:spPr>
          <a:xfrm>
            <a:off x="1979712" y="6550223"/>
            <a:ext cx="10466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latin typeface="Helvetica" panose="020B0604020202030204" pitchFamily="34" charset="0"/>
              </a:rPr>
              <a:t>Nucleus</a:t>
            </a:r>
            <a:endParaRPr lang="el-GR" sz="1400" i="1" dirty="0"/>
          </a:p>
        </p:txBody>
      </p:sp>
      <p:sp>
        <p:nvSpPr>
          <p:cNvPr id="892" name="TextBox 891"/>
          <p:cNvSpPr txBox="1"/>
          <p:nvPr/>
        </p:nvSpPr>
        <p:spPr>
          <a:xfrm>
            <a:off x="0" y="5229200"/>
            <a:ext cx="14644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latin typeface="Helvetica" panose="020B0604020202030204" pitchFamily="34" charset="0"/>
              </a:rPr>
              <a:t>Cytoplasm</a:t>
            </a:r>
            <a:endParaRPr lang="el-GR" sz="1400" i="1" dirty="0"/>
          </a:p>
        </p:txBody>
      </p:sp>
      <p:grpSp>
        <p:nvGrpSpPr>
          <p:cNvPr id="631" name="Ομάδα 16"/>
          <p:cNvGrpSpPr>
            <a:grpSpLocks noChangeAspect="1"/>
          </p:cNvGrpSpPr>
          <p:nvPr/>
        </p:nvGrpSpPr>
        <p:grpSpPr>
          <a:xfrm>
            <a:off x="1141129" y="3880938"/>
            <a:ext cx="821576" cy="72000"/>
            <a:chOff x="1309421" y="5186530"/>
            <a:chExt cx="1120539" cy="98200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948" name="Ελεύθερη σχεδίαση 14"/>
            <p:cNvSpPr/>
            <p:nvPr/>
          </p:nvSpPr>
          <p:spPr>
            <a:xfrm>
              <a:off x="1309421" y="5207959"/>
              <a:ext cx="482803" cy="76771"/>
            </a:xfrm>
            <a:custGeom>
              <a:avLst/>
              <a:gdLst>
                <a:gd name="connsiteX0" fmla="*/ 0 w 482803"/>
                <a:gd name="connsiteY0" fmla="*/ 66300 h 76771"/>
                <a:gd name="connsiteX1" fmla="*/ 58521 w 482803"/>
                <a:gd name="connsiteY1" fmla="*/ 7779 h 76771"/>
                <a:gd name="connsiteX2" fmla="*/ 124358 w 482803"/>
                <a:gd name="connsiteY2" fmla="*/ 7779 h 76771"/>
                <a:gd name="connsiteX3" fmla="*/ 248717 w 482803"/>
                <a:gd name="connsiteY3" fmla="*/ 73615 h 76771"/>
                <a:gd name="connsiteX4" fmla="*/ 402336 w 482803"/>
                <a:gd name="connsiteY4" fmla="*/ 66300 h 76771"/>
                <a:gd name="connsiteX5" fmla="*/ 482803 w 482803"/>
                <a:gd name="connsiteY5" fmla="*/ 66300 h 76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2803" h="76771">
                  <a:moveTo>
                    <a:pt x="0" y="66300"/>
                  </a:moveTo>
                  <a:cubicBezTo>
                    <a:pt x="18897" y="41916"/>
                    <a:pt x="37795" y="17532"/>
                    <a:pt x="58521" y="7779"/>
                  </a:cubicBezTo>
                  <a:cubicBezTo>
                    <a:pt x="79247" y="-1975"/>
                    <a:pt x="92659" y="-3194"/>
                    <a:pt x="124358" y="7779"/>
                  </a:cubicBezTo>
                  <a:cubicBezTo>
                    <a:pt x="156057" y="18752"/>
                    <a:pt x="202387" y="63861"/>
                    <a:pt x="248717" y="73615"/>
                  </a:cubicBezTo>
                  <a:cubicBezTo>
                    <a:pt x="295047" y="83369"/>
                    <a:pt x="363322" y="67519"/>
                    <a:pt x="402336" y="66300"/>
                  </a:cubicBezTo>
                  <a:cubicBezTo>
                    <a:pt x="441350" y="65081"/>
                    <a:pt x="462076" y="65690"/>
                    <a:pt x="482803" y="66300"/>
                  </a:cubicBezTo>
                </a:path>
              </a:pathLst>
            </a:custGeom>
            <a:noFill/>
            <a:ln w="28575" cap="rnd">
              <a:solidFill>
                <a:schemeClr val="tx1">
                  <a:lumMod val="75000"/>
                  <a:lumOff val="25000"/>
                </a:schemeClr>
              </a:solidFill>
              <a:head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949" name="Ελεύθερη σχεδίαση 15"/>
            <p:cNvSpPr/>
            <p:nvPr/>
          </p:nvSpPr>
          <p:spPr>
            <a:xfrm>
              <a:off x="1789671" y="5271708"/>
              <a:ext cx="160935" cy="7315"/>
            </a:xfrm>
            <a:custGeom>
              <a:avLst/>
              <a:gdLst>
                <a:gd name="connsiteX0" fmla="*/ 0 w 160935"/>
                <a:gd name="connsiteY0" fmla="*/ 7315 h 7315"/>
                <a:gd name="connsiteX1" fmla="*/ 160935 w 160935"/>
                <a:gd name="connsiteY1" fmla="*/ 0 h 7315"/>
                <a:gd name="connsiteX2" fmla="*/ 160935 w 160935"/>
                <a:gd name="connsiteY2" fmla="*/ 0 h 7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0935" h="7315">
                  <a:moveTo>
                    <a:pt x="0" y="7315"/>
                  </a:moveTo>
                  <a:lnTo>
                    <a:pt x="160935" y="0"/>
                  </a:lnTo>
                  <a:lnTo>
                    <a:pt x="160935" y="0"/>
                  </a:lnTo>
                </a:path>
              </a:pathLst>
            </a:custGeom>
            <a:noFill/>
            <a:ln w="28575" cap="flat">
              <a:solidFill>
                <a:srgbClr val="C00000"/>
              </a:solidFill>
              <a:head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960" name="Ελεύθερη σχεδίαση 485"/>
            <p:cNvSpPr/>
            <p:nvPr/>
          </p:nvSpPr>
          <p:spPr>
            <a:xfrm rot="21305934" flipH="1">
              <a:off x="1947157" y="5186530"/>
              <a:ext cx="482803" cy="76771"/>
            </a:xfrm>
            <a:custGeom>
              <a:avLst/>
              <a:gdLst>
                <a:gd name="connsiteX0" fmla="*/ 0 w 482803"/>
                <a:gd name="connsiteY0" fmla="*/ 66300 h 76771"/>
                <a:gd name="connsiteX1" fmla="*/ 58521 w 482803"/>
                <a:gd name="connsiteY1" fmla="*/ 7779 h 76771"/>
                <a:gd name="connsiteX2" fmla="*/ 124358 w 482803"/>
                <a:gd name="connsiteY2" fmla="*/ 7779 h 76771"/>
                <a:gd name="connsiteX3" fmla="*/ 248717 w 482803"/>
                <a:gd name="connsiteY3" fmla="*/ 73615 h 76771"/>
                <a:gd name="connsiteX4" fmla="*/ 402336 w 482803"/>
                <a:gd name="connsiteY4" fmla="*/ 66300 h 76771"/>
                <a:gd name="connsiteX5" fmla="*/ 482803 w 482803"/>
                <a:gd name="connsiteY5" fmla="*/ 66300 h 76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2803" h="76771">
                  <a:moveTo>
                    <a:pt x="0" y="66300"/>
                  </a:moveTo>
                  <a:cubicBezTo>
                    <a:pt x="18897" y="41916"/>
                    <a:pt x="37795" y="17532"/>
                    <a:pt x="58521" y="7779"/>
                  </a:cubicBezTo>
                  <a:cubicBezTo>
                    <a:pt x="79247" y="-1975"/>
                    <a:pt x="92659" y="-3194"/>
                    <a:pt x="124358" y="7779"/>
                  </a:cubicBezTo>
                  <a:cubicBezTo>
                    <a:pt x="156057" y="18752"/>
                    <a:pt x="202387" y="63861"/>
                    <a:pt x="248717" y="73615"/>
                  </a:cubicBezTo>
                  <a:cubicBezTo>
                    <a:pt x="295047" y="83369"/>
                    <a:pt x="363322" y="67519"/>
                    <a:pt x="402336" y="66300"/>
                  </a:cubicBezTo>
                  <a:cubicBezTo>
                    <a:pt x="441350" y="65081"/>
                    <a:pt x="462076" y="65690"/>
                    <a:pt x="482803" y="66300"/>
                  </a:cubicBezTo>
                </a:path>
              </a:pathLst>
            </a:custGeom>
            <a:noFill/>
            <a:ln w="28575" cap="rnd">
              <a:solidFill>
                <a:schemeClr val="tx1">
                  <a:lumMod val="75000"/>
                  <a:lumOff val="25000"/>
                </a:schemeClr>
              </a:solidFill>
              <a:head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632" name="Ομάδα 487"/>
          <p:cNvGrpSpPr>
            <a:grpSpLocks noChangeAspect="1"/>
          </p:cNvGrpSpPr>
          <p:nvPr/>
        </p:nvGrpSpPr>
        <p:grpSpPr>
          <a:xfrm rot="21048694">
            <a:off x="1540424" y="3370364"/>
            <a:ext cx="821576" cy="134637"/>
            <a:chOff x="1309421" y="5186530"/>
            <a:chExt cx="1120539" cy="183630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962" name="Ελεύθερη σχεδίαση 488"/>
            <p:cNvSpPr/>
            <p:nvPr/>
          </p:nvSpPr>
          <p:spPr>
            <a:xfrm>
              <a:off x="1309421" y="5207959"/>
              <a:ext cx="482803" cy="76771"/>
            </a:xfrm>
            <a:custGeom>
              <a:avLst/>
              <a:gdLst>
                <a:gd name="connsiteX0" fmla="*/ 0 w 482803"/>
                <a:gd name="connsiteY0" fmla="*/ 66300 h 76771"/>
                <a:gd name="connsiteX1" fmla="*/ 58521 w 482803"/>
                <a:gd name="connsiteY1" fmla="*/ 7779 h 76771"/>
                <a:gd name="connsiteX2" fmla="*/ 124358 w 482803"/>
                <a:gd name="connsiteY2" fmla="*/ 7779 h 76771"/>
                <a:gd name="connsiteX3" fmla="*/ 248717 w 482803"/>
                <a:gd name="connsiteY3" fmla="*/ 73615 h 76771"/>
                <a:gd name="connsiteX4" fmla="*/ 402336 w 482803"/>
                <a:gd name="connsiteY4" fmla="*/ 66300 h 76771"/>
                <a:gd name="connsiteX5" fmla="*/ 482803 w 482803"/>
                <a:gd name="connsiteY5" fmla="*/ 66300 h 76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2803" h="76771">
                  <a:moveTo>
                    <a:pt x="0" y="66300"/>
                  </a:moveTo>
                  <a:cubicBezTo>
                    <a:pt x="18897" y="41916"/>
                    <a:pt x="37795" y="17532"/>
                    <a:pt x="58521" y="7779"/>
                  </a:cubicBezTo>
                  <a:cubicBezTo>
                    <a:pt x="79247" y="-1975"/>
                    <a:pt x="92659" y="-3194"/>
                    <a:pt x="124358" y="7779"/>
                  </a:cubicBezTo>
                  <a:cubicBezTo>
                    <a:pt x="156057" y="18752"/>
                    <a:pt x="202387" y="63861"/>
                    <a:pt x="248717" y="73615"/>
                  </a:cubicBezTo>
                  <a:cubicBezTo>
                    <a:pt x="295047" y="83369"/>
                    <a:pt x="363322" y="67519"/>
                    <a:pt x="402336" y="66300"/>
                  </a:cubicBezTo>
                  <a:cubicBezTo>
                    <a:pt x="441350" y="65081"/>
                    <a:pt x="462076" y="65690"/>
                    <a:pt x="482803" y="66300"/>
                  </a:cubicBezTo>
                </a:path>
              </a:pathLst>
            </a:custGeom>
            <a:noFill/>
            <a:ln w="28575" cap="rnd">
              <a:solidFill>
                <a:schemeClr val="tx1">
                  <a:lumMod val="75000"/>
                  <a:lumOff val="25000"/>
                </a:schemeClr>
              </a:solidFill>
              <a:head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963" name="Ελεύθερη σχεδίαση 489"/>
            <p:cNvSpPr/>
            <p:nvPr/>
          </p:nvSpPr>
          <p:spPr>
            <a:xfrm>
              <a:off x="1799496" y="5362845"/>
              <a:ext cx="160935" cy="7315"/>
            </a:xfrm>
            <a:custGeom>
              <a:avLst/>
              <a:gdLst>
                <a:gd name="connsiteX0" fmla="*/ 0 w 160935"/>
                <a:gd name="connsiteY0" fmla="*/ 7315 h 7315"/>
                <a:gd name="connsiteX1" fmla="*/ 160935 w 160935"/>
                <a:gd name="connsiteY1" fmla="*/ 0 h 7315"/>
                <a:gd name="connsiteX2" fmla="*/ 160935 w 160935"/>
                <a:gd name="connsiteY2" fmla="*/ 0 h 7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0935" h="7315">
                  <a:moveTo>
                    <a:pt x="0" y="7315"/>
                  </a:moveTo>
                  <a:lnTo>
                    <a:pt x="160935" y="0"/>
                  </a:lnTo>
                  <a:lnTo>
                    <a:pt x="160935" y="0"/>
                  </a:lnTo>
                </a:path>
              </a:pathLst>
            </a:custGeom>
            <a:noFill/>
            <a:ln w="28575" cap="flat">
              <a:solidFill>
                <a:srgbClr val="C00000"/>
              </a:solidFill>
              <a:head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964" name="Ελεύθερη σχεδίαση 490"/>
            <p:cNvSpPr/>
            <p:nvPr/>
          </p:nvSpPr>
          <p:spPr>
            <a:xfrm rot="21305934" flipH="1">
              <a:off x="1947157" y="5186530"/>
              <a:ext cx="482803" cy="76771"/>
            </a:xfrm>
            <a:custGeom>
              <a:avLst/>
              <a:gdLst>
                <a:gd name="connsiteX0" fmla="*/ 0 w 482803"/>
                <a:gd name="connsiteY0" fmla="*/ 66300 h 76771"/>
                <a:gd name="connsiteX1" fmla="*/ 58521 w 482803"/>
                <a:gd name="connsiteY1" fmla="*/ 7779 h 76771"/>
                <a:gd name="connsiteX2" fmla="*/ 124358 w 482803"/>
                <a:gd name="connsiteY2" fmla="*/ 7779 h 76771"/>
                <a:gd name="connsiteX3" fmla="*/ 248717 w 482803"/>
                <a:gd name="connsiteY3" fmla="*/ 73615 h 76771"/>
                <a:gd name="connsiteX4" fmla="*/ 402336 w 482803"/>
                <a:gd name="connsiteY4" fmla="*/ 66300 h 76771"/>
                <a:gd name="connsiteX5" fmla="*/ 482803 w 482803"/>
                <a:gd name="connsiteY5" fmla="*/ 66300 h 76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2803" h="76771">
                  <a:moveTo>
                    <a:pt x="0" y="66300"/>
                  </a:moveTo>
                  <a:cubicBezTo>
                    <a:pt x="18897" y="41916"/>
                    <a:pt x="37795" y="17532"/>
                    <a:pt x="58521" y="7779"/>
                  </a:cubicBezTo>
                  <a:cubicBezTo>
                    <a:pt x="79247" y="-1975"/>
                    <a:pt x="92659" y="-3194"/>
                    <a:pt x="124358" y="7779"/>
                  </a:cubicBezTo>
                  <a:cubicBezTo>
                    <a:pt x="156057" y="18752"/>
                    <a:pt x="202387" y="63861"/>
                    <a:pt x="248717" y="73615"/>
                  </a:cubicBezTo>
                  <a:cubicBezTo>
                    <a:pt x="295047" y="83369"/>
                    <a:pt x="363322" y="67519"/>
                    <a:pt x="402336" y="66300"/>
                  </a:cubicBezTo>
                  <a:cubicBezTo>
                    <a:pt x="441350" y="65081"/>
                    <a:pt x="462076" y="65690"/>
                    <a:pt x="482803" y="66300"/>
                  </a:cubicBezTo>
                </a:path>
              </a:pathLst>
            </a:custGeom>
            <a:noFill/>
            <a:ln w="28575" cap="rnd">
              <a:solidFill>
                <a:schemeClr val="tx1">
                  <a:lumMod val="75000"/>
                  <a:lumOff val="25000"/>
                </a:schemeClr>
              </a:solidFill>
              <a:head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643" name="Ομάδα 491"/>
          <p:cNvGrpSpPr>
            <a:grpSpLocks noChangeAspect="1"/>
          </p:cNvGrpSpPr>
          <p:nvPr/>
        </p:nvGrpSpPr>
        <p:grpSpPr>
          <a:xfrm rot="20539839">
            <a:off x="2028719" y="3693892"/>
            <a:ext cx="728763" cy="73142"/>
            <a:chOff x="1309421" y="5184971"/>
            <a:chExt cx="993955" cy="99759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966" name="Ελεύθερη σχεδίαση 492"/>
            <p:cNvSpPr/>
            <p:nvPr/>
          </p:nvSpPr>
          <p:spPr>
            <a:xfrm>
              <a:off x="1309421" y="5207959"/>
              <a:ext cx="482803" cy="76771"/>
            </a:xfrm>
            <a:custGeom>
              <a:avLst/>
              <a:gdLst>
                <a:gd name="connsiteX0" fmla="*/ 0 w 482803"/>
                <a:gd name="connsiteY0" fmla="*/ 66300 h 76771"/>
                <a:gd name="connsiteX1" fmla="*/ 58521 w 482803"/>
                <a:gd name="connsiteY1" fmla="*/ 7779 h 76771"/>
                <a:gd name="connsiteX2" fmla="*/ 124358 w 482803"/>
                <a:gd name="connsiteY2" fmla="*/ 7779 h 76771"/>
                <a:gd name="connsiteX3" fmla="*/ 248717 w 482803"/>
                <a:gd name="connsiteY3" fmla="*/ 73615 h 76771"/>
                <a:gd name="connsiteX4" fmla="*/ 402336 w 482803"/>
                <a:gd name="connsiteY4" fmla="*/ 66300 h 76771"/>
                <a:gd name="connsiteX5" fmla="*/ 482803 w 482803"/>
                <a:gd name="connsiteY5" fmla="*/ 66300 h 76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2803" h="76771">
                  <a:moveTo>
                    <a:pt x="0" y="66300"/>
                  </a:moveTo>
                  <a:cubicBezTo>
                    <a:pt x="18897" y="41916"/>
                    <a:pt x="37795" y="17532"/>
                    <a:pt x="58521" y="7779"/>
                  </a:cubicBezTo>
                  <a:cubicBezTo>
                    <a:pt x="79247" y="-1975"/>
                    <a:pt x="92659" y="-3194"/>
                    <a:pt x="124358" y="7779"/>
                  </a:cubicBezTo>
                  <a:cubicBezTo>
                    <a:pt x="156057" y="18752"/>
                    <a:pt x="202387" y="63861"/>
                    <a:pt x="248717" y="73615"/>
                  </a:cubicBezTo>
                  <a:cubicBezTo>
                    <a:pt x="295047" y="83369"/>
                    <a:pt x="363322" y="67519"/>
                    <a:pt x="402336" y="66300"/>
                  </a:cubicBezTo>
                  <a:cubicBezTo>
                    <a:pt x="441350" y="65081"/>
                    <a:pt x="462076" y="65690"/>
                    <a:pt x="482803" y="66300"/>
                  </a:cubicBezTo>
                </a:path>
              </a:pathLst>
            </a:custGeom>
            <a:noFill/>
            <a:ln w="28575" cap="rnd">
              <a:solidFill>
                <a:schemeClr val="tx1">
                  <a:lumMod val="75000"/>
                  <a:lumOff val="25000"/>
                </a:schemeClr>
              </a:solidFill>
              <a:head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977" name="Ελεύθερη σχεδίαση 494"/>
            <p:cNvSpPr/>
            <p:nvPr/>
          </p:nvSpPr>
          <p:spPr>
            <a:xfrm rot="21305934" flipH="1">
              <a:off x="1820573" y="5184971"/>
              <a:ext cx="482803" cy="76773"/>
            </a:xfrm>
            <a:custGeom>
              <a:avLst/>
              <a:gdLst>
                <a:gd name="connsiteX0" fmla="*/ 0 w 482803"/>
                <a:gd name="connsiteY0" fmla="*/ 66300 h 76771"/>
                <a:gd name="connsiteX1" fmla="*/ 58521 w 482803"/>
                <a:gd name="connsiteY1" fmla="*/ 7779 h 76771"/>
                <a:gd name="connsiteX2" fmla="*/ 124358 w 482803"/>
                <a:gd name="connsiteY2" fmla="*/ 7779 h 76771"/>
                <a:gd name="connsiteX3" fmla="*/ 248717 w 482803"/>
                <a:gd name="connsiteY3" fmla="*/ 73615 h 76771"/>
                <a:gd name="connsiteX4" fmla="*/ 402336 w 482803"/>
                <a:gd name="connsiteY4" fmla="*/ 66300 h 76771"/>
                <a:gd name="connsiteX5" fmla="*/ 482803 w 482803"/>
                <a:gd name="connsiteY5" fmla="*/ 66300 h 76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2803" h="76771">
                  <a:moveTo>
                    <a:pt x="0" y="66300"/>
                  </a:moveTo>
                  <a:cubicBezTo>
                    <a:pt x="18897" y="41916"/>
                    <a:pt x="37795" y="17532"/>
                    <a:pt x="58521" y="7779"/>
                  </a:cubicBezTo>
                  <a:cubicBezTo>
                    <a:pt x="79247" y="-1975"/>
                    <a:pt x="92659" y="-3194"/>
                    <a:pt x="124358" y="7779"/>
                  </a:cubicBezTo>
                  <a:cubicBezTo>
                    <a:pt x="156057" y="18752"/>
                    <a:pt x="202387" y="63861"/>
                    <a:pt x="248717" y="73615"/>
                  </a:cubicBezTo>
                  <a:cubicBezTo>
                    <a:pt x="295047" y="83369"/>
                    <a:pt x="363322" y="67519"/>
                    <a:pt x="402336" y="66300"/>
                  </a:cubicBezTo>
                  <a:cubicBezTo>
                    <a:pt x="441350" y="65081"/>
                    <a:pt x="462076" y="65690"/>
                    <a:pt x="482803" y="66300"/>
                  </a:cubicBezTo>
                </a:path>
              </a:pathLst>
            </a:custGeom>
            <a:noFill/>
            <a:ln w="28575" cap="rnd">
              <a:solidFill>
                <a:schemeClr val="tx1">
                  <a:lumMod val="75000"/>
                  <a:lumOff val="25000"/>
                </a:schemeClr>
              </a:solidFill>
              <a:head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cxnSp>
        <p:nvCxnSpPr>
          <p:cNvPr id="978" name="247 - Ευθύγραμμο βέλος σύνδεσης"/>
          <p:cNvCxnSpPr/>
          <p:nvPr/>
        </p:nvCxnSpPr>
        <p:spPr>
          <a:xfrm flipH="1">
            <a:off x="2478115" y="3809688"/>
            <a:ext cx="1" cy="272318"/>
          </a:xfrm>
          <a:prstGeom prst="straightConnector1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9" name="TextBox 978"/>
          <p:cNvSpPr txBox="1"/>
          <p:nvPr/>
        </p:nvSpPr>
        <p:spPr>
          <a:xfrm>
            <a:off x="1094906" y="3936699"/>
            <a:ext cx="10311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1" dirty="0" smtClean="0">
                <a:latin typeface="Helvetica" panose="020B0604020202030204" pitchFamily="34" charset="0"/>
              </a:rPr>
              <a:t>XBP-1</a:t>
            </a:r>
          </a:p>
          <a:p>
            <a:pPr algn="ctr"/>
            <a:r>
              <a:rPr lang="en-US" sz="1100" b="1" i="1" dirty="0" smtClean="0">
                <a:latin typeface="Helvetica" panose="020B0604020202030204" pitchFamily="34" charset="0"/>
              </a:rPr>
              <a:t> pre-mRNA</a:t>
            </a:r>
            <a:endParaRPr lang="el-GR" sz="1100" b="1" i="1" dirty="0"/>
          </a:p>
        </p:txBody>
      </p:sp>
      <p:sp>
        <p:nvSpPr>
          <p:cNvPr id="980" name="TextBox 979"/>
          <p:cNvSpPr txBox="1"/>
          <p:nvPr/>
        </p:nvSpPr>
        <p:spPr>
          <a:xfrm>
            <a:off x="3160265" y="3274350"/>
            <a:ext cx="11801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1" dirty="0" smtClean="0">
                <a:latin typeface="Helvetica" panose="020B0604020202030204" pitchFamily="34" charset="0"/>
              </a:rPr>
              <a:t>XBP-1 </a:t>
            </a:r>
          </a:p>
          <a:p>
            <a:pPr algn="ctr"/>
            <a:r>
              <a:rPr lang="en-US" sz="1100" b="1" i="1" dirty="0" smtClean="0">
                <a:latin typeface="Helvetica" panose="020B0604020202030204" pitchFamily="34" charset="0"/>
              </a:rPr>
              <a:t>mature-mRNA</a:t>
            </a:r>
            <a:endParaRPr lang="el-GR" sz="1100" b="1" i="1" dirty="0"/>
          </a:p>
        </p:txBody>
      </p:sp>
      <p:cxnSp>
        <p:nvCxnSpPr>
          <p:cNvPr id="981" name="247 - Ευθύγραμμο βέλος σύνδεσης"/>
          <p:cNvCxnSpPr/>
          <p:nvPr/>
        </p:nvCxnSpPr>
        <p:spPr>
          <a:xfrm flipV="1">
            <a:off x="1619431" y="3536009"/>
            <a:ext cx="25804" cy="317820"/>
          </a:xfrm>
          <a:prstGeom prst="straightConnector1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2" name="TextBox 991"/>
          <p:cNvSpPr txBox="1"/>
          <p:nvPr/>
        </p:nvSpPr>
        <p:spPr>
          <a:xfrm>
            <a:off x="899592" y="3566797"/>
            <a:ext cx="6917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Helvetica" panose="020B0604020202030204" pitchFamily="34" charset="0"/>
              </a:rPr>
              <a:t>splicing</a:t>
            </a:r>
            <a:endParaRPr lang="el-GR" sz="1100" b="1" dirty="0"/>
          </a:p>
        </p:txBody>
      </p:sp>
      <p:cxnSp>
        <p:nvCxnSpPr>
          <p:cNvPr id="994" name="247 - Ευθύγραμμο βέλος σύνδεσης"/>
          <p:cNvCxnSpPr/>
          <p:nvPr/>
        </p:nvCxnSpPr>
        <p:spPr>
          <a:xfrm>
            <a:off x="2254455" y="3452981"/>
            <a:ext cx="136412" cy="202142"/>
          </a:xfrm>
          <a:prstGeom prst="straightConnector1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8" name="247 - Ευθύγραμμο βέλος σύνδεσης"/>
          <p:cNvCxnSpPr/>
          <p:nvPr/>
        </p:nvCxnSpPr>
        <p:spPr>
          <a:xfrm>
            <a:off x="1945471" y="3029937"/>
            <a:ext cx="10317" cy="387932"/>
          </a:xfrm>
          <a:prstGeom prst="straightConnector1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4" name="Ομάδα 512"/>
          <p:cNvGrpSpPr/>
          <p:nvPr/>
        </p:nvGrpSpPr>
        <p:grpSpPr>
          <a:xfrm>
            <a:off x="2034192" y="4093268"/>
            <a:ext cx="900024" cy="307777"/>
            <a:chOff x="594033" y="4084933"/>
            <a:chExt cx="900024" cy="307777"/>
          </a:xfrm>
        </p:grpSpPr>
        <p:sp>
          <p:nvSpPr>
            <p:cNvPr id="1003" name="Ελεύθερη σχεδίαση 513"/>
            <p:cNvSpPr/>
            <p:nvPr/>
          </p:nvSpPr>
          <p:spPr>
            <a:xfrm>
              <a:off x="679801" y="4097641"/>
              <a:ext cx="704738" cy="261610"/>
            </a:xfrm>
            <a:custGeom>
              <a:avLst/>
              <a:gdLst>
                <a:gd name="connsiteX0" fmla="*/ 440578 w 446557"/>
                <a:gd name="connsiteY0" fmla="*/ 42367 h 224208"/>
                <a:gd name="connsiteX1" fmla="*/ 317748 w 446557"/>
                <a:gd name="connsiteY1" fmla="*/ 1424 h 224208"/>
                <a:gd name="connsiteX2" fmla="*/ 99384 w 446557"/>
                <a:gd name="connsiteY2" fmla="*/ 15072 h 224208"/>
                <a:gd name="connsiteX3" fmla="*/ 3850 w 446557"/>
                <a:gd name="connsiteY3" fmla="*/ 69663 h 224208"/>
                <a:gd name="connsiteX4" fmla="*/ 44793 w 446557"/>
                <a:gd name="connsiteY4" fmla="*/ 206141 h 224208"/>
                <a:gd name="connsiteX5" fmla="*/ 276805 w 446557"/>
                <a:gd name="connsiteY5" fmla="*/ 219788 h 224208"/>
                <a:gd name="connsiteX6" fmla="*/ 413283 w 446557"/>
                <a:gd name="connsiteY6" fmla="*/ 178845 h 224208"/>
                <a:gd name="connsiteX7" fmla="*/ 440578 w 446557"/>
                <a:gd name="connsiteY7" fmla="*/ 42367 h 224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6557" h="224208">
                  <a:moveTo>
                    <a:pt x="440578" y="42367"/>
                  </a:moveTo>
                  <a:cubicBezTo>
                    <a:pt x="424656" y="12797"/>
                    <a:pt x="374614" y="5973"/>
                    <a:pt x="317748" y="1424"/>
                  </a:cubicBezTo>
                  <a:cubicBezTo>
                    <a:pt x="260882" y="-3125"/>
                    <a:pt x="151700" y="3699"/>
                    <a:pt x="99384" y="15072"/>
                  </a:cubicBezTo>
                  <a:cubicBezTo>
                    <a:pt x="47068" y="26445"/>
                    <a:pt x="12949" y="37818"/>
                    <a:pt x="3850" y="69663"/>
                  </a:cubicBezTo>
                  <a:cubicBezTo>
                    <a:pt x="-5249" y="101508"/>
                    <a:pt x="-699" y="181120"/>
                    <a:pt x="44793" y="206141"/>
                  </a:cubicBezTo>
                  <a:cubicBezTo>
                    <a:pt x="90285" y="231162"/>
                    <a:pt x="215390" y="224337"/>
                    <a:pt x="276805" y="219788"/>
                  </a:cubicBezTo>
                  <a:cubicBezTo>
                    <a:pt x="338220" y="215239"/>
                    <a:pt x="388262" y="208415"/>
                    <a:pt x="413283" y="178845"/>
                  </a:cubicBezTo>
                  <a:cubicBezTo>
                    <a:pt x="438304" y="149275"/>
                    <a:pt x="456500" y="71937"/>
                    <a:pt x="440578" y="42367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98000">
                  <a:schemeClr val="accent6">
                    <a:lumMod val="7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0">
              <a:solidFill>
                <a:schemeClr val="tx1">
                  <a:lumMod val="75000"/>
                  <a:lumOff val="2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005" name="2832 - TextBox"/>
            <p:cNvSpPr txBox="1"/>
            <p:nvPr/>
          </p:nvSpPr>
          <p:spPr>
            <a:xfrm>
              <a:off x="594033" y="4084933"/>
              <a:ext cx="9000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latin typeface="Helvetica" panose="020B0604020202030204" pitchFamily="34" charset="0"/>
                  <a:cs typeface="Arial" pitchFamily="34" charset="0"/>
                </a:rPr>
                <a:t>XBP-1s</a:t>
              </a:r>
              <a:endParaRPr lang="el-GR" sz="1400" dirty="0"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1006" name="247 - Ευθύγραμμο βέλος σύνδεσης"/>
          <p:cNvCxnSpPr/>
          <p:nvPr/>
        </p:nvCxnSpPr>
        <p:spPr>
          <a:xfrm>
            <a:off x="2486170" y="4412920"/>
            <a:ext cx="3711" cy="428630"/>
          </a:xfrm>
          <a:prstGeom prst="straightConnector1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5" name="Ομάδα 29"/>
          <p:cNvGrpSpPr/>
          <p:nvPr/>
        </p:nvGrpSpPr>
        <p:grpSpPr>
          <a:xfrm>
            <a:off x="6621636" y="3272085"/>
            <a:ext cx="1015806" cy="1165027"/>
            <a:chOff x="7336992" y="5177248"/>
            <a:chExt cx="1015806" cy="1165027"/>
          </a:xfrm>
        </p:grpSpPr>
        <p:cxnSp>
          <p:nvCxnSpPr>
            <p:cNvPr id="1012" name="1205 - Ευθύγραμμο βέλος σύνδεσης"/>
            <p:cNvCxnSpPr/>
            <p:nvPr/>
          </p:nvCxnSpPr>
          <p:spPr>
            <a:xfrm flipH="1">
              <a:off x="7336992" y="5177248"/>
              <a:ext cx="603852" cy="1165027"/>
            </a:xfrm>
            <a:prstGeom prst="straightConnector1">
              <a:avLst/>
            </a:prstGeom>
            <a:ln w="22225">
              <a:solidFill>
                <a:schemeClr val="tx1">
                  <a:lumMod val="75000"/>
                  <a:lumOff val="25000"/>
                </a:schemeClr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3" name="1250 - Καμπύλη γραμμή σύνδεσης"/>
            <p:cNvCxnSpPr/>
            <p:nvPr/>
          </p:nvCxnSpPr>
          <p:spPr>
            <a:xfrm rot="16200000" flipH="1">
              <a:off x="7908749" y="5218178"/>
              <a:ext cx="468052" cy="420047"/>
            </a:xfrm>
            <a:prstGeom prst="curvedConnector2">
              <a:avLst/>
            </a:prstGeom>
            <a:ln w="22225">
              <a:solidFill>
                <a:schemeClr val="tx1">
                  <a:lumMod val="75000"/>
                  <a:lumOff val="25000"/>
                </a:schemeClr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14" name="Ελεύθερη σχεδίαση 1635"/>
          <p:cNvSpPr/>
          <p:nvPr/>
        </p:nvSpPr>
        <p:spPr>
          <a:xfrm>
            <a:off x="7689803" y="3764856"/>
            <a:ext cx="334871" cy="141314"/>
          </a:xfrm>
          <a:custGeom>
            <a:avLst/>
            <a:gdLst>
              <a:gd name="connsiteX0" fmla="*/ 155958 w 334871"/>
              <a:gd name="connsiteY0" fmla="*/ 7135 h 141314"/>
              <a:gd name="connsiteX1" fmla="*/ 25329 w 334871"/>
              <a:gd name="connsiteY1" fmla="*/ 7135 h 141314"/>
              <a:gd name="connsiteX2" fmla="*/ 1578 w 334871"/>
              <a:gd name="connsiteY2" fmla="*/ 90262 h 141314"/>
              <a:gd name="connsiteX3" fmla="*/ 49080 w 334871"/>
              <a:gd name="connsiteY3" fmla="*/ 137763 h 141314"/>
              <a:gd name="connsiteX4" fmla="*/ 310337 w 334871"/>
              <a:gd name="connsiteY4" fmla="*/ 125888 h 141314"/>
              <a:gd name="connsiteX5" fmla="*/ 310337 w 334871"/>
              <a:gd name="connsiteY5" fmla="*/ 30885 h 141314"/>
              <a:gd name="connsiteX6" fmla="*/ 155958 w 334871"/>
              <a:gd name="connsiteY6" fmla="*/ 7135 h 141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4871" h="141314">
                <a:moveTo>
                  <a:pt x="155958" y="7135"/>
                </a:moveTo>
                <a:cubicBezTo>
                  <a:pt x="108457" y="3177"/>
                  <a:pt x="51059" y="-6720"/>
                  <a:pt x="25329" y="7135"/>
                </a:cubicBezTo>
                <a:cubicBezTo>
                  <a:pt x="-401" y="20990"/>
                  <a:pt x="-2380" y="68491"/>
                  <a:pt x="1578" y="90262"/>
                </a:cubicBezTo>
                <a:cubicBezTo>
                  <a:pt x="5536" y="112033"/>
                  <a:pt x="-2380" y="131825"/>
                  <a:pt x="49080" y="137763"/>
                </a:cubicBezTo>
                <a:cubicBezTo>
                  <a:pt x="100540" y="143701"/>
                  <a:pt x="266794" y="143701"/>
                  <a:pt x="310337" y="125888"/>
                </a:cubicBezTo>
                <a:cubicBezTo>
                  <a:pt x="353880" y="108075"/>
                  <a:pt x="330129" y="50677"/>
                  <a:pt x="310337" y="30885"/>
                </a:cubicBezTo>
                <a:cubicBezTo>
                  <a:pt x="290545" y="11093"/>
                  <a:pt x="203459" y="11093"/>
                  <a:pt x="155958" y="7135"/>
                </a:cubicBezTo>
                <a:close/>
              </a:path>
            </a:pathLst>
          </a:custGeom>
          <a:gradFill flip="none" rotWithShape="1">
            <a:gsLst>
              <a:gs pos="10000">
                <a:schemeClr val="bg1"/>
              </a:gs>
              <a:gs pos="88000">
                <a:srgbClr val="C00000"/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15" name="Ελεύθερη σχεδίαση 1636"/>
          <p:cNvSpPr/>
          <p:nvPr/>
        </p:nvSpPr>
        <p:spPr>
          <a:xfrm rot="16200000">
            <a:off x="6446835" y="4324912"/>
            <a:ext cx="230479" cy="454881"/>
          </a:xfrm>
          <a:custGeom>
            <a:avLst/>
            <a:gdLst>
              <a:gd name="connsiteX0" fmla="*/ 217027 w 223537"/>
              <a:gd name="connsiteY0" fmla="*/ 9971 h 597607"/>
              <a:gd name="connsiteX1" fmla="*/ 98274 w 223537"/>
              <a:gd name="connsiteY1" fmla="*/ 57473 h 597607"/>
              <a:gd name="connsiteX2" fmla="*/ 38897 w 223537"/>
              <a:gd name="connsiteY2" fmla="*/ 318730 h 597607"/>
              <a:gd name="connsiteX3" fmla="*/ 3271 w 223537"/>
              <a:gd name="connsiteY3" fmla="*/ 579987 h 597607"/>
              <a:gd name="connsiteX4" fmla="*/ 122024 w 223537"/>
              <a:gd name="connsiteY4" fmla="*/ 556236 h 597607"/>
              <a:gd name="connsiteX5" fmla="*/ 169526 w 223537"/>
              <a:gd name="connsiteY5" fmla="*/ 413733 h 597607"/>
              <a:gd name="connsiteX6" fmla="*/ 205152 w 223537"/>
              <a:gd name="connsiteY6" fmla="*/ 199977 h 597607"/>
              <a:gd name="connsiteX7" fmla="*/ 217027 w 223537"/>
              <a:gd name="connsiteY7" fmla="*/ 9971 h 597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3537" h="597607">
                <a:moveTo>
                  <a:pt x="217027" y="9971"/>
                </a:moveTo>
                <a:cubicBezTo>
                  <a:pt x="199214" y="-13779"/>
                  <a:pt x="127962" y="6013"/>
                  <a:pt x="98274" y="57473"/>
                </a:cubicBezTo>
                <a:cubicBezTo>
                  <a:pt x="68586" y="108933"/>
                  <a:pt x="54731" y="231644"/>
                  <a:pt x="38897" y="318730"/>
                </a:cubicBezTo>
                <a:cubicBezTo>
                  <a:pt x="23063" y="405816"/>
                  <a:pt x="-10583" y="540403"/>
                  <a:pt x="3271" y="579987"/>
                </a:cubicBezTo>
                <a:cubicBezTo>
                  <a:pt x="17125" y="619571"/>
                  <a:pt x="94315" y="583945"/>
                  <a:pt x="122024" y="556236"/>
                </a:cubicBezTo>
                <a:cubicBezTo>
                  <a:pt x="149733" y="528527"/>
                  <a:pt x="155671" y="473109"/>
                  <a:pt x="169526" y="413733"/>
                </a:cubicBezTo>
                <a:cubicBezTo>
                  <a:pt x="183381" y="354357"/>
                  <a:pt x="199214" y="261333"/>
                  <a:pt x="205152" y="199977"/>
                </a:cubicBezTo>
                <a:cubicBezTo>
                  <a:pt x="211090" y="138621"/>
                  <a:pt x="234840" y="33721"/>
                  <a:pt x="217027" y="9971"/>
                </a:cubicBezTo>
                <a:close/>
              </a:path>
            </a:pathLst>
          </a:custGeom>
          <a:gradFill flip="none" rotWithShape="1">
            <a:gsLst>
              <a:gs pos="10000">
                <a:schemeClr val="bg1"/>
              </a:gs>
              <a:gs pos="88000">
                <a:srgbClr val="C00000"/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16" name="TextBox 1015"/>
          <p:cNvSpPr txBox="1"/>
          <p:nvPr/>
        </p:nvSpPr>
        <p:spPr>
          <a:xfrm>
            <a:off x="6691273" y="4369931"/>
            <a:ext cx="10490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Helvetica" panose="020B0604020202030204" pitchFamily="34" charset="0"/>
              </a:rPr>
              <a:t>Cleaved</a:t>
            </a:r>
          </a:p>
          <a:p>
            <a:pPr algn="ctr"/>
            <a:r>
              <a:rPr lang="en-US" sz="1400" b="1" dirty="0" smtClean="0">
                <a:latin typeface="Helvetica" panose="020B0604020202030204" pitchFamily="34" charset="0"/>
              </a:rPr>
              <a:t>ATF6</a:t>
            </a:r>
            <a:endParaRPr lang="el-GR" sz="1400" b="1" dirty="0"/>
          </a:p>
        </p:txBody>
      </p:sp>
      <p:cxnSp>
        <p:nvCxnSpPr>
          <p:cNvPr id="1017" name="1205 - Ευθύγραμμο βέλος σύνδεσης"/>
          <p:cNvCxnSpPr/>
          <p:nvPr/>
        </p:nvCxnSpPr>
        <p:spPr>
          <a:xfrm flipH="1">
            <a:off x="6588144" y="4653136"/>
            <a:ext cx="80" cy="544490"/>
          </a:xfrm>
          <a:prstGeom prst="straightConnector1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8" name="1205 - Ευθύγραμμο βέλος σύνδεσης"/>
          <p:cNvCxnSpPr/>
          <p:nvPr/>
        </p:nvCxnSpPr>
        <p:spPr>
          <a:xfrm>
            <a:off x="4572000" y="4653136"/>
            <a:ext cx="0" cy="576064"/>
          </a:xfrm>
          <a:prstGeom prst="straightConnector1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7" name="Ομάδα 1694"/>
          <p:cNvGrpSpPr/>
          <p:nvPr/>
        </p:nvGrpSpPr>
        <p:grpSpPr>
          <a:xfrm>
            <a:off x="2479631" y="2281699"/>
            <a:ext cx="355157" cy="401435"/>
            <a:chOff x="4967660" y="3171605"/>
            <a:chExt cx="355157" cy="401435"/>
          </a:xfrm>
        </p:grpSpPr>
        <p:sp>
          <p:nvSpPr>
            <p:cNvPr id="1065" name="Ελεύθερη σχεδίαση 1680"/>
            <p:cNvSpPr/>
            <p:nvPr/>
          </p:nvSpPr>
          <p:spPr>
            <a:xfrm>
              <a:off x="5069285" y="3171605"/>
              <a:ext cx="232855" cy="256795"/>
            </a:xfrm>
            <a:custGeom>
              <a:avLst/>
              <a:gdLst>
                <a:gd name="connsiteX0" fmla="*/ 47502 w 368135"/>
                <a:gd name="connsiteY0" fmla="*/ 71252 h 344384"/>
                <a:gd name="connsiteX1" fmla="*/ 154380 w 368135"/>
                <a:gd name="connsiteY1" fmla="*/ 0 h 344384"/>
                <a:gd name="connsiteX2" fmla="*/ 190006 w 368135"/>
                <a:gd name="connsiteY2" fmla="*/ 11875 h 344384"/>
                <a:gd name="connsiteX3" fmla="*/ 237507 w 368135"/>
                <a:gd name="connsiteY3" fmla="*/ 47501 h 344384"/>
                <a:gd name="connsiteX4" fmla="*/ 261257 w 368135"/>
                <a:gd name="connsiteY4" fmla="*/ 118753 h 344384"/>
                <a:gd name="connsiteX5" fmla="*/ 249382 w 368135"/>
                <a:gd name="connsiteY5" fmla="*/ 154379 h 344384"/>
                <a:gd name="connsiteX6" fmla="*/ 142504 w 368135"/>
                <a:gd name="connsiteY6" fmla="*/ 213756 h 344384"/>
                <a:gd name="connsiteX7" fmla="*/ 95003 w 368135"/>
                <a:gd name="connsiteY7" fmla="*/ 201881 h 344384"/>
                <a:gd name="connsiteX8" fmla="*/ 83128 w 368135"/>
                <a:gd name="connsiteY8" fmla="*/ 166255 h 344384"/>
                <a:gd name="connsiteX9" fmla="*/ 95003 w 368135"/>
                <a:gd name="connsiteY9" fmla="*/ 106878 h 344384"/>
                <a:gd name="connsiteX10" fmla="*/ 166255 w 368135"/>
                <a:gd name="connsiteY10" fmla="*/ 71252 h 344384"/>
                <a:gd name="connsiteX11" fmla="*/ 273133 w 368135"/>
                <a:gd name="connsiteY11" fmla="*/ 83127 h 344384"/>
                <a:gd name="connsiteX12" fmla="*/ 225632 w 368135"/>
                <a:gd name="connsiteY12" fmla="*/ 249382 h 344384"/>
                <a:gd name="connsiteX13" fmla="*/ 190006 w 368135"/>
                <a:gd name="connsiteY13" fmla="*/ 261257 h 344384"/>
                <a:gd name="connsiteX14" fmla="*/ 11876 w 368135"/>
                <a:gd name="connsiteY14" fmla="*/ 249382 h 344384"/>
                <a:gd name="connsiteX15" fmla="*/ 0 w 368135"/>
                <a:gd name="connsiteY15" fmla="*/ 213756 h 344384"/>
                <a:gd name="connsiteX16" fmla="*/ 47502 w 368135"/>
                <a:gd name="connsiteY16" fmla="*/ 154379 h 344384"/>
                <a:gd name="connsiteX17" fmla="*/ 154380 w 368135"/>
                <a:gd name="connsiteY17" fmla="*/ 190005 h 344384"/>
                <a:gd name="connsiteX18" fmla="*/ 201881 w 368135"/>
                <a:gd name="connsiteY18" fmla="*/ 296883 h 344384"/>
                <a:gd name="connsiteX19" fmla="*/ 237507 w 368135"/>
                <a:gd name="connsiteY19" fmla="*/ 320634 h 344384"/>
                <a:gd name="connsiteX20" fmla="*/ 308759 w 368135"/>
                <a:gd name="connsiteY20" fmla="*/ 344384 h 344384"/>
                <a:gd name="connsiteX21" fmla="*/ 320634 w 368135"/>
                <a:gd name="connsiteY21" fmla="*/ 308758 h 344384"/>
                <a:gd name="connsiteX22" fmla="*/ 344385 w 368135"/>
                <a:gd name="connsiteY22" fmla="*/ 273132 h 344384"/>
                <a:gd name="connsiteX23" fmla="*/ 356260 w 368135"/>
                <a:gd name="connsiteY23" fmla="*/ 201881 h 344384"/>
                <a:gd name="connsiteX24" fmla="*/ 368135 w 368135"/>
                <a:gd name="connsiteY24" fmla="*/ 154379 h 344384"/>
                <a:gd name="connsiteX25" fmla="*/ 308759 w 368135"/>
                <a:gd name="connsiteY25" fmla="*/ 118753 h 344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368135" h="344384">
                  <a:moveTo>
                    <a:pt x="47502" y="71252"/>
                  </a:moveTo>
                  <a:cubicBezTo>
                    <a:pt x="64200" y="57337"/>
                    <a:pt x="115405" y="0"/>
                    <a:pt x="154380" y="0"/>
                  </a:cubicBezTo>
                  <a:cubicBezTo>
                    <a:pt x="166898" y="0"/>
                    <a:pt x="178131" y="7917"/>
                    <a:pt x="190006" y="11875"/>
                  </a:cubicBezTo>
                  <a:cubicBezTo>
                    <a:pt x="205840" y="23750"/>
                    <a:pt x="226528" y="31033"/>
                    <a:pt x="237507" y="47501"/>
                  </a:cubicBezTo>
                  <a:cubicBezTo>
                    <a:pt x="251394" y="68332"/>
                    <a:pt x="261257" y="118753"/>
                    <a:pt x="261257" y="118753"/>
                  </a:cubicBezTo>
                  <a:cubicBezTo>
                    <a:pt x="257299" y="130628"/>
                    <a:pt x="258233" y="145528"/>
                    <a:pt x="249382" y="154379"/>
                  </a:cubicBezTo>
                  <a:cubicBezTo>
                    <a:pt x="208547" y="195214"/>
                    <a:pt x="187304" y="198823"/>
                    <a:pt x="142504" y="213756"/>
                  </a:cubicBezTo>
                  <a:cubicBezTo>
                    <a:pt x="126670" y="209798"/>
                    <a:pt x="107747" y="212077"/>
                    <a:pt x="95003" y="201881"/>
                  </a:cubicBezTo>
                  <a:cubicBezTo>
                    <a:pt x="85228" y="194061"/>
                    <a:pt x="83128" y="178773"/>
                    <a:pt x="83128" y="166255"/>
                  </a:cubicBezTo>
                  <a:cubicBezTo>
                    <a:pt x="83128" y="146071"/>
                    <a:pt x="84989" y="124403"/>
                    <a:pt x="95003" y="106878"/>
                  </a:cubicBezTo>
                  <a:cubicBezTo>
                    <a:pt x="105837" y="87919"/>
                    <a:pt x="147968" y="77348"/>
                    <a:pt x="166255" y="71252"/>
                  </a:cubicBezTo>
                  <a:cubicBezTo>
                    <a:pt x="201881" y="75210"/>
                    <a:pt x="254347" y="52599"/>
                    <a:pt x="273133" y="83127"/>
                  </a:cubicBezTo>
                  <a:cubicBezTo>
                    <a:pt x="324090" y="165933"/>
                    <a:pt x="281749" y="221323"/>
                    <a:pt x="225632" y="249382"/>
                  </a:cubicBezTo>
                  <a:cubicBezTo>
                    <a:pt x="214436" y="254980"/>
                    <a:pt x="201881" y="257299"/>
                    <a:pt x="190006" y="261257"/>
                  </a:cubicBezTo>
                  <a:cubicBezTo>
                    <a:pt x="130629" y="257299"/>
                    <a:pt x="69608" y="263815"/>
                    <a:pt x="11876" y="249382"/>
                  </a:cubicBezTo>
                  <a:cubicBezTo>
                    <a:pt x="-268" y="246346"/>
                    <a:pt x="0" y="226274"/>
                    <a:pt x="0" y="213756"/>
                  </a:cubicBezTo>
                  <a:cubicBezTo>
                    <a:pt x="0" y="175517"/>
                    <a:pt x="20148" y="172616"/>
                    <a:pt x="47502" y="154379"/>
                  </a:cubicBezTo>
                  <a:cubicBezTo>
                    <a:pt x="71684" y="158410"/>
                    <a:pt x="134965" y="158940"/>
                    <a:pt x="154380" y="190005"/>
                  </a:cubicBezTo>
                  <a:cubicBezTo>
                    <a:pt x="193579" y="252723"/>
                    <a:pt x="158008" y="253010"/>
                    <a:pt x="201881" y="296883"/>
                  </a:cubicBezTo>
                  <a:cubicBezTo>
                    <a:pt x="211973" y="306975"/>
                    <a:pt x="224465" y="314837"/>
                    <a:pt x="237507" y="320634"/>
                  </a:cubicBezTo>
                  <a:cubicBezTo>
                    <a:pt x="260385" y="330802"/>
                    <a:pt x="308759" y="344384"/>
                    <a:pt x="308759" y="344384"/>
                  </a:cubicBezTo>
                  <a:cubicBezTo>
                    <a:pt x="312717" y="332509"/>
                    <a:pt x="315036" y="319954"/>
                    <a:pt x="320634" y="308758"/>
                  </a:cubicBezTo>
                  <a:cubicBezTo>
                    <a:pt x="327017" y="295992"/>
                    <a:pt x="339872" y="286672"/>
                    <a:pt x="344385" y="273132"/>
                  </a:cubicBezTo>
                  <a:cubicBezTo>
                    <a:pt x="351999" y="250290"/>
                    <a:pt x="351538" y="225491"/>
                    <a:pt x="356260" y="201881"/>
                  </a:cubicBezTo>
                  <a:cubicBezTo>
                    <a:pt x="359461" y="185877"/>
                    <a:pt x="364177" y="170213"/>
                    <a:pt x="368135" y="154379"/>
                  </a:cubicBezTo>
                  <a:cubicBezTo>
                    <a:pt x="325144" y="125719"/>
                    <a:pt x="345274" y="137012"/>
                    <a:pt x="308759" y="118753"/>
                  </a:cubicBezTo>
                </a:path>
              </a:pathLst>
            </a:custGeom>
            <a:noFill/>
            <a:ln w="28575" cap="rnd">
              <a:solidFill>
                <a:schemeClr val="tx1">
                  <a:lumMod val="75000"/>
                  <a:lumOff val="25000"/>
                </a:schemeClr>
              </a:solidFill>
              <a:head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066" name="Ελεύθερη σχεδίαση 1693"/>
            <p:cNvSpPr/>
            <p:nvPr/>
          </p:nvSpPr>
          <p:spPr>
            <a:xfrm>
              <a:off x="4967660" y="3368396"/>
              <a:ext cx="355157" cy="204644"/>
            </a:xfrm>
            <a:custGeom>
              <a:avLst/>
              <a:gdLst>
                <a:gd name="connsiteX0" fmla="*/ 31852 w 355157"/>
                <a:gd name="connsiteY0" fmla="*/ 4196 h 204644"/>
                <a:gd name="connsiteX1" fmla="*/ 8101 w 355157"/>
                <a:gd name="connsiteY1" fmla="*/ 122949 h 204644"/>
                <a:gd name="connsiteX2" fmla="*/ 150605 w 355157"/>
                <a:gd name="connsiteY2" fmla="*/ 194201 h 204644"/>
                <a:gd name="connsiteX3" fmla="*/ 304984 w 355157"/>
                <a:gd name="connsiteY3" fmla="*/ 194201 h 204644"/>
                <a:gd name="connsiteX4" fmla="*/ 352485 w 355157"/>
                <a:gd name="connsiteY4" fmla="*/ 99199 h 204644"/>
                <a:gd name="connsiteX5" fmla="*/ 340610 w 355157"/>
                <a:gd name="connsiteY5" fmla="*/ 16072 h 204644"/>
                <a:gd name="connsiteX6" fmla="*/ 269358 w 355157"/>
                <a:gd name="connsiteY6" fmla="*/ 111074 h 204644"/>
                <a:gd name="connsiteX7" fmla="*/ 198106 w 355157"/>
                <a:gd name="connsiteY7" fmla="*/ 75448 h 204644"/>
                <a:gd name="connsiteX8" fmla="*/ 150605 w 355157"/>
                <a:gd name="connsiteY8" fmla="*/ 27947 h 204644"/>
                <a:gd name="connsiteX9" fmla="*/ 31852 w 355157"/>
                <a:gd name="connsiteY9" fmla="*/ 4196 h 204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55157" h="204644">
                  <a:moveTo>
                    <a:pt x="31852" y="4196"/>
                  </a:moveTo>
                  <a:cubicBezTo>
                    <a:pt x="8101" y="20030"/>
                    <a:pt x="-11691" y="91282"/>
                    <a:pt x="8101" y="122949"/>
                  </a:cubicBezTo>
                  <a:cubicBezTo>
                    <a:pt x="27893" y="154616"/>
                    <a:pt x="101125" y="182326"/>
                    <a:pt x="150605" y="194201"/>
                  </a:cubicBezTo>
                  <a:cubicBezTo>
                    <a:pt x="200085" y="206076"/>
                    <a:pt x="271337" y="210035"/>
                    <a:pt x="304984" y="194201"/>
                  </a:cubicBezTo>
                  <a:cubicBezTo>
                    <a:pt x="338631" y="178367"/>
                    <a:pt x="346547" y="128887"/>
                    <a:pt x="352485" y="99199"/>
                  </a:cubicBezTo>
                  <a:cubicBezTo>
                    <a:pt x="358423" y="69511"/>
                    <a:pt x="354464" y="14093"/>
                    <a:pt x="340610" y="16072"/>
                  </a:cubicBezTo>
                  <a:cubicBezTo>
                    <a:pt x="326756" y="18051"/>
                    <a:pt x="293109" y="101178"/>
                    <a:pt x="269358" y="111074"/>
                  </a:cubicBezTo>
                  <a:cubicBezTo>
                    <a:pt x="245607" y="120970"/>
                    <a:pt x="217898" y="89302"/>
                    <a:pt x="198106" y="75448"/>
                  </a:cubicBezTo>
                  <a:cubicBezTo>
                    <a:pt x="178314" y="61594"/>
                    <a:pt x="176335" y="33885"/>
                    <a:pt x="150605" y="27947"/>
                  </a:cubicBezTo>
                  <a:cubicBezTo>
                    <a:pt x="124875" y="22009"/>
                    <a:pt x="55603" y="-11638"/>
                    <a:pt x="31852" y="4196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chemeClr val="bg1"/>
                </a:gs>
                <a:gs pos="88000">
                  <a:srgbClr val="00B0F0"/>
                </a:gs>
              </a:gsLst>
              <a:path path="circle">
                <a:fillToRect l="50000" t="50000" r="50000" b="50000"/>
              </a:path>
              <a:tileRect/>
            </a:gradFill>
            <a:ln w="0">
              <a:solidFill>
                <a:schemeClr val="tx1">
                  <a:lumMod val="75000"/>
                  <a:lumOff val="2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658" name="Ομάδα 584"/>
          <p:cNvGrpSpPr/>
          <p:nvPr/>
        </p:nvGrpSpPr>
        <p:grpSpPr>
          <a:xfrm>
            <a:off x="6917741" y="1387183"/>
            <a:ext cx="355157" cy="401435"/>
            <a:chOff x="4967660" y="3171605"/>
            <a:chExt cx="355157" cy="401435"/>
          </a:xfrm>
        </p:grpSpPr>
        <p:sp>
          <p:nvSpPr>
            <p:cNvPr id="1068" name="Ελεύθερη σχεδίαση 585"/>
            <p:cNvSpPr/>
            <p:nvPr/>
          </p:nvSpPr>
          <p:spPr>
            <a:xfrm>
              <a:off x="5069285" y="3171605"/>
              <a:ext cx="232855" cy="256795"/>
            </a:xfrm>
            <a:custGeom>
              <a:avLst/>
              <a:gdLst>
                <a:gd name="connsiteX0" fmla="*/ 47502 w 368135"/>
                <a:gd name="connsiteY0" fmla="*/ 71252 h 344384"/>
                <a:gd name="connsiteX1" fmla="*/ 154380 w 368135"/>
                <a:gd name="connsiteY1" fmla="*/ 0 h 344384"/>
                <a:gd name="connsiteX2" fmla="*/ 190006 w 368135"/>
                <a:gd name="connsiteY2" fmla="*/ 11875 h 344384"/>
                <a:gd name="connsiteX3" fmla="*/ 237507 w 368135"/>
                <a:gd name="connsiteY3" fmla="*/ 47501 h 344384"/>
                <a:gd name="connsiteX4" fmla="*/ 261257 w 368135"/>
                <a:gd name="connsiteY4" fmla="*/ 118753 h 344384"/>
                <a:gd name="connsiteX5" fmla="*/ 249382 w 368135"/>
                <a:gd name="connsiteY5" fmla="*/ 154379 h 344384"/>
                <a:gd name="connsiteX6" fmla="*/ 142504 w 368135"/>
                <a:gd name="connsiteY6" fmla="*/ 213756 h 344384"/>
                <a:gd name="connsiteX7" fmla="*/ 95003 w 368135"/>
                <a:gd name="connsiteY7" fmla="*/ 201881 h 344384"/>
                <a:gd name="connsiteX8" fmla="*/ 83128 w 368135"/>
                <a:gd name="connsiteY8" fmla="*/ 166255 h 344384"/>
                <a:gd name="connsiteX9" fmla="*/ 95003 w 368135"/>
                <a:gd name="connsiteY9" fmla="*/ 106878 h 344384"/>
                <a:gd name="connsiteX10" fmla="*/ 166255 w 368135"/>
                <a:gd name="connsiteY10" fmla="*/ 71252 h 344384"/>
                <a:gd name="connsiteX11" fmla="*/ 273133 w 368135"/>
                <a:gd name="connsiteY11" fmla="*/ 83127 h 344384"/>
                <a:gd name="connsiteX12" fmla="*/ 225632 w 368135"/>
                <a:gd name="connsiteY12" fmla="*/ 249382 h 344384"/>
                <a:gd name="connsiteX13" fmla="*/ 190006 w 368135"/>
                <a:gd name="connsiteY13" fmla="*/ 261257 h 344384"/>
                <a:gd name="connsiteX14" fmla="*/ 11876 w 368135"/>
                <a:gd name="connsiteY14" fmla="*/ 249382 h 344384"/>
                <a:gd name="connsiteX15" fmla="*/ 0 w 368135"/>
                <a:gd name="connsiteY15" fmla="*/ 213756 h 344384"/>
                <a:gd name="connsiteX16" fmla="*/ 47502 w 368135"/>
                <a:gd name="connsiteY16" fmla="*/ 154379 h 344384"/>
                <a:gd name="connsiteX17" fmla="*/ 154380 w 368135"/>
                <a:gd name="connsiteY17" fmla="*/ 190005 h 344384"/>
                <a:gd name="connsiteX18" fmla="*/ 201881 w 368135"/>
                <a:gd name="connsiteY18" fmla="*/ 296883 h 344384"/>
                <a:gd name="connsiteX19" fmla="*/ 237507 w 368135"/>
                <a:gd name="connsiteY19" fmla="*/ 320634 h 344384"/>
                <a:gd name="connsiteX20" fmla="*/ 308759 w 368135"/>
                <a:gd name="connsiteY20" fmla="*/ 344384 h 344384"/>
                <a:gd name="connsiteX21" fmla="*/ 320634 w 368135"/>
                <a:gd name="connsiteY21" fmla="*/ 308758 h 344384"/>
                <a:gd name="connsiteX22" fmla="*/ 344385 w 368135"/>
                <a:gd name="connsiteY22" fmla="*/ 273132 h 344384"/>
                <a:gd name="connsiteX23" fmla="*/ 356260 w 368135"/>
                <a:gd name="connsiteY23" fmla="*/ 201881 h 344384"/>
                <a:gd name="connsiteX24" fmla="*/ 368135 w 368135"/>
                <a:gd name="connsiteY24" fmla="*/ 154379 h 344384"/>
                <a:gd name="connsiteX25" fmla="*/ 308759 w 368135"/>
                <a:gd name="connsiteY25" fmla="*/ 118753 h 344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368135" h="344384">
                  <a:moveTo>
                    <a:pt x="47502" y="71252"/>
                  </a:moveTo>
                  <a:cubicBezTo>
                    <a:pt x="64200" y="57337"/>
                    <a:pt x="115405" y="0"/>
                    <a:pt x="154380" y="0"/>
                  </a:cubicBezTo>
                  <a:cubicBezTo>
                    <a:pt x="166898" y="0"/>
                    <a:pt x="178131" y="7917"/>
                    <a:pt x="190006" y="11875"/>
                  </a:cubicBezTo>
                  <a:cubicBezTo>
                    <a:pt x="205840" y="23750"/>
                    <a:pt x="226528" y="31033"/>
                    <a:pt x="237507" y="47501"/>
                  </a:cubicBezTo>
                  <a:cubicBezTo>
                    <a:pt x="251394" y="68332"/>
                    <a:pt x="261257" y="118753"/>
                    <a:pt x="261257" y="118753"/>
                  </a:cubicBezTo>
                  <a:cubicBezTo>
                    <a:pt x="257299" y="130628"/>
                    <a:pt x="258233" y="145528"/>
                    <a:pt x="249382" y="154379"/>
                  </a:cubicBezTo>
                  <a:cubicBezTo>
                    <a:pt x="208547" y="195214"/>
                    <a:pt x="187304" y="198823"/>
                    <a:pt x="142504" y="213756"/>
                  </a:cubicBezTo>
                  <a:cubicBezTo>
                    <a:pt x="126670" y="209798"/>
                    <a:pt x="107747" y="212077"/>
                    <a:pt x="95003" y="201881"/>
                  </a:cubicBezTo>
                  <a:cubicBezTo>
                    <a:pt x="85228" y="194061"/>
                    <a:pt x="83128" y="178773"/>
                    <a:pt x="83128" y="166255"/>
                  </a:cubicBezTo>
                  <a:cubicBezTo>
                    <a:pt x="83128" y="146071"/>
                    <a:pt x="84989" y="124403"/>
                    <a:pt x="95003" y="106878"/>
                  </a:cubicBezTo>
                  <a:cubicBezTo>
                    <a:pt x="105837" y="87919"/>
                    <a:pt x="147968" y="77348"/>
                    <a:pt x="166255" y="71252"/>
                  </a:cubicBezTo>
                  <a:cubicBezTo>
                    <a:pt x="201881" y="75210"/>
                    <a:pt x="254347" y="52599"/>
                    <a:pt x="273133" y="83127"/>
                  </a:cubicBezTo>
                  <a:cubicBezTo>
                    <a:pt x="324090" y="165933"/>
                    <a:pt x="281749" y="221323"/>
                    <a:pt x="225632" y="249382"/>
                  </a:cubicBezTo>
                  <a:cubicBezTo>
                    <a:pt x="214436" y="254980"/>
                    <a:pt x="201881" y="257299"/>
                    <a:pt x="190006" y="261257"/>
                  </a:cubicBezTo>
                  <a:cubicBezTo>
                    <a:pt x="130629" y="257299"/>
                    <a:pt x="69608" y="263815"/>
                    <a:pt x="11876" y="249382"/>
                  </a:cubicBezTo>
                  <a:cubicBezTo>
                    <a:pt x="-268" y="246346"/>
                    <a:pt x="0" y="226274"/>
                    <a:pt x="0" y="213756"/>
                  </a:cubicBezTo>
                  <a:cubicBezTo>
                    <a:pt x="0" y="175517"/>
                    <a:pt x="20148" y="172616"/>
                    <a:pt x="47502" y="154379"/>
                  </a:cubicBezTo>
                  <a:cubicBezTo>
                    <a:pt x="71684" y="158410"/>
                    <a:pt x="134965" y="158940"/>
                    <a:pt x="154380" y="190005"/>
                  </a:cubicBezTo>
                  <a:cubicBezTo>
                    <a:pt x="193579" y="252723"/>
                    <a:pt x="158008" y="253010"/>
                    <a:pt x="201881" y="296883"/>
                  </a:cubicBezTo>
                  <a:cubicBezTo>
                    <a:pt x="211973" y="306975"/>
                    <a:pt x="224465" y="314837"/>
                    <a:pt x="237507" y="320634"/>
                  </a:cubicBezTo>
                  <a:cubicBezTo>
                    <a:pt x="260385" y="330802"/>
                    <a:pt x="308759" y="344384"/>
                    <a:pt x="308759" y="344384"/>
                  </a:cubicBezTo>
                  <a:cubicBezTo>
                    <a:pt x="312717" y="332509"/>
                    <a:pt x="315036" y="319954"/>
                    <a:pt x="320634" y="308758"/>
                  </a:cubicBezTo>
                  <a:cubicBezTo>
                    <a:pt x="327017" y="295992"/>
                    <a:pt x="339872" y="286672"/>
                    <a:pt x="344385" y="273132"/>
                  </a:cubicBezTo>
                  <a:cubicBezTo>
                    <a:pt x="351999" y="250290"/>
                    <a:pt x="351538" y="225491"/>
                    <a:pt x="356260" y="201881"/>
                  </a:cubicBezTo>
                  <a:cubicBezTo>
                    <a:pt x="359461" y="185877"/>
                    <a:pt x="364177" y="170213"/>
                    <a:pt x="368135" y="154379"/>
                  </a:cubicBezTo>
                  <a:cubicBezTo>
                    <a:pt x="325144" y="125719"/>
                    <a:pt x="345274" y="137012"/>
                    <a:pt x="308759" y="118753"/>
                  </a:cubicBezTo>
                </a:path>
              </a:pathLst>
            </a:custGeom>
            <a:noFill/>
            <a:ln w="28575" cap="rnd">
              <a:solidFill>
                <a:schemeClr val="tx1">
                  <a:lumMod val="75000"/>
                  <a:lumOff val="25000"/>
                </a:schemeClr>
              </a:solidFill>
              <a:head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069" name="Ελεύθερη σχεδίαση 586"/>
            <p:cNvSpPr/>
            <p:nvPr/>
          </p:nvSpPr>
          <p:spPr>
            <a:xfrm>
              <a:off x="4967660" y="3368396"/>
              <a:ext cx="355157" cy="204644"/>
            </a:xfrm>
            <a:custGeom>
              <a:avLst/>
              <a:gdLst>
                <a:gd name="connsiteX0" fmla="*/ 31852 w 355157"/>
                <a:gd name="connsiteY0" fmla="*/ 4196 h 204644"/>
                <a:gd name="connsiteX1" fmla="*/ 8101 w 355157"/>
                <a:gd name="connsiteY1" fmla="*/ 122949 h 204644"/>
                <a:gd name="connsiteX2" fmla="*/ 150605 w 355157"/>
                <a:gd name="connsiteY2" fmla="*/ 194201 h 204644"/>
                <a:gd name="connsiteX3" fmla="*/ 304984 w 355157"/>
                <a:gd name="connsiteY3" fmla="*/ 194201 h 204644"/>
                <a:gd name="connsiteX4" fmla="*/ 352485 w 355157"/>
                <a:gd name="connsiteY4" fmla="*/ 99199 h 204644"/>
                <a:gd name="connsiteX5" fmla="*/ 340610 w 355157"/>
                <a:gd name="connsiteY5" fmla="*/ 16072 h 204644"/>
                <a:gd name="connsiteX6" fmla="*/ 269358 w 355157"/>
                <a:gd name="connsiteY6" fmla="*/ 111074 h 204644"/>
                <a:gd name="connsiteX7" fmla="*/ 198106 w 355157"/>
                <a:gd name="connsiteY7" fmla="*/ 75448 h 204644"/>
                <a:gd name="connsiteX8" fmla="*/ 150605 w 355157"/>
                <a:gd name="connsiteY8" fmla="*/ 27947 h 204644"/>
                <a:gd name="connsiteX9" fmla="*/ 31852 w 355157"/>
                <a:gd name="connsiteY9" fmla="*/ 4196 h 204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55157" h="204644">
                  <a:moveTo>
                    <a:pt x="31852" y="4196"/>
                  </a:moveTo>
                  <a:cubicBezTo>
                    <a:pt x="8101" y="20030"/>
                    <a:pt x="-11691" y="91282"/>
                    <a:pt x="8101" y="122949"/>
                  </a:cubicBezTo>
                  <a:cubicBezTo>
                    <a:pt x="27893" y="154616"/>
                    <a:pt x="101125" y="182326"/>
                    <a:pt x="150605" y="194201"/>
                  </a:cubicBezTo>
                  <a:cubicBezTo>
                    <a:pt x="200085" y="206076"/>
                    <a:pt x="271337" y="210035"/>
                    <a:pt x="304984" y="194201"/>
                  </a:cubicBezTo>
                  <a:cubicBezTo>
                    <a:pt x="338631" y="178367"/>
                    <a:pt x="346547" y="128887"/>
                    <a:pt x="352485" y="99199"/>
                  </a:cubicBezTo>
                  <a:cubicBezTo>
                    <a:pt x="358423" y="69511"/>
                    <a:pt x="354464" y="14093"/>
                    <a:pt x="340610" y="16072"/>
                  </a:cubicBezTo>
                  <a:cubicBezTo>
                    <a:pt x="326756" y="18051"/>
                    <a:pt x="293109" y="101178"/>
                    <a:pt x="269358" y="111074"/>
                  </a:cubicBezTo>
                  <a:cubicBezTo>
                    <a:pt x="245607" y="120970"/>
                    <a:pt x="217898" y="89302"/>
                    <a:pt x="198106" y="75448"/>
                  </a:cubicBezTo>
                  <a:cubicBezTo>
                    <a:pt x="178314" y="61594"/>
                    <a:pt x="176335" y="33885"/>
                    <a:pt x="150605" y="27947"/>
                  </a:cubicBezTo>
                  <a:cubicBezTo>
                    <a:pt x="124875" y="22009"/>
                    <a:pt x="55603" y="-11638"/>
                    <a:pt x="31852" y="4196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chemeClr val="bg1"/>
                </a:gs>
                <a:gs pos="88000">
                  <a:srgbClr val="00B0F0"/>
                </a:gs>
              </a:gsLst>
              <a:path path="circle">
                <a:fillToRect l="50000" t="50000" r="50000" b="50000"/>
              </a:path>
              <a:tileRect/>
            </a:gradFill>
            <a:ln w="0">
              <a:solidFill>
                <a:schemeClr val="tx1">
                  <a:lumMod val="75000"/>
                  <a:lumOff val="2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659" name="Ομάδα 587"/>
          <p:cNvGrpSpPr/>
          <p:nvPr/>
        </p:nvGrpSpPr>
        <p:grpSpPr>
          <a:xfrm>
            <a:off x="5472479" y="2125050"/>
            <a:ext cx="355157" cy="401435"/>
            <a:chOff x="4967660" y="3171605"/>
            <a:chExt cx="355157" cy="401435"/>
          </a:xfrm>
        </p:grpSpPr>
        <p:sp>
          <p:nvSpPr>
            <p:cNvPr id="1071" name="Ελεύθερη σχεδίαση 588"/>
            <p:cNvSpPr/>
            <p:nvPr/>
          </p:nvSpPr>
          <p:spPr>
            <a:xfrm>
              <a:off x="5069285" y="3171605"/>
              <a:ext cx="232855" cy="256795"/>
            </a:xfrm>
            <a:custGeom>
              <a:avLst/>
              <a:gdLst>
                <a:gd name="connsiteX0" fmla="*/ 47502 w 368135"/>
                <a:gd name="connsiteY0" fmla="*/ 71252 h 344384"/>
                <a:gd name="connsiteX1" fmla="*/ 154380 w 368135"/>
                <a:gd name="connsiteY1" fmla="*/ 0 h 344384"/>
                <a:gd name="connsiteX2" fmla="*/ 190006 w 368135"/>
                <a:gd name="connsiteY2" fmla="*/ 11875 h 344384"/>
                <a:gd name="connsiteX3" fmla="*/ 237507 w 368135"/>
                <a:gd name="connsiteY3" fmla="*/ 47501 h 344384"/>
                <a:gd name="connsiteX4" fmla="*/ 261257 w 368135"/>
                <a:gd name="connsiteY4" fmla="*/ 118753 h 344384"/>
                <a:gd name="connsiteX5" fmla="*/ 249382 w 368135"/>
                <a:gd name="connsiteY5" fmla="*/ 154379 h 344384"/>
                <a:gd name="connsiteX6" fmla="*/ 142504 w 368135"/>
                <a:gd name="connsiteY6" fmla="*/ 213756 h 344384"/>
                <a:gd name="connsiteX7" fmla="*/ 95003 w 368135"/>
                <a:gd name="connsiteY7" fmla="*/ 201881 h 344384"/>
                <a:gd name="connsiteX8" fmla="*/ 83128 w 368135"/>
                <a:gd name="connsiteY8" fmla="*/ 166255 h 344384"/>
                <a:gd name="connsiteX9" fmla="*/ 95003 w 368135"/>
                <a:gd name="connsiteY9" fmla="*/ 106878 h 344384"/>
                <a:gd name="connsiteX10" fmla="*/ 166255 w 368135"/>
                <a:gd name="connsiteY10" fmla="*/ 71252 h 344384"/>
                <a:gd name="connsiteX11" fmla="*/ 273133 w 368135"/>
                <a:gd name="connsiteY11" fmla="*/ 83127 h 344384"/>
                <a:gd name="connsiteX12" fmla="*/ 225632 w 368135"/>
                <a:gd name="connsiteY12" fmla="*/ 249382 h 344384"/>
                <a:gd name="connsiteX13" fmla="*/ 190006 w 368135"/>
                <a:gd name="connsiteY13" fmla="*/ 261257 h 344384"/>
                <a:gd name="connsiteX14" fmla="*/ 11876 w 368135"/>
                <a:gd name="connsiteY14" fmla="*/ 249382 h 344384"/>
                <a:gd name="connsiteX15" fmla="*/ 0 w 368135"/>
                <a:gd name="connsiteY15" fmla="*/ 213756 h 344384"/>
                <a:gd name="connsiteX16" fmla="*/ 47502 w 368135"/>
                <a:gd name="connsiteY16" fmla="*/ 154379 h 344384"/>
                <a:gd name="connsiteX17" fmla="*/ 154380 w 368135"/>
                <a:gd name="connsiteY17" fmla="*/ 190005 h 344384"/>
                <a:gd name="connsiteX18" fmla="*/ 201881 w 368135"/>
                <a:gd name="connsiteY18" fmla="*/ 296883 h 344384"/>
                <a:gd name="connsiteX19" fmla="*/ 237507 w 368135"/>
                <a:gd name="connsiteY19" fmla="*/ 320634 h 344384"/>
                <a:gd name="connsiteX20" fmla="*/ 308759 w 368135"/>
                <a:gd name="connsiteY20" fmla="*/ 344384 h 344384"/>
                <a:gd name="connsiteX21" fmla="*/ 320634 w 368135"/>
                <a:gd name="connsiteY21" fmla="*/ 308758 h 344384"/>
                <a:gd name="connsiteX22" fmla="*/ 344385 w 368135"/>
                <a:gd name="connsiteY22" fmla="*/ 273132 h 344384"/>
                <a:gd name="connsiteX23" fmla="*/ 356260 w 368135"/>
                <a:gd name="connsiteY23" fmla="*/ 201881 h 344384"/>
                <a:gd name="connsiteX24" fmla="*/ 368135 w 368135"/>
                <a:gd name="connsiteY24" fmla="*/ 154379 h 344384"/>
                <a:gd name="connsiteX25" fmla="*/ 308759 w 368135"/>
                <a:gd name="connsiteY25" fmla="*/ 118753 h 344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368135" h="344384">
                  <a:moveTo>
                    <a:pt x="47502" y="71252"/>
                  </a:moveTo>
                  <a:cubicBezTo>
                    <a:pt x="64200" y="57337"/>
                    <a:pt x="115405" y="0"/>
                    <a:pt x="154380" y="0"/>
                  </a:cubicBezTo>
                  <a:cubicBezTo>
                    <a:pt x="166898" y="0"/>
                    <a:pt x="178131" y="7917"/>
                    <a:pt x="190006" y="11875"/>
                  </a:cubicBezTo>
                  <a:cubicBezTo>
                    <a:pt x="205840" y="23750"/>
                    <a:pt x="226528" y="31033"/>
                    <a:pt x="237507" y="47501"/>
                  </a:cubicBezTo>
                  <a:cubicBezTo>
                    <a:pt x="251394" y="68332"/>
                    <a:pt x="261257" y="118753"/>
                    <a:pt x="261257" y="118753"/>
                  </a:cubicBezTo>
                  <a:cubicBezTo>
                    <a:pt x="257299" y="130628"/>
                    <a:pt x="258233" y="145528"/>
                    <a:pt x="249382" y="154379"/>
                  </a:cubicBezTo>
                  <a:cubicBezTo>
                    <a:pt x="208547" y="195214"/>
                    <a:pt x="187304" y="198823"/>
                    <a:pt x="142504" y="213756"/>
                  </a:cubicBezTo>
                  <a:cubicBezTo>
                    <a:pt x="126670" y="209798"/>
                    <a:pt x="107747" y="212077"/>
                    <a:pt x="95003" y="201881"/>
                  </a:cubicBezTo>
                  <a:cubicBezTo>
                    <a:pt x="85228" y="194061"/>
                    <a:pt x="83128" y="178773"/>
                    <a:pt x="83128" y="166255"/>
                  </a:cubicBezTo>
                  <a:cubicBezTo>
                    <a:pt x="83128" y="146071"/>
                    <a:pt x="84989" y="124403"/>
                    <a:pt x="95003" y="106878"/>
                  </a:cubicBezTo>
                  <a:cubicBezTo>
                    <a:pt x="105837" y="87919"/>
                    <a:pt x="147968" y="77348"/>
                    <a:pt x="166255" y="71252"/>
                  </a:cubicBezTo>
                  <a:cubicBezTo>
                    <a:pt x="201881" y="75210"/>
                    <a:pt x="254347" y="52599"/>
                    <a:pt x="273133" y="83127"/>
                  </a:cubicBezTo>
                  <a:cubicBezTo>
                    <a:pt x="324090" y="165933"/>
                    <a:pt x="281749" y="221323"/>
                    <a:pt x="225632" y="249382"/>
                  </a:cubicBezTo>
                  <a:cubicBezTo>
                    <a:pt x="214436" y="254980"/>
                    <a:pt x="201881" y="257299"/>
                    <a:pt x="190006" y="261257"/>
                  </a:cubicBezTo>
                  <a:cubicBezTo>
                    <a:pt x="130629" y="257299"/>
                    <a:pt x="69608" y="263815"/>
                    <a:pt x="11876" y="249382"/>
                  </a:cubicBezTo>
                  <a:cubicBezTo>
                    <a:pt x="-268" y="246346"/>
                    <a:pt x="0" y="226274"/>
                    <a:pt x="0" y="213756"/>
                  </a:cubicBezTo>
                  <a:cubicBezTo>
                    <a:pt x="0" y="175517"/>
                    <a:pt x="20148" y="172616"/>
                    <a:pt x="47502" y="154379"/>
                  </a:cubicBezTo>
                  <a:cubicBezTo>
                    <a:pt x="71684" y="158410"/>
                    <a:pt x="134965" y="158940"/>
                    <a:pt x="154380" y="190005"/>
                  </a:cubicBezTo>
                  <a:cubicBezTo>
                    <a:pt x="193579" y="252723"/>
                    <a:pt x="158008" y="253010"/>
                    <a:pt x="201881" y="296883"/>
                  </a:cubicBezTo>
                  <a:cubicBezTo>
                    <a:pt x="211973" y="306975"/>
                    <a:pt x="224465" y="314837"/>
                    <a:pt x="237507" y="320634"/>
                  </a:cubicBezTo>
                  <a:cubicBezTo>
                    <a:pt x="260385" y="330802"/>
                    <a:pt x="308759" y="344384"/>
                    <a:pt x="308759" y="344384"/>
                  </a:cubicBezTo>
                  <a:cubicBezTo>
                    <a:pt x="312717" y="332509"/>
                    <a:pt x="315036" y="319954"/>
                    <a:pt x="320634" y="308758"/>
                  </a:cubicBezTo>
                  <a:cubicBezTo>
                    <a:pt x="327017" y="295992"/>
                    <a:pt x="339872" y="286672"/>
                    <a:pt x="344385" y="273132"/>
                  </a:cubicBezTo>
                  <a:cubicBezTo>
                    <a:pt x="351999" y="250290"/>
                    <a:pt x="351538" y="225491"/>
                    <a:pt x="356260" y="201881"/>
                  </a:cubicBezTo>
                  <a:cubicBezTo>
                    <a:pt x="359461" y="185877"/>
                    <a:pt x="364177" y="170213"/>
                    <a:pt x="368135" y="154379"/>
                  </a:cubicBezTo>
                  <a:cubicBezTo>
                    <a:pt x="325144" y="125719"/>
                    <a:pt x="345274" y="137012"/>
                    <a:pt x="308759" y="118753"/>
                  </a:cubicBezTo>
                </a:path>
              </a:pathLst>
            </a:custGeom>
            <a:noFill/>
            <a:ln w="28575" cap="rnd">
              <a:solidFill>
                <a:schemeClr val="tx1">
                  <a:lumMod val="75000"/>
                  <a:lumOff val="25000"/>
                </a:schemeClr>
              </a:solidFill>
              <a:head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072" name="Ελεύθερη σχεδίαση 589"/>
            <p:cNvSpPr/>
            <p:nvPr/>
          </p:nvSpPr>
          <p:spPr>
            <a:xfrm>
              <a:off x="4967660" y="3368396"/>
              <a:ext cx="355157" cy="204644"/>
            </a:xfrm>
            <a:custGeom>
              <a:avLst/>
              <a:gdLst>
                <a:gd name="connsiteX0" fmla="*/ 31852 w 355157"/>
                <a:gd name="connsiteY0" fmla="*/ 4196 h 204644"/>
                <a:gd name="connsiteX1" fmla="*/ 8101 w 355157"/>
                <a:gd name="connsiteY1" fmla="*/ 122949 h 204644"/>
                <a:gd name="connsiteX2" fmla="*/ 150605 w 355157"/>
                <a:gd name="connsiteY2" fmla="*/ 194201 h 204644"/>
                <a:gd name="connsiteX3" fmla="*/ 304984 w 355157"/>
                <a:gd name="connsiteY3" fmla="*/ 194201 h 204644"/>
                <a:gd name="connsiteX4" fmla="*/ 352485 w 355157"/>
                <a:gd name="connsiteY4" fmla="*/ 99199 h 204644"/>
                <a:gd name="connsiteX5" fmla="*/ 340610 w 355157"/>
                <a:gd name="connsiteY5" fmla="*/ 16072 h 204644"/>
                <a:gd name="connsiteX6" fmla="*/ 269358 w 355157"/>
                <a:gd name="connsiteY6" fmla="*/ 111074 h 204644"/>
                <a:gd name="connsiteX7" fmla="*/ 198106 w 355157"/>
                <a:gd name="connsiteY7" fmla="*/ 75448 h 204644"/>
                <a:gd name="connsiteX8" fmla="*/ 150605 w 355157"/>
                <a:gd name="connsiteY8" fmla="*/ 27947 h 204644"/>
                <a:gd name="connsiteX9" fmla="*/ 31852 w 355157"/>
                <a:gd name="connsiteY9" fmla="*/ 4196 h 204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55157" h="204644">
                  <a:moveTo>
                    <a:pt x="31852" y="4196"/>
                  </a:moveTo>
                  <a:cubicBezTo>
                    <a:pt x="8101" y="20030"/>
                    <a:pt x="-11691" y="91282"/>
                    <a:pt x="8101" y="122949"/>
                  </a:cubicBezTo>
                  <a:cubicBezTo>
                    <a:pt x="27893" y="154616"/>
                    <a:pt x="101125" y="182326"/>
                    <a:pt x="150605" y="194201"/>
                  </a:cubicBezTo>
                  <a:cubicBezTo>
                    <a:pt x="200085" y="206076"/>
                    <a:pt x="271337" y="210035"/>
                    <a:pt x="304984" y="194201"/>
                  </a:cubicBezTo>
                  <a:cubicBezTo>
                    <a:pt x="338631" y="178367"/>
                    <a:pt x="346547" y="128887"/>
                    <a:pt x="352485" y="99199"/>
                  </a:cubicBezTo>
                  <a:cubicBezTo>
                    <a:pt x="358423" y="69511"/>
                    <a:pt x="354464" y="14093"/>
                    <a:pt x="340610" y="16072"/>
                  </a:cubicBezTo>
                  <a:cubicBezTo>
                    <a:pt x="326756" y="18051"/>
                    <a:pt x="293109" y="101178"/>
                    <a:pt x="269358" y="111074"/>
                  </a:cubicBezTo>
                  <a:cubicBezTo>
                    <a:pt x="245607" y="120970"/>
                    <a:pt x="217898" y="89302"/>
                    <a:pt x="198106" y="75448"/>
                  </a:cubicBezTo>
                  <a:cubicBezTo>
                    <a:pt x="178314" y="61594"/>
                    <a:pt x="176335" y="33885"/>
                    <a:pt x="150605" y="27947"/>
                  </a:cubicBezTo>
                  <a:cubicBezTo>
                    <a:pt x="124875" y="22009"/>
                    <a:pt x="55603" y="-11638"/>
                    <a:pt x="31852" y="4196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chemeClr val="bg1"/>
                </a:gs>
                <a:gs pos="88000">
                  <a:srgbClr val="00B0F0"/>
                </a:gs>
              </a:gsLst>
              <a:path path="circle">
                <a:fillToRect l="50000" t="50000" r="50000" b="50000"/>
              </a:path>
              <a:tileRect/>
            </a:gradFill>
            <a:ln w="0">
              <a:solidFill>
                <a:schemeClr val="tx1">
                  <a:lumMod val="75000"/>
                  <a:lumOff val="2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1076" name="TextBox 1075"/>
          <p:cNvSpPr txBox="1"/>
          <p:nvPr/>
        </p:nvSpPr>
        <p:spPr>
          <a:xfrm>
            <a:off x="2406865" y="2026670"/>
            <a:ext cx="14991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Helvetica" panose="020B0604020202030204" pitchFamily="34" charset="0"/>
              </a:rPr>
              <a:t>Unfolded protein</a:t>
            </a:r>
            <a:endParaRPr lang="el-GR" sz="1200" b="1" dirty="0"/>
          </a:p>
        </p:txBody>
      </p:sp>
      <p:sp>
        <p:nvSpPr>
          <p:cNvPr id="1077" name="Ελεύθερη σχεδίαση 592"/>
          <p:cNvSpPr/>
          <p:nvPr/>
        </p:nvSpPr>
        <p:spPr>
          <a:xfrm>
            <a:off x="3093243" y="2581111"/>
            <a:ext cx="355157" cy="204644"/>
          </a:xfrm>
          <a:custGeom>
            <a:avLst/>
            <a:gdLst>
              <a:gd name="connsiteX0" fmla="*/ 31852 w 355157"/>
              <a:gd name="connsiteY0" fmla="*/ 4196 h 204644"/>
              <a:gd name="connsiteX1" fmla="*/ 8101 w 355157"/>
              <a:gd name="connsiteY1" fmla="*/ 122949 h 204644"/>
              <a:gd name="connsiteX2" fmla="*/ 150605 w 355157"/>
              <a:gd name="connsiteY2" fmla="*/ 194201 h 204644"/>
              <a:gd name="connsiteX3" fmla="*/ 304984 w 355157"/>
              <a:gd name="connsiteY3" fmla="*/ 194201 h 204644"/>
              <a:gd name="connsiteX4" fmla="*/ 352485 w 355157"/>
              <a:gd name="connsiteY4" fmla="*/ 99199 h 204644"/>
              <a:gd name="connsiteX5" fmla="*/ 340610 w 355157"/>
              <a:gd name="connsiteY5" fmla="*/ 16072 h 204644"/>
              <a:gd name="connsiteX6" fmla="*/ 269358 w 355157"/>
              <a:gd name="connsiteY6" fmla="*/ 111074 h 204644"/>
              <a:gd name="connsiteX7" fmla="*/ 198106 w 355157"/>
              <a:gd name="connsiteY7" fmla="*/ 75448 h 204644"/>
              <a:gd name="connsiteX8" fmla="*/ 150605 w 355157"/>
              <a:gd name="connsiteY8" fmla="*/ 27947 h 204644"/>
              <a:gd name="connsiteX9" fmla="*/ 31852 w 355157"/>
              <a:gd name="connsiteY9" fmla="*/ 4196 h 204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5157" h="204644">
                <a:moveTo>
                  <a:pt x="31852" y="4196"/>
                </a:moveTo>
                <a:cubicBezTo>
                  <a:pt x="8101" y="20030"/>
                  <a:pt x="-11691" y="91282"/>
                  <a:pt x="8101" y="122949"/>
                </a:cubicBezTo>
                <a:cubicBezTo>
                  <a:pt x="27893" y="154616"/>
                  <a:pt x="101125" y="182326"/>
                  <a:pt x="150605" y="194201"/>
                </a:cubicBezTo>
                <a:cubicBezTo>
                  <a:pt x="200085" y="206076"/>
                  <a:pt x="271337" y="210035"/>
                  <a:pt x="304984" y="194201"/>
                </a:cubicBezTo>
                <a:cubicBezTo>
                  <a:pt x="338631" y="178367"/>
                  <a:pt x="346547" y="128887"/>
                  <a:pt x="352485" y="99199"/>
                </a:cubicBezTo>
                <a:cubicBezTo>
                  <a:pt x="358423" y="69511"/>
                  <a:pt x="354464" y="14093"/>
                  <a:pt x="340610" y="16072"/>
                </a:cubicBezTo>
                <a:cubicBezTo>
                  <a:pt x="326756" y="18051"/>
                  <a:pt x="293109" y="101178"/>
                  <a:pt x="269358" y="111074"/>
                </a:cubicBezTo>
                <a:cubicBezTo>
                  <a:pt x="245607" y="120970"/>
                  <a:pt x="217898" y="89302"/>
                  <a:pt x="198106" y="75448"/>
                </a:cubicBezTo>
                <a:cubicBezTo>
                  <a:pt x="178314" y="61594"/>
                  <a:pt x="176335" y="33885"/>
                  <a:pt x="150605" y="27947"/>
                </a:cubicBezTo>
                <a:cubicBezTo>
                  <a:pt x="124875" y="22009"/>
                  <a:pt x="55603" y="-11638"/>
                  <a:pt x="31852" y="4196"/>
                </a:cubicBezTo>
                <a:close/>
              </a:path>
            </a:pathLst>
          </a:custGeom>
          <a:gradFill flip="none" rotWithShape="1">
            <a:gsLst>
              <a:gs pos="10000">
                <a:schemeClr val="bg1"/>
              </a:gs>
              <a:gs pos="88000">
                <a:srgbClr val="00B0F0"/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78" name="TextBox 1077"/>
          <p:cNvSpPr txBox="1"/>
          <p:nvPr/>
        </p:nvSpPr>
        <p:spPr>
          <a:xfrm>
            <a:off x="3078687" y="2326476"/>
            <a:ext cx="8014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latin typeface="Helvetica" panose="020B0604020202030204" pitchFamily="34" charset="0"/>
              </a:rPr>
              <a:t>Bip</a:t>
            </a:r>
            <a:endParaRPr lang="el-GR" sz="1400" dirty="0"/>
          </a:p>
        </p:txBody>
      </p:sp>
      <p:grpSp>
        <p:nvGrpSpPr>
          <p:cNvPr id="661" name="825 - Ομάδα"/>
          <p:cNvGrpSpPr/>
          <p:nvPr/>
        </p:nvGrpSpPr>
        <p:grpSpPr>
          <a:xfrm>
            <a:off x="3131840" y="908720"/>
            <a:ext cx="2160240" cy="1042866"/>
            <a:chOff x="8240936" y="-782577"/>
            <a:chExt cx="915122" cy="509946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100" name="830 - Έκρηξη 1"/>
            <p:cNvSpPr/>
            <p:nvPr/>
          </p:nvSpPr>
          <p:spPr>
            <a:xfrm>
              <a:off x="8240936" y="-782577"/>
              <a:ext cx="915122" cy="509946"/>
            </a:xfrm>
            <a:prstGeom prst="irregularSeal1">
              <a:avLst/>
            </a:prstGeom>
            <a:gradFill flip="none" rotWithShape="1">
              <a:gsLst>
                <a:gs pos="0">
                  <a:schemeClr val="bg1"/>
                </a:gs>
                <a:gs pos="27000">
                  <a:schemeClr val="bg1">
                    <a:lumMod val="95000"/>
                  </a:schemeClr>
                </a:gs>
                <a:gs pos="70000">
                  <a:srgbClr val="FF0066"/>
                </a:gs>
              </a:gsLst>
              <a:path path="circle">
                <a:fillToRect l="50000" t="50000" r="50000" b="50000"/>
              </a:path>
              <a:tileRect/>
            </a:gradFill>
            <a:ln w="0">
              <a:solidFill>
                <a:schemeClr val="accent2">
                  <a:lumMod val="50000"/>
                  <a:alpha val="63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1" name="831 - TextBox"/>
            <p:cNvSpPr txBox="1"/>
            <p:nvPr/>
          </p:nvSpPr>
          <p:spPr>
            <a:xfrm>
              <a:off x="8308630" y="-617245"/>
              <a:ext cx="765396" cy="141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latin typeface="Helvetica" panose="020B0604020202030204" pitchFamily="34" charset="0"/>
                  <a:cs typeface="Arial" pitchFamily="34" charset="0"/>
                </a:rPr>
                <a:t>ER stress</a:t>
              </a:r>
              <a:endParaRPr lang="el-GR" sz="1400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62" name="Ομάδα 566"/>
          <p:cNvGrpSpPr/>
          <p:nvPr/>
        </p:nvGrpSpPr>
        <p:grpSpPr>
          <a:xfrm>
            <a:off x="6055591" y="2096288"/>
            <a:ext cx="355157" cy="401435"/>
            <a:chOff x="4967660" y="3171605"/>
            <a:chExt cx="355157" cy="401435"/>
          </a:xfrm>
        </p:grpSpPr>
        <p:sp>
          <p:nvSpPr>
            <p:cNvPr id="1105" name="Ελεύθερη σχεδίαση 568"/>
            <p:cNvSpPr/>
            <p:nvPr/>
          </p:nvSpPr>
          <p:spPr>
            <a:xfrm>
              <a:off x="5069285" y="3171605"/>
              <a:ext cx="232855" cy="256795"/>
            </a:xfrm>
            <a:custGeom>
              <a:avLst/>
              <a:gdLst>
                <a:gd name="connsiteX0" fmla="*/ 47502 w 368135"/>
                <a:gd name="connsiteY0" fmla="*/ 71252 h 344384"/>
                <a:gd name="connsiteX1" fmla="*/ 154380 w 368135"/>
                <a:gd name="connsiteY1" fmla="*/ 0 h 344384"/>
                <a:gd name="connsiteX2" fmla="*/ 190006 w 368135"/>
                <a:gd name="connsiteY2" fmla="*/ 11875 h 344384"/>
                <a:gd name="connsiteX3" fmla="*/ 237507 w 368135"/>
                <a:gd name="connsiteY3" fmla="*/ 47501 h 344384"/>
                <a:gd name="connsiteX4" fmla="*/ 261257 w 368135"/>
                <a:gd name="connsiteY4" fmla="*/ 118753 h 344384"/>
                <a:gd name="connsiteX5" fmla="*/ 249382 w 368135"/>
                <a:gd name="connsiteY5" fmla="*/ 154379 h 344384"/>
                <a:gd name="connsiteX6" fmla="*/ 142504 w 368135"/>
                <a:gd name="connsiteY6" fmla="*/ 213756 h 344384"/>
                <a:gd name="connsiteX7" fmla="*/ 95003 w 368135"/>
                <a:gd name="connsiteY7" fmla="*/ 201881 h 344384"/>
                <a:gd name="connsiteX8" fmla="*/ 83128 w 368135"/>
                <a:gd name="connsiteY8" fmla="*/ 166255 h 344384"/>
                <a:gd name="connsiteX9" fmla="*/ 95003 w 368135"/>
                <a:gd name="connsiteY9" fmla="*/ 106878 h 344384"/>
                <a:gd name="connsiteX10" fmla="*/ 166255 w 368135"/>
                <a:gd name="connsiteY10" fmla="*/ 71252 h 344384"/>
                <a:gd name="connsiteX11" fmla="*/ 273133 w 368135"/>
                <a:gd name="connsiteY11" fmla="*/ 83127 h 344384"/>
                <a:gd name="connsiteX12" fmla="*/ 225632 w 368135"/>
                <a:gd name="connsiteY12" fmla="*/ 249382 h 344384"/>
                <a:gd name="connsiteX13" fmla="*/ 190006 w 368135"/>
                <a:gd name="connsiteY13" fmla="*/ 261257 h 344384"/>
                <a:gd name="connsiteX14" fmla="*/ 11876 w 368135"/>
                <a:gd name="connsiteY14" fmla="*/ 249382 h 344384"/>
                <a:gd name="connsiteX15" fmla="*/ 0 w 368135"/>
                <a:gd name="connsiteY15" fmla="*/ 213756 h 344384"/>
                <a:gd name="connsiteX16" fmla="*/ 47502 w 368135"/>
                <a:gd name="connsiteY16" fmla="*/ 154379 h 344384"/>
                <a:gd name="connsiteX17" fmla="*/ 154380 w 368135"/>
                <a:gd name="connsiteY17" fmla="*/ 190005 h 344384"/>
                <a:gd name="connsiteX18" fmla="*/ 201881 w 368135"/>
                <a:gd name="connsiteY18" fmla="*/ 296883 h 344384"/>
                <a:gd name="connsiteX19" fmla="*/ 237507 w 368135"/>
                <a:gd name="connsiteY19" fmla="*/ 320634 h 344384"/>
                <a:gd name="connsiteX20" fmla="*/ 308759 w 368135"/>
                <a:gd name="connsiteY20" fmla="*/ 344384 h 344384"/>
                <a:gd name="connsiteX21" fmla="*/ 320634 w 368135"/>
                <a:gd name="connsiteY21" fmla="*/ 308758 h 344384"/>
                <a:gd name="connsiteX22" fmla="*/ 344385 w 368135"/>
                <a:gd name="connsiteY22" fmla="*/ 273132 h 344384"/>
                <a:gd name="connsiteX23" fmla="*/ 356260 w 368135"/>
                <a:gd name="connsiteY23" fmla="*/ 201881 h 344384"/>
                <a:gd name="connsiteX24" fmla="*/ 368135 w 368135"/>
                <a:gd name="connsiteY24" fmla="*/ 154379 h 344384"/>
                <a:gd name="connsiteX25" fmla="*/ 308759 w 368135"/>
                <a:gd name="connsiteY25" fmla="*/ 118753 h 344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368135" h="344384">
                  <a:moveTo>
                    <a:pt x="47502" y="71252"/>
                  </a:moveTo>
                  <a:cubicBezTo>
                    <a:pt x="64200" y="57337"/>
                    <a:pt x="115405" y="0"/>
                    <a:pt x="154380" y="0"/>
                  </a:cubicBezTo>
                  <a:cubicBezTo>
                    <a:pt x="166898" y="0"/>
                    <a:pt x="178131" y="7917"/>
                    <a:pt x="190006" y="11875"/>
                  </a:cubicBezTo>
                  <a:cubicBezTo>
                    <a:pt x="205840" y="23750"/>
                    <a:pt x="226528" y="31033"/>
                    <a:pt x="237507" y="47501"/>
                  </a:cubicBezTo>
                  <a:cubicBezTo>
                    <a:pt x="251394" y="68332"/>
                    <a:pt x="261257" y="118753"/>
                    <a:pt x="261257" y="118753"/>
                  </a:cubicBezTo>
                  <a:cubicBezTo>
                    <a:pt x="257299" y="130628"/>
                    <a:pt x="258233" y="145528"/>
                    <a:pt x="249382" y="154379"/>
                  </a:cubicBezTo>
                  <a:cubicBezTo>
                    <a:pt x="208547" y="195214"/>
                    <a:pt x="187304" y="198823"/>
                    <a:pt x="142504" y="213756"/>
                  </a:cubicBezTo>
                  <a:cubicBezTo>
                    <a:pt x="126670" y="209798"/>
                    <a:pt x="107747" y="212077"/>
                    <a:pt x="95003" y="201881"/>
                  </a:cubicBezTo>
                  <a:cubicBezTo>
                    <a:pt x="85228" y="194061"/>
                    <a:pt x="83128" y="178773"/>
                    <a:pt x="83128" y="166255"/>
                  </a:cubicBezTo>
                  <a:cubicBezTo>
                    <a:pt x="83128" y="146071"/>
                    <a:pt x="84989" y="124403"/>
                    <a:pt x="95003" y="106878"/>
                  </a:cubicBezTo>
                  <a:cubicBezTo>
                    <a:pt x="105837" y="87919"/>
                    <a:pt x="147968" y="77348"/>
                    <a:pt x="166255" y="71252"/>
                  </a:cubicBezTo>
                  <a:cubicBezTo>
                    <a:pt x="201881" y="75210"/>
                    <a:pt x="254347" y="52599"/>
                    <a:pt x="273133" y="83127"/>
                  </a:cubicBezTo>
                  <a:cubicBezTo>
                    <a:pt x="324090" y="165933"/>
                    <a:pt x="281749" y="221323"/>
                    <a:pt x="225632" y="249382"/>
                  </a:cubicBezTo>
                  <a:cubicBezTo>
                    <a:pt x="214436" y="254980"/>
                    <a:pt x="201881" y="257299"/>
                    <a:pt x="190006" y="261257"/>
                  </a:cubicBezTo>
                  <a:cubicBezTo>
                    <a:pt x="130629" y="257299"/>
                    <a:pt x="69608" y="263815"/>
                    <a:pt x="11876" y="249382"/>
                  </a:cubicBezTo>
                  <a:cubicBezTo>
                    <a:pt x="-268" y="246346"/>
                    <a:pt x="0" y="226274"/>
                    <a:pt x="0" y="213756"/>
                  </a:cubicBezTo>
                  <a:cubicBezTo>
                    <a:pt x="0" y="175517"/>
                    <a:pt x="20148" y="172616"/>
                    <a:pt x="47502" y="154379"/>
                  </a:cubicBezTo>
                  <a:cubicBezTo>
                    <a:pt x="71684" y="158410"/>
                    <a:pt x="134965" y="158940"/>
                    <a:pt x="154380" y="190005"/>
                  </a:cubicBezTo>
                  <a:cubicBezTo>
                    <a:pt x="193579" y="252723"/>
                    <a:pt x="158008" y="253010"/>
                    <a:pt x="201881" y="296883"/>
                  </a:cubicBezTo>
                  <a:cubicBezTo>
                    <a:pt x="211973" y="306975"/>
                    <a:pt x="224465" y="314837"/>
                    <a:pt x="237507" y="320634"/>
                  </a:cubicBezTo>
                  <a:cubicBezTo>
                    <a:pt x="260385" y="330802"/>
                    <a:pt x="308759" y="344384"/>
                    <a:pt x="308759" y="344384"/>
                  </a:cubicBezTo>
                  <a:cubicBezTo>
                    <a:pt x="312717" y="332509"/>
                    <a:pt x="315036" y="319954"/>
                    <a:pt x="320634" y="308758"/>
                  </a:cubicBezTo>
                  <a:cubicBezTo>
                    <a:pt x="327017" y="295992"/>
                    <a:pt x="339872" y="286672"/>
                    <a:pt x="344385" y="273132"/>
                  </a:cubicBezTo>
                  <a:cubicBezTo>
                    <a:pt x="351999" y="250290"/>
                    <a:pt x="351538" y="225491"/>
                    <a:pt x="356260" y="201881"/>
                  </a:cubicBezTo>
                  <a:cubicBezTo>
                    <a:pt x="359461" y="185877"/>
                    <a:pt x="364177" y="170213"/>
                    <a:pt x="368135" y="154379"/>
                  </a:cubicBezTo>
                  <a:cubicBezTo>
                    <a:pt x="325144" y="125719"/>
                    <a:pt x="345274" y="137012"/>
                    <a:pt x="308759" y="118753"/>
                  </a:cubicBezTo>
                </a:path>
              </a:pathLst>
            </a:custGeom>
            <a:noFill/>
            <a:ln w="28575" cap="rnd">
              <a:solidFill>
                <a:schemeClr val="tx1">
                  <a:lumMod val="75000"/>
                  <a:lumOff val="25000"/>
                </a:schemeClr>
              </a:solidFill>
              <a:head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106" name="Ελεύθερη σχεδίαση 570"/>
            <p:cNvSpPr/>
            <p:nvPr/>
          </p:nvSpPr>
          <p:spPr>
            <a:xfrm>
              <a:off x="4967660" y="3368396"/>
              <a:ext cx="355157" cy="204644"/>
            </a:xfrm>
            <a:custGeom>
              <a:avLst/>
              <a:gdLst>
                <a:gd name="connsiteX0" fmla="*/ 31852 w 355157"/>
                <a:gd name="connsiteY0" fmla="*/ 4196 h 204644"/>
                <a:gd name="connsiteX1" fmla="*/ 8101 w 355157"/>
                <a:gd name="connsiteY1" fmla="*/ 122949 h 204644"/>
                <a:gd name="connsiteX2" fmla="*/ 150605 w 355157"/>
                <a:gd name="connsiteY2" fmla="*/ 194201 h 204644"/>
                <a:gd name="connsiteX3" fmla="*/ 304984 w 355157"/>
                <a:gd name="connsiteY3" fmla="*/ 194201 h 204644"/>
                <a:gd name="connsiteX4" fmla="*/ 352485 w 355157"/>
                <a:gd name="connsiteY4" fmla="*/ 99199 h 204644"/>
                <a:gd name="connsiteX5" fmla="*/ 340610 w 355157"/>
                <a:gd name="connsiteY5" fmla="*/ 16072 h 204644"/>
                <a:gd name="connsiteX6" fmla="*/ 269358 w 355157"/>
                <a:gd name="connsiteY6" fmla="*/ 111074 h 204644"/>
                <a:gd name="connsiteX7" fmla="*/ 198106 w 355157"/>
                <a:gd name="connsiteY7" fmla="*/ 75448 h 204644"/>
                <a:gd name="connsiteX8" fmla="*/ 150605 w 355157"/>
                <a:gd name="connsiteY8" fmla="*/ 27947 h 204644"/>
                <a:gd name="connsiteX9" fmla="*/ 31852 w 355157"/>
                <a:gd name="connsiteY9" fmla="*/ 4196 h 204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55157" h="204644">
                  <a:moveTo>
                    <a:pt x="31852" y="4196"/>
                  </a:moveTo>
                  <a:cubicBezTo>
                    <a:pt x="8101" y="20030"/>
                    <a:pt x="-11691" y="91282"/>
                    <a:pt x="8101" y="122949"/>
                  </a:cubicBezTo>
                  <a:cubicBezTo>
                    <a:pt x="27893" y="154616"/>
                    <a:pt x="101125" y="182326"/>
                    <a:pt x="150605" y="194201"/>
                  </a:cubicBezTo>
                  <a:cubicBezTo>
                    <a:pt x="200085" y="206076"/>
                    <a:pt x="271337" y="210035"/>
                    <a:pt x="304984" y="194201"/>
                  </a:cubicBezTo>
                  <a:cubicBezTo>
                    <a:pt x="338631" y="178367"/>
                    <a:pt x="346547" y="128887"/>
                    <a:pt x="352485" y="99199"/>
                  </a:cubicBezTo>
                  <a:cubicBezTo>
                    <a:pt x="358423" y="69511"/>
                    <a:pt x="354464" y="14093"/>
                    <a:pt x="340610" y="16072"/>
                  </a:cubicBezTo>
                  <a:cubicBezTo>
                    <a:pt x="326756" y="18051"/>
                    <a:pt x="293109" y="101178"/>
                    <a:pt x="269358" y="111074"/>
                  </a:cubicBezTo>
                  <a:cubicBezTo>
                    <a:pt x="245607" y="120970"/>
                    <a:pt x="217898" y="89302"/>
                    <a:pt x="198106" y="75448"/>
                  </a:cubicBezTo>
                  <a:cubicBezTo>
                    <a:pt x="178314" y="61594"/>
                    <a:pt x="176335" y="33885"/>
                    <a:pt x="150605" y="27947"/>
                  </a:cubicBezTo>
                  <a:cubicBezTo>
                    <a:pt x="124875" y="22009"/>
                    <a:pt x="55603" y="-11638"/>
                    <a:pt x="31852" y="4196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chemeClr val="bg1"/>
                </a:gs>
                <a:gs pos="88000">
                  <a:srgbClr val="00B0F0"/>
                </a:gs>
              </a:gsLst>
              <a:path path="circle">
                <a:fillToRect l="50000" t="50000" r="50000" b="50000"/>
              </a:path>
              <a:tileRect/>
            </a:gradFill>
            <a:ln w="0">
              <a:solidFill>
                <a:schemeClr val="tx1">
                  <a:lumMod val="75000"/>
                  <a:lumOff val="2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1110" name="Ελεύθερη σχεδίαση 571"/>
          <p:cNvSpPr/>
          <p:nvPr/>
        </p:nvSpPr>
        <p:spPr>
          <a:xfrm>
            <a:off x="3762384" y="2018175"/>
            <a:ext cx="232855" cy="256795"/>
          </a:xfrm>
          <a:custGeom>
            <a:avLst/>
            <a:gdLst>
              <a:gd name="connsiteX0" fmla="*/ 47502 w 368135"/>
              <a:gd name="connsiteY0" fmla="*/ 71252 h 344384"/>
              <a:gd name="connsiteX1" fmla="*/ 154380 w 368135"/>
              <a:gd name="connsiteY1" fmla="*/ 0 h 344384"/>
              <a:gd name="connsiteX2" fmla="*/ 190006 w 368135"/>
              <a:gd name="connsiteY2" fmla="*/ 11875 h 344384"/>
              <a:gd name="connsiteX3" fmla="*/ 237507 w 368135"/>
              <a:gd name="connsiteY3" fmla="*/ 47501 h 344384"/>
              <a:gd name="connsiteX4" fmla="*/ 261257 w 368135"/>
              <a:gd name="connsiteY4" fmla="*/ 118753 h 344384"/>
              <a:gd name="connsiteX5" fmla="*/ 249382 w 368135"/>
              <a:gd name="connsiteY5" fmla="*/ 154379 h 344384"/>
              <a:gd name="connsiteX6" fmla="*/ 142504 w 368135"/>
              <a:gd name="connsiteY6" fmla="*/ 213756 h 344384"/>
              <a:gd name="connsiteX7" fmla="*/ 95003 w 368135"/>
              <a:gd name="connsiteY7" fmla="*/ 201881 h 344384"/>
              <a:gd name="connsiteX8" fmla="*/ 83128 w 368135"/>
              <a:gd name="connsiteY8" fmla="*/ 166255 h 344384"/>
              <a:gd name="connsiteX9" fmla="*/ 95003 w 368135"/>
              <a:gd name="connsiteY9" fmla="*/ 106878 h 344384"/>
              <a:gd name="connsiteX10" fmla="*/ 166255 w 368135"/>
              <a:gd name="connsiteY10" fmla="*/ 71252 h 344384"/>
              <a:gd name="connsiteX11" fmla="*/ 273133 w 368135"/>
              <a:gd name="connsiteY11" fmla="*/ 83127 h 344384"/>
              <a:gd name="connsiteX12" fmla="*/ 225632 w 368135"/>
              <a:gd name="connsiteY12" fmla="*/ 249382 h 344384"/>
              <a:gd name="connsiteX13" fmla="*/ 190006 w 368135"/>
              <a:gd name="connsiteY13" fmla="*/ 261257 h 344384"/>
              <a:gd name="connsiteX14" fmla="*/ 11876 w 368135"/>
              <a:gd name="connsiteY14" fmla="*/ 249382 h 344384"/>
              <a:gd name="connsiteX15" fmla="*/ 0 w 368135"/>
              <a:gd name="connsiteY15" fmla="*/ 213756 h 344384"/>
              <a:gd name="connsiteX16" fmla="*/ 47502 w 368135"/>
              <a:gd name="connsiteY16" fmla="*/ 154379 h 344384"/>
              <a:gd name="connsiteX17" fmla="*/ 154380 w 368135"/>
              <a:gd name="connsiteY17" fmla="*/ 190005 h 344384"/>
              <a:gd name="connsiteX18" fmla="*/ 201881 w 368135"/>
              <a:gd name="connsiteY18" fmla="*/ 296883 h 344384"/>
              <a:gd name="connsiteX19" fmla="*/ 237507 w 368135"/>
              <a:gd name="connsiteY19" fmla="*/ 320634 h 344384"/>
              <a:gd name="connsiteX20" fmla="*/ 308759 w 368135"/>
              <a:gd name="connsiteY20" fmla="*/ 344384 h 344384"/>
              <a:gd name="connsiteX21" fmla="*/ 320634 w 368135"/>
              <a:gd name="connsiteY21" fmla="*/ 308758 h 344384"/>
              <a:gd name="connsiteX22" fmla="*/ 344385 w 368135"/>
              <a:gd name="connsiteY22" fmla="*/ 273132 h 344384"/>
              <a:gd name="connsiteX23" fmla="*/ 356260 w 368135"/>
              <a:gd name="connsiteY23" fmla="*/ 201881 h 344384"/>
              <a:gd name="connsiteX24" fmla="*/ 368135 w 368135"/>
              <a:gd name="connsiteY24" fmla="*/ 154379 h 344384"/>
              <a:gd name="connsiteX25" fmla="*/ 308759 w 368135"/>
              <a:gd name="connsiteY25" fmla="*/ 118753 h 344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68135" h="344384">
                <a:moveTo>
                  <a:pt x="47502" y="71252"/>
                </a:moveTo>
                <a:cubicBezTo>
                  <a:pt x="64200" y="57337"/>
                  <a:pt x="115405" y="0"/>
                  <a:pt x="154380" y="0"/>
                </a:cubicBezTo>
                <a:cubicBezTo>
                  <a:pt x="166898" y="0"/>
                  <a:pt x="178131" y="7917"/>
                  <a:pt x="190006" y="11875"/>
                </a:cubicBezTo>
                <a:cubicBezTo>
                  <a:pt x="205840" y="23750"/>
                  <a:pt x="226528" y="31033"/>
                  <a:pt x="237507" y="47501"/>
                </a:cubicBezTo>
                <a:cubicBezTo>
                  <a:pt x="251394" y="68332"/>
                  <a:pt x="261257" y="118753"/>
                  <a:pt x="261257" y="118753"/>
                </a:cubicBezTo>
                <a:cubicBezTo>
                  <a:pt x="257299" y="130628"/>
                  <a:pt x="258233" y="145528"/>
                  <a:pt x="249382" y="154379"/>
                </a:cubicBezTo>
                <a:cubicBezTo>
                  <a:pt x="208547" y="195214"/>
                  <a:pt x="187304" y="198823"/>
                  <a:pt x="142504" y="213756"/>
                </a:cubicBezTo>
                <a:cubicBezTo>
                  <a:pt x="126670" y="209798"/>
                  <a:pt x="107747" y="212077"/>
                  <a:pt x="95003" y="201881"/>
                </a:cubicBezTo>
                <a:cubicBezTo>
                  <a:pt x="85228" y="194061"/>
                  <a:pt x="83128" y="178773"/>
                  <a:pt x="83128" y="166255"/>
                </a:cubicBezTo>
                <a:cubicBezTo>
                  <a:pt x="83128" y="146071"/>
                  <a:pt x="84989" y="124403"/>
                  <a:pt x="95003" y="106878"/>
                </a:cubicBezTo>
                <a:cubicBezTo>
                  <a:pt x="105837" y="87919"/>
                  <a:pt x="147968" y="77348"/>
                  <a:pt x="166255" y="71252"/>
                </a:cubicBezTo>
                <a:cubicBezTo>
                  <a:pt x="201881" y="75210"/>
                  <a:pt x="254347" y="52599"/>
                  <a:pt x="273133" y="83127"/>
                </a:cubicBezTo>
                <a:cubicBezTo>
                  <a:pt x="324090" y="165933"/>
                  <a:pt x="281749" y="221323"/>
                  <a:pt x="225632" y="249382"/>
                </a:cubicBezTo>
                <a:cubicBezTo>
                  <a:pt x="214436" y="254980"/>
                  <a:pt x="201881" y="257299"/>
                  <a:pt x="190006" y="261257"/>
                </a:cubicBezTo>
                <a:cubicBezTo>
                  <a:pt x="130629" y="257299"/>
                  <a:pt x="69608" y="263815"/>
                  <a:pt x="11876" y="249382"/>
                </a:cubicBezTo>
                <a:cubicBezTo>
                  <a:pt x="-268" y="246346"/>
                  <a:pt x="0" y="226274"/>
                  <a:pt x="0" y="213756"/>
                </a:cubicBezTo>
                <a:cubicBezTo>
                  <a:pt x="0" y="175517"/>
                  <a:pt x="20148" y="172616"/>
                  <a:pt x="47502" y="154379"/>
                </a:cubicBezTo>
                <a:cubicBezTo>
                  <a:pt x="71684" y="158410"/>
                  <a:pt x="134965" y="158940"/>
                  <a:pt x="154380" y="190005"/>
                </a:cubicBezTo>
                <a:cubicBezTo>
                  <a:pt x="193579" y="252723"/>
                  <a:pt x="158008" y="253010"/>
                  <a:pt x="201881" y="296883"/>
                </a:cubicBezTo>
                <a:cubicBezTo>
                  <a:pt x="211973" y="306975"/>
                  <a:pt x="224465" y="314837"/>
                  <a:pt x="237507" y="320634"/>
                </a:cubicBezTo>
                <a:cubicBezTo>
                  <a:pt x="260385" y="330802"/>
                  <a:pt x="308759" y="344384"/>
                  <a:pt x="308759" y="344384"/>
                </a:cubicBezTo>
                <a:cubicBezTo>
                  <a:pt x="312717" y="332509"/>
                  <a:pt x="315036" y="319954"/>
                  <a:pt x="320634" y="308758"/>
                </a:cubicBezTo>
                <a:cubicBezTo>
                  <a:pt x="327017" y="295992"/>
                  <a:pt x="339872" y="286672"/>
                  <a:pt x="344385" y="273132"/>
                </a:cubicBezTo>
                <a:cubicBezTo>
                  <a:pt x="351999" y="250290"/>
                  <a:pt x="351538" y="225491"/>
                  <a:pt x="356260" y="201881"/>
                </a:cubicBezTo>
                <a:cubicBezTo>
                  <a:pt x="359461" y="185877"/>
                  <a:pt x="364177" y="170213"/>
                  <a:pt x="368135" y="154379"/>
                </a:cubicBezTo>
                <a:cubicBezTo>
                  <a:pt x="325144" y="125719"/>
                  <a:pt x="345274" y="137012"/>
                  <a:pt x="308759" y="118753"/>
                </a:cubicBezTo>
              </a:path>
            </a:pathLst>
          </a:custGeom>
          <a:noFill/>
          <a:ln w="28575" cap="rnd">
            <a:solidFill>
              <a:schemeClr val="tx1">
                <a:lumMod val="75000"/>
                <a:lumOff val="25000"/>
              </a:schemeClr>
            </a:solidFill>
            <a:head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19" name="TextBox 1118"/>
          <p:cNvSpPr txBox="1"/>
          <p:nvPr/>
        </p:nvSpPr>
        <p:spPr>
          <a:xfrm>
            <a:off x="6598789" y="2217822"/>
            <a:ext cx="8014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 smtClean="0">
                <a:latin typeface="Helvetica" panose="020B0604020202030204" pitchFamily="34" charset="0"/>
              </a:rPr>
              <a:t>Bip</a:t>
            </a:r>
            <a:endParaRPr lang="el-GR" sz="1400" b="1" dirty="0"/>
          </a:p>
        </p:txBody>
      </p:sp>
      <p:grpSp>
        <p:nvGrpSpPr>
          <p:cNvPr id="1104" name="Group 1103"/>
          <p:cNvGrpSpPr/>
          <p:nvPr/>
        </p:nvGrpSpPr>
        <p:grpSpPr>
          <a:xfrm>
            <a:off x="0" y="4365104"/>
            <a:ext cx="9144000" cy="2492896"/>
            <a:chOff x="1691680" y="5445224"/>
            <a:chExt cx="5961063" cy="1412776"/>
          </a:xfrm>
        </p:grpSpPr>
        <p:grpSp>
          <p:nvGrpSpPr>
            <p:cNvPr id="663" name="Group 1133"/>
            <p:cNvGrpSpPr/>
            <p:nvPr/>
          </p:nvGrpSpPr>
          <p:grpSpPr>
            <a:xfrm>
              <a:off x="1691680" y="5445224"/>
              <a:ext cx="5961063" cy="1412776"/>
              <a:chOff x="1898650" y="4826000"/>
              <a:chExt cx="5961063" cy="2063750"/>
            </a:xfrm>
          </p:grpSpPr>
          <p:sp>
            <p:nvSpPr>
              <p:cNvPr id="1135" name="829 - Ελεύθερη σχεδίαση"/>
              <p:cNvSpPr/>
              <p:nvPr/>
            </p:nvSpPr>
            <p:spPr bwMode="auto">
              <a:xfrm>
                <a:off x="1898650" y="6294438"/>
                <a:ext cx="341313" cy="577850"/>
              </a:xfrm>
              <a:custGeom>
                <a:avLst/>
                <a:gdLst>
                  <a:gd name="connsiteX0" fmla="*/ 22529 w 341906"/>
                  <a:gd name="connsiteY0" fmla="*/ 573819 h 577795"/>
                  <a:gd name="connsiteX1" fmla="*/ 94091 w 341906"/>
                  <a:gd name="connsiteY1" fmla="*/ 518160 h 577795"/>
                  <a:gd name="connsiteX2" fmla="*/ 165652 w 341906"/>
                  <a:gd name="connsiteY2" fmla="*/ 359134 h 577795"/>
                  <a:gd name="connsiteX3" fmla="*/ 316727 w 341906"/>
                  <a:gd name="connsiteY3" fmla="*/ 88790 h 577795"/>
                  <a:gd name="connsiteX4" fmla="*/ 316727 w 341906"/>
                  <a:gd name="connsiteY4" fmla="*/ 9277 h 577795"/>
                  <a:gd name="connsiteX5" fmla="*/ 261068 w 341906"/>
                  <a:gd name="connsiteY5" fmla="*/ 33130 h 577795"/>
                  <a:gd name="connsiteX6" fmla="*/ 165652 w 341906"/>
                  <a:gd name="connsiteY6" fmla="*/ 192157 h 577795"/>
                  <a:gd name="connsiteX7" fmla="*/ 22529 w 341906"/>
                  <a:gd name="connsiteY7" fmla="*/ 494306 h 577795"/>
                  <a:gd name="connsiteX8" fmla="*/ 22529 w 341906"/>
                  <a:gd name="connsiteY8" fmla="*/ 573819 h 577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41906" h="577795">
                    <a:moveTo>
                      <a:pt x="22529" y="573819"/>
                    </a:moveTo>
                    <a:cubicBezTo>
                      <a:pt x="34456" y="577795"/>
                      <a:pt x="70237" y="553941"/>
                      <a:pt x="94091" y="518160"/>
                    </a:cubicBezTo>
                    <a:cubicBezTo>
                      <a:pt x="117945" y="482379"/>
                      <a:pt x="128546" y="430696"/>
                      <a:pt x="165652" y="359134"/>
                    </a:cubicBezTo>
                    <a:cubicBezTo>
                      <a:pt x="202758" y="287572"/>
                      <a:pt x="291548" y="147100"/>
                      <a:pt x="316727" y="88790"/>
                    </a:cubicBezTo>
                    <a:cubicBezTo>
                      <a:pt x="341906" y="30480"/>
                      <a:pt x="326003" y="18554"/>
                      <a:pt x="316727" y="9277"/>
                    </a:cubicBezTo>
                    <a:cubicBezTo>
                      <a:pt x="307451" y="0"/>
                      <a:pt x="286247" y="2650"/>
                      <a:pt x="261068" y="33130"/>
                    </a:cubicBezTo>
                    <a:cubicBezTo>
                      <a:pt x="235889" y="63610"/>
                      <a:pt x="205409" y="115294"/>
                      <a:pt x="165652" y="192157"/>
                    </a:cubicBezTo>
                    <a:cubicBezTo>
                      <a:pt x="125896" y="269020"/>
                      <a:pt x="45058" y="433346"/>
                      <a:pt x="22529" y="494306"/>
                    </a:cubicBezTo>
                    <a:cubicBezTo>
                      <a:pt x="0" y="555266"/>
                      <a:pt x="10602" y="569843"/>
                      <a:pt x="22529" y="573819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10000"/>
                    <a:alpha val="63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136" name="832 - Ελεύθερη σχεδίαση"/>
              <p:cNvSpPr/>
              <p:nvPr/>
            </p:nvSpPr>
            <p:spPr bwMode="auto">
              <a:xfrm rot="21337877">
                <a:off x="2238375" y="5815013"/>
                <a:ext cx="417513" cy="403225"/>
              </a:xfrm>
              <a:custGeom>
                <a:avLst/>
                <a:gdLst>
                  <a:gd name="connsiteX0" fmla="*/ 7917 w 416626"/>
                  <a:gd name="connsiteY0" fmla="*/ 395845 h 403762"/>
                  <a:gd name="connsiteX1" fmla="*/ 73231 w 416626"/>
                  <a:gd name="connsiteY1" fmla="*/ 378032 h 403762"/>
                  <a:gd name="connsiteX2" fmla="*/ 156358 w 416626"/>
                  <a:gd name="connsiteY2" fmla="*/ 288967 h 403762"/>
                  <a:gd name="connsiteX3" fmla="*/ 281049 w 416626"/>
                  <a:gd name="connsiteY3" fmla="*/ 170214 h 403762"/>
                  <a:gd name="connsiteX4" fmla="*/ 381989 w 416626"/>
                  <a:gd name="connsiteY4" fmla="*/ 87086 h 403762"/>
                  <a:gd name="connsiteX5" fmla="*/ 411678 w 416626"/>
                  <a:gd name="connsiteY5" fmla="*/ 15834 h 403762"/>
                  <a:gd name="connsiteX6" fmla="*/ 352301 w 416626"/>
                  <a:gd name="connsiteY6" fmla="*/ 15834 h 403762"/>
                  <a:gd name="connsiteX7" fmla="*/ 251361 w 416626"/>
                  <a:gd name="connsiteY7" fmla="*/ 110837 h 403762"/>
                  <a:gd name="connsiteX8" fmla="*/ 108857 w 416626"/>
                  <a:gd name="connsiteY8" fmla="*/ 241465 h 403762"/>
                  <a:gd name="connsiteX9" fmla="*/ 25730 w 416626"/>
                  <a:gd name="connsiteY9" fmla="*/ 330530 h 403762"/>
                  <a:gd name="connsiteX10" fmla="*/ 7917 w 416626"/>
                  <a:gd name="connsiteY10" fmla="*/ 395845 h 403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16626" h="403762">
                    <a:moveTo>
                      <a:pt x="7917" y="395845"/>
                    </a:moveTo>
                    <a:cubicBezTo>
                      <a:pt x="15834" y="403762"/>
                      <a:pt x="48491" y="395845"/>
                      <a:pt x="73231" y="378032"/>
                    </a:cubicBezTo>
                    <a:cubicBezTo>
                      <a:pt x="97971" y="360219"/>
                      <a:pt x="121722" y="323603"/>
                      <a:pt x="156358" y="288967"/>
                    </a:cubicBezTo>
                    <a:cubicBezTo>
                      <a:pt x="190994" y="254331"/>
                      <a:pt x="243444" y="203861"/>
                      <a:pt x="281049" y="170214"/>
                    </a:cubicBezTo>
                    <a:cubicBezTo>
                      <a:pt x="318654" y="136567"/>
                      <a:pt x="360218" y="112816"/>
                      <a:pt x="381989" y="87086"/>
                    </a:cubicBezTo>
                    <a:cubicBezTo>
                      <a:pt x="403760" y="61356"/>
                      <a:pt x="416626" y="27709"/>
                      <a:pt x="411678" y="15834"/>
                    </a:cubicBezTo>
                    <a:cubicBezTo>
                      <a:pt x="406730" y="3959"/>
                      <a:pt x="379020" y="0"/>
                      <a:pt x="352301" y="15834"/>
                    </a:cubicBezTo>
                    <a:cubicBezTo>
                      <a:pt x="325582" y="31668"/>
                      <a:pt x="291935" y="73232"/>
                      <a:pt x="251361" y="110837"/>
                    </a:cubicBezTo>
                    <a:cubicBezTo>
                      <a:pt x="210787" y="148442"/>
                      <a:pt x="146462" y="204850"/>
                      <a:pt x="108857" y="241465"/>
                    </a:cubicBezTo>
                    <a:cubicBezTo>
                      <a:pt x="71252" y="278080"/>
                      <a:pt x="42553" y="305790"/>
                      <a:pt x="25730" y="330530"/>
                    </a:cubicBezTo>
                    <a:cubicBezTo>
                      <a:pt x="8907" y="355270"/>
                      <a:pt x="0" y="387928"/>
                      <a:pt x="7917" y="395845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10000"/>
                    <a:alpha val="63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137" name="833 - Ελεύθερη σχεδίαση"/>
              <p:cNvSpPr/>
              <p:nvPr/>
            </p:nvSpPr>
            <p:spPr bwMode="auto">
              <a:xfrm rot="21148561">
                <a:off x="2681288" y="5424488"/>
                <a:ext cx="452437" cy="276225"/>
              </a:xfrm>
              <a:custGeom>
                <a:avLst/>
                <a:gdLst>
                  <a:gd name="connsiteX0" fmla="*/ 14844 w 453241"/>
                  <a:gd name="connsiteY0" fmla="*/ 254330 h 276101"/>
                  <a:gd name="connsiteX1" fmla="*/ 74220 w 453241"/>
                  <a:gd name="connsiteY1" fmla="*/ 260268 h 276101"/>
                  <a:gd name="connsiteX2" fmla="*/ 210787 w 453241"/>
                  <a:gd name="connsiteY2" fmla="*/ 165265 h 276101"/>
                  <a:gd name="connsiteX3" fmla="*/ 371103 w 453241"/>
                  <a:gd name="connsiteY3" fmla="*/ 94013 h 276101"/>
                  <a:gd name="connsiteX4" fmla="*/ 442355 w 453241"/>
                  <a:gd name="connsiteY4" fmla="*/ 40574 h 276101"/>
                  <a:gd name="connsiteX5" fmla="*/ 436418 w 453241"/>
                  <a:gd name="connsiteY5" fmla="*/ 4948 h 276101"/>
                  <a:gd name="connsiteX6" fmla="*/ 377041 w 453241"/>
                  <a:gd name="connsiteY6" fmla="*/ 10886 h 276101"/>
                  <a:gd name="connsiteX7" fmla="*/ 258288 w 453241"/>
                  <a:gd name="connsiteY7" fmla="*/ 70263 h 276101"/>
                  <a:gd name="connsiteX8" fmla="*/ 163285 w 453241"/>
                  <a:gd name="connsiteY8" fmla="*/ 129639 h 276101"/>
                  <a:gd name="connsiteX9" fmla="*/ 14844 w 453241"/>
                  <a:gd name="connsiteY9" fmla="*/ 254330 h 2761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3241" h="276101">
                    <a:moveTo>
                      <a:pt x="14844" y="254330"/>
                    </a:moveTo>
                    <a:cubicBezTo>
                      <a:pt x="0" y="276101"/>
                      <a:pt x="41563" y="275112"/>
                      <a:pt x="74220" y="260268"/>
                    </a:cubicBezTo>
                    <a:cubicBezTo>
                      <a:pt x="106877" y="245424"/>
                      <a:pt x="161307" y="192974"/>
                      <a:pt x="210787" y="165265"/>
                    </a:cubicBezTo>
                    <a:cubicBezTo>
                      <a:pt x="260268" y="137556"/>
                      <a:pt x="332508" y="114795"/>
                      <a:pt x="371103" y="94013"/>
                    </a:cubicBezTo>
                    <a:cubicBezTo>
                      <a:pt x="409698" y="73231"/>
                      <a:pt x="431469" y="55418"/>
                      <a:pt x="442355" y="40574"/>
                    </a:cubicBezTo>
                    <a:cubicBezTo>
                      <a:pt x="453241" y="25730"/>
                      <a:pt x="447304" y="9896"/>
                      <a:pt x="436418" y="4948"/>
                    </a:cubicBezTo>
                    <a:cubicBezTo>
                      <a:pt x="425532" y="0"/>
                      <a:pt x="406729" y="0"/>
                      <a:pt x="377041" y="10886"/>
                    </a:cubicBezTo>
                    <a:cubicBezTo>
                      <a:pt x="347353" y="21772"/>
                      <a:pt x="293914" y="50471"/>
                      <a:pt x="258288" y="70263"/>
                    </a:cubicBezTo>
                    <a:cubicBezTo>
                      <a:pt x="222662" y="90055"/>
                      <a:pt x="201880" y="106878"/>
                      <a:pt x="163285" y="129639"/>
                    </a:cubicBezTo>
                    <a:cubicBezTo>
                      <a:pt x="124690" y="152400"/>
                      <a:pt x="29688" y="232559"/>
                      <a:pt x="14844" y="254330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10000"/>
                    <a:alpha val="63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138" name="834 - Ελεύθερη σχεδίαση"/>
              <p:cNvSpPr/>
              <p:nvPr/>
            </p:nvSpPr>
            <p:spPr bwMode="auto">
              <a:xfrm rot="312600">
                <a:off x="3983038" y="4826000"/>
                <a:ext cx="723900" cy="219075"/>
              </a:xfrm>
              <a:custGeom>
                <a:avLst/>
                <a:gdLst>
                  <a:gd name="connsiteX0" fmla="*/ 35626 w 564078"/>
                  <a:gd name="connsiteY0" fmla="*/ 188026 h 196932"/>
                  <a:gd name="connsiteX1" fmla="*/ 118754 w 564078"/>
                  <a:gd name="connsiteY1" fmla="*/ 182088 h 196932"/>
                  <a:gd name="connsiteX2" fmla="*/ 237507 w 564078"/>
                  <a:gd name="connsiteY2" fmla="*/ 140524 h 196932"/>
                  <a:gd name="connsiteX3" fmla="*/ 415637 w 564078"/>
                  <a:gd name="connsiteY3" fmla="*/ 98961 h 196932"/>
                  <a:gd name="connsiteX4" fmla="*/ 546265 w 564078"/>
                  <a:gd name="connsiteY4" fmla="*/ 57397 h 196932"/>
                  <a:gd name="connsiteX5" fmla="*/ 522515 w 564078"/>
                  <a:gd name="connsiteY5" fmla="*/ 3958 h 196932"/>
                  <a:gd name="connsiteX6" fmla="*/ 356260 w 564078"/>
                  <a:gd name="connsiteY6" fmla="*/ 33646 h 196932"/>
                  <a:gd name="connsiteX7" fmla="*/ 53439 w 564078"/>
                  <a:gd name="connsiteY7" fmla="*/ 128649 h 196932"/>
                  <a:gd name="connsiteX8" fmla="*/ 35626 w 564078"/>
                  <a:gd name="connsiteY8" fmla="*/ 188026 h 1969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64078" h="196932">
                    <a:moveTo>
                      <a:pt x="35626" y="188026"/>
                    </a:moveTo>
                    <a:cubicBezTo>
                      <a:pt x="46512" y="196932"/>
                      <a:pt x="85107" y="190005"/>
                      <a:pt x="118754" y="182088"/>
                    </a:cubicBezTo>
                    <a:cubicBezTo>
                      <a:pt x="152401" y="174171"/>
                      <a:pt x="188026" y="154379"/>
                      <a:pt x="237507" y="140524"/>
                    </a:cubicBezTo>
                    <a:cubicBezTo>
                      <a:pt x="286988" y="126669"/>
                      <a:pt x="364177" y="112816"/>
                      <a:pt x="415637" y="98961"/>
                    </a:cubicBezTo>
                    <a:cubicBezTo>
                      <a:pt x="467097" y="85107"/>
                      <a:pt x="528452" y="73231"/>
                      <a:pt x="546265" y="57397"/>
                    </a:cubicBezTo>
                    <a:cubicBezTo>
                      <a:pt x="564078" y="41563"/>
                      <a:pt x="554182" y="7916"/>
                      <a:pt x="522515" y="3958"/>
                    </a:cubicBezTo>
                    <a:cubicBezTo>
                      <a:pt x="490848" y="0"/>
                      <a:pt x="434439" y="12864"/>
                      <a:pt x="356260" y="33646"/>
                    </a:cubicBezTo>
                    <a:cubicBezTo>
                      <a:pt x="278081" y="54428"/>
                      <a:pt x="106878" y="105888"/>
                      <a:pt x="53439" y="128649"/>
                    </a:cubicBezTo>
                    <a:cubicBezTo>
                      <a:pt x="0" y="151410"/>
                      <a:pt x="24740" y="179120"/>
                      <a:pt x="35626" y="188026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10000"/>
                    <a:alpha val="63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139" name="837 - Ελεύθερη σχεδίαση"/>
              <p:cNvSpPr/>
              <p:nvPr/>
            </p:nvSpPr>
            <p:spPr bwMode="auto">
              <a:xfrm rot="20943047" flipH="1">
                <a:off x="7081838" y="5694363"/>
                <a:ext cx="342900" cy="577850"/>
              </a:xfrm>
              <a:custGeom>
                <a:avLst/>
                <a:gdLst>
                  <a:gd name="connsiteX0" fmla="*/ 22529 w 341906"/>
                  <a:gd name="connsiteY0" fmla="*/ 573819 h 577795"/>
                  <a:gd name="connsiteX1" fmla="*/ 94091 w 341906"/>
                  <a:gd name="connsiteY1" fmla="*/ 518160 h 577795"/>
                  <a:gd name="connsiteX2" fmla="*/ 165652 w 341906"/>
                  <a:gd name="connsiteY2" fmla="*/ 359134 h 577795"/>
                  <a:gd name="connsiteX3" fmla="*/ 316727 w 341906"/>
                  <a:gd name="connsiteY3" fmla="*/ 88790 h 577795"/>
                  <a:gd name="connsiteX4" fmla="*/ 316727 w 341906"/>
                  <a:gd name="connsiteY4" fmla="*/ 9277 h 577795"/>
                  <a:gd name="connsiteX5" fmla="*/ 261068 w 341906"/>
                  <a:gd name="connsiteY5" fmla="*/ 33130 h 577795"/>
                  <a:gd name="connsiteX6" fmla="*/ 165652 w 341906"/>
                  <a:gd name="connsiteY6" fmla="*/ 192157 h 577795"/>
                  <a:gd name="connsiteX7" fmla="*/ 22529 w 341906"/>
                  <a:gd name="connsiteY7" fmla="*/ 494306 h 577795"/>
                  <a:gd name="connsiteX8" fmla="*/ 22529 w 341906"/>
                  <a:gd name="connsiteY8" fmla="*/ 573819 h 577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41906" h="577795">
                    <a:moveTo>
                      <a:pt x="22529" y="573819"/>
                    </a:moveTo>
                    <a:cubicBezTo>
                      <a:pt x="34456" y="577795"/>
                      <a:pt x="70237" y="553941"/>
                      <a:pt x="94091" y="518160"/>
                    </a:cubicBezTo>
                    <a:cubicBezTo>
                      <a:pt x="117945" y="482379"/>
                      <a:pt x="128546" y="430696"/>
                      <a:pt x="165652" y="359134"/>
                    </a:cubicBezTo>
                    <a:cubicBezTo>
                      <a:pt x="202758" y="287572"/>
                      <a:pt x="291548" y="147100"/>
                      <a:pt x="316727" y="88790"/>
                    </a:cubicBezTo>
                    <a:cubicBezTo>
                      <a:pt x="341906" y="30480"/>
                      <a:pt x="326003" y="18554"/>
                      <a:pt x="316727" y="9277"/>
                    </a:cubicBezTo>
                    <a:cubicBezTo>
                      <a:pt x="307451" y="0"/>
                      <a:pt x="286247" y="2650"/>
                      <a:pt x="261068" y="33130"/>
                    </a:cubicBezTo>
                    <a:cubicBezTo>
                      <a:pt x="235889" y="63610"/>
                      <a:pt x="205409" y="115294"/>
                      <a:pt x="165652" y="192157"/>
                    </a:cubicBezTo>
                    <a:cubicBezTo>
                      <a:pt x="125896" y="269020"/>
                      <a:pt x="45058" y="433346"/>
                      <a:pt x="22529" y="494306"/>
                    </a:cubicBezTo>
                    <a:cubicBezTo>
                      <a:pt x="0" y="555266"/>
                      <a:pt x="10602" y="569843"/>
                      <a:pt x="22529" y="573819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10000"/>
                    <a:alpha val="63000"/>
                  </a:schemeClr>
                </a:solidFill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140" name="838 - Ελεύθερη σχεδίαση"/>
              <p:cNvSpPr/>
              <p:nvPr/>
            </p:nvSpPr>
            <p:spPr bwMode="auto">
              <a:xfrm rot="21217463" flipH="1">
                <a:off x="6496050" y="5272088"/>
                <a:ext cx="417513" cy="404812"/>
              </a:xfrm>
              <a:custGeom>
                <a:avLst/>
                <a:gdLst>
                  <a:gd name="connsiteX0" fmla="*/ 7917 w 416626"/>
                  <a:gd name="connsiteY0" fmla="*/ 395845 h 403762"/>
                  <a:gd name="connsiteX1" fmla="*/ 73231 w 416626"/>
                  <a:gd name="connsiteY1" fmla="*/ 378032 h 403762"/>
                  <a:gd name="connsiteX2" fmla="*/ 156358 w 416626"/>
                  <a:gd name="connsiteY2" fmla="*/ 288967 h 403762"/>
                  <a:gd name="connsiteX3" fmla="*/ 281049 w 416626"/>
                  <a:gd name="connsiteY3" fmla="*/ 170214 h 403762"/>
                  <a:gd name="connsiteX4" fmla="*/ 381989 w 416626"/>
                  <a:gd name="connsiteY4" fmla="*/ 87086 h 403762"/>
                  <a:gd name="connsiteX5" fmla="*/ 411678 w 416626"/>
                  <a:gd name="connsiteY5" fmla="*/ 15834 h 403762"/>
                  <a:gd name="connsiteX6" fmla="*/ 352301 w 416626"/>
                  <a:gd name="connsiteY6" fmla="*/ 15834 h 403762"/>
                  <a:gd name="connsiteX7" fmla="*/ 251361 w 416626"/>
                  <a:gd name="connsiteY7" fmla="*/ 110837 h 403762"/>
                  <a:gd name="connsiteX8" fmla="*/ 108857 w 416626"/>
                  <a:gd name="connsiteY8" fmla="*/ 241465 h 403762"/>
                  <a:gd name="connsiteX9" fmla="*/ 25730 w 416626"/>
                  <a:gd name="connsiteY9" fmla="*/ 330530 h 403762"/>
                  <a:gd name="connsiteX10" fmla="*/ 7917 w 416626"/>
                  <a:gd name="connsiteY10" fmla="*/ 395845 h 403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16626" h="403762">
                    <a:moveTo>
                      <a:pt x="7917" y="395845"/>
                    </a:moveTo>
                    <a:cubicBezTo>
                      <a:pt x="15834" y="403762"/>
                      <a:pt x="48491" y="395845"/>
                      <a:pt x="73231" y="378032"/>
                    </a:cubicBezTo>
                    <a:cubicBezTo>
                      <a:pt x="97971" y="360219"/>
                      <a:pt x="121722" y="323603"/>
                      <a:pt x="156358" y="288967"/>
                    </a:cubicBezTo>
                    <a:cubicBezTo>
                      <a:pt x="190994" y="254331"/>
                      <a:pt x="243444" y="203861"/>
                      <a:pt x="281049" y="170214"/>
                    </a:cubicBezTo>
                    <a:cubicBezTo>
                      <a:pt x="318654" y="136567"/>
                      <a:pt x="360218" y="112816"/>
                      <a:pt x="381989" y="87086"/>
                    </a:cubicBezTo>
                    <a:cubicBezTo>
                      <a:pt x="403760" y="61356"/>
                      <a:pt x="416626" y="27709"/>
                      <a:pt x="411678" y="15834"/>
                    </a:cubicBezTo>
                    <a:cubicBezTo>
                      <a:pt x="406730" y="3959"/>
                      <a:pt x="379020" y="0"/>
                      <a:pt x="352301" y="15834"/>
                    </a:cubicBezTo>
                    <a:cubicBezTo>
                      <a:pt x="325582" y="31668"/>
                      <a:pt x="291935" y="73232"/>
                      <a:pt x="251361" y="110837"/>
                    </a:cubicBezTo>
                    <a:cubicBezTo>
                      <a:pt x="210787" y="148442"/>
                      <a:pt x="146462" y="204850"/>
                      <a:pt x="108857" y="241465"/>
                    </a:cubicBezTo>
                    <a:cubicBezTo>
                      <a:pt x="71252" y="278080"/>
                      <a:pt x="42553" y="305790"/>
                      <a:pt x="25730" y="330530"/>
                    </a:cubicBezTo>
                    <a:cubicBezTo>
                      <a:pt x="8907" y="355270"/>
                      <a:pt x="0" y="387928"/>
                      <a:pt x="7917" y="395845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10000"/>
                    <a:alpha val="63000"/>
                  </a:schemeClr>
                </a:solidFill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141" name="992 - Ελεύθερη σχεδίαση"/>
              <p:cNvSpPr/>
              <p:nvPr/>
            </p:nvSpPr>
            <p:spPr bwMode="auto">
              <a:xfrm rot="215544" flipH="1">
                <a:off x="5789613" y="5018088"/>
                <a:ext cx="563562" cy="217487"/>
              </a:xfrm>
              <a:custGeom>
                <a:avLst/>
                <a:gdLst>
                  <a:gd name="connsiteX0" fmla="*/ 35626 w 564078"/>
                  <a:gd name="connsiteY0" fmla="*/ 188026 h 196932"/>
                  <a:gd name="connsiteX1" fmla="*/ 118754 w 564078"/>
                  <a:gd name="connsiteY1" fmla="*/ 182088 h 196932"/>
                  <a:gd name="connsiteX2" fmla="*/ 237507 w 564078"/>
                  <a:gd name="connsiteY2" fmla="*/ 140524 h 196932"/>
                  <a:gd name="connsiteX3" fmla="*/ 415637 w 564078"/>
                  <a:gd name="connsiteY3" fmla="*/ 98961 h 196932"/>
                  <a:gd name="connsiteX4" fmla="*/ 546265 w 564078"/>
                  <a:gd name="connsiteY4" fmla="*/ 57397 h 196932"/>
                  <a:gd name="connsiteX5" fmla="*/ 522515 w 564078"/>
                  <a:gd name="connsiteY5" fmla="*/ 3958 h 196932"/>
                  <a:gd name="connsiteX6" fmla="*/ 356260 w 564078"/>
                  <a:gd name="connsiteY6" fmla="*/ 33646 h 196932"/>
                  <a:gd name="connsiteX7" fmla="*/ 53439 w 564078"/>
                  <a:gd name="connsiteY7" fmla="*/ 128649 h 196932"/>
                  <a:gd name="connsiteX8" fmla="*/ 35626 w 564078"/>
                  <a:gd name="connsiteY8" fmla="*/ 188026 h 1969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64078" h="196932">
                    <a:moveTo>
                      <a:pt x="35626" y="188026"/>
                    </a:moveTo>
                    <a:cubicBezTo>
                      <a:pt x="46512" y="196932"/>
                      <a:pt x="85107" y="190005"/>
                      <a:pt x="118754" y="182088"/>
                    </a:cubicBezTo>
                    <a:cubicBezTo>
                      <a:pt x="152401" y="174171"/>
                      <a:pt x="188026" y="154379"/>
                      <a:pt x="237507" y="140524"/>
                    </a:cubicBezTo>
                    <a:cubicBezTo>
                      <a:pt x="286988" y="126669"/>
                      <a:pt x="364177" y="112816"/>
                      <a:pt x="415637" y="98961"/>
                    </a:cubicBezTo>
                    <a:cubicBezTo>
                      <a:pt x="467097" y="85107"/>
                      <a:pt x="528452" y="73231"/>
                      <a:pt x="546265" y="57397"/>
                    </a:cubicBezTo>
                    <a:cubicBezTo>
                      <a:pt x="564078" y="41563"/>
                      <a:pt x="554182" y="7916"/>
                      <a:pt x="522515" y="3958"/>
                    </a:cubicBezTo>
                    <a:cubicBezTo>
                      <a:pt x="490848" y="0"/>
                      <a:pt x="434439" y="12864"/>
                      <a:pt x="356260" y="33646"/>
                    </a:cubicBezTo>
                    <a:cubicBezTo>
                      <a:pt x="278081" y="54428"/>
                      <a:pt x="106878" y="105888"/>
                      <a:pt x="53439" y="128649"/>
                    </a:cubicBezTo>
                    <a:cubicBezTo>
                      <a:pt x="0" y="151410"/>
                      <a:pt x="24740" y="179120"/>
                      <a:pt x="35626" y="188026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10000"/>
                    <a:alpha val="63000"/>
                  </a:schemeClr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143" name="998 - Ελεύθερη σχεδίαση"/>
              <p:cNvSpPr/>
              <p:nvPr/>
            </p:nvSpPr>
            <p:spPr bwMode="auto">
              <a:xfrm rot="495360">
                <a:off x="4891088" y="4845050"/>
                <a:ext cx="782637" cy="114300"/>
              </a:xfrm>
              <a:custGeom>
                <a:avLst/>
                <a:gdLst>
                  <a:gd name="connsiteX0" fmla="*/ 4762 w 704850"/>
                  <a:gd name="connsiteY0" fmla="*/ 68262 h 87312"/>
                  <a:gd name="connsiteX1" fmla="*/ 100012 w 704850"/>
                  <a:gd name="connsiteY1" fmla="*/ 87312 h 87312"/>
                  <a:gd name="connsiteX2" fmla="*/ 280987 w 704850"/>
                  <a:gd name="connsiteY2" fmla="*/ 68262 h 87312"/>
                  <a:gd name="connsiteX3" fmla="*/ 461962 w 704850"/>
                  <a:gd name="connsiteY3" fmla="*/ 68262 h 87312"/>
                  <a:gd name="connsiteX4" fmla="*/ 604837 w 704850"/>
                  <a:gd name="connsiteY4" fmla="*/ 68262 h 87312"/>
                  <a:gd name="connsiteX5" fmla="*/ 700087 w 704850"/>
                  <a:gd name="connsiteY5" fmla="*/ 58737 h 87312"/>
                  <a:gd name="connsiteX6" fmla="*/ 633412 w 704850"/>
                  <a:gd name="connsiteY6" fmla="*/ 20637 h 87312"/>
                  <a:gd name="connsiteX7" fmla="*/ 481012 w 704850"/>
                  <a:gd name="connsiteY7" fmla="*/ 1587 h 87312"/>
                  <a:gd name="connsiteX8" fmla="*/ 271462 w 704850"/>
                  <a:gd name="connsiteY8" fmla="*/ 11112 h 87312"/>
                  <a:gd name="connsiteX9" fmla="*/ 128587 w 704850"/>
                  <a:gd name="connsiteY9" fmla="*/ 20637 h 87312"/>
                  <a:gd name="connsiteX10" fmla="*/ 4762 w 704850"/>
                  <a:gd name="connsiteY10" fmla="*/ 68262 h 873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704850" h="87312">
                    <a:moveTo>
                      <a:pt x="4762" y="68262"/>
                    </a:moveTo>
                    <a:cubicBezTo>
                      <a:pt x="0" y="79374"/>
                      <a:pt x="53975" y="87312"/>
                      <a:pt x="100012" y="87312"/>
                    </a:cubicBezTo>
                    <a:cubicBezTo>
                      <a:pt x="146049" y="87312"/>
                      <a:pt x="220662" y="71437"/>
                      <a:pt x="280987" y="68262"/>
                    </a:cubicBezTo>
                    <a:cubicBezTo>
                      <a:pt x="341312" y="65087"/>
                      <a:pt x="461962" y="68262"/>
                      <a:pt x="461962" y="68262"/>
                    </a:cubicBezTo>
                    <a:cubicBezTo>
                      <a:pt x="515937" y="68262"/>
                      <a:pt x="565150" y="69849"/>
                      <a:pt x="604837" y="68262"/>
                    </a:cubicBezTo>
                    <a:cubicBezTo>
                      <a:pt x="644524" y="66675"/>
                      <a:pt x="695325" y="66675"/>
                      <a:pt x="700087" y="58737"/>
                    </a:cubicBezTo>
                    <a:cubicBezTo>
                      <a:pt x="704850" y="50800"/>
                      <a:pt x="669924" y="30162"/>
                      <a:pt x="633412" y="20637"/>
                    </a:cubicBezTo>
                    <a:cubicBezTo>
                      <a:pt x="596900" y="11112"/>
                      <a:pt x="541337" y="3174"/>
                      <a:pt x="481012" y="1587"/>
                    </a:cubicBezTo>
                    <a:cubicBezTo>
                      <a:pt x="420687" y="0"/>
                      <a:pt x="330200" y="7937"/>
                      <a:pt x="271462" y="11112"/>
                    </a:cubicBezTo>
                    <a:cubicBezTo>
                      <a:pt x="212725" y="14287"/>
                      <a:pt x="171449" y="14287"/>
                      <a:pt x="128587" y="20637"/>
                    </a:cubicBezTo>
                    <a:cubicBezTo>
                      <a:pt x="85725" y="26987"/>
                      <a:pt x="9524" y="57150"/>
                      <a:pt x="4762" y="68262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10000"/>
                    <a:alpha val="63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144" name="1289 - Ελεύθερη σχεδίαση"/>
              <p:cNvSpPr/>
              <p:nvPr/>
            </p:nvSpPr>
            <p:spPr bwMode="auto">
              <a:xfrm rot="201894">
                <a:off x="3178175" y="5165725"/>
                <a:ext cx="339725" cy="228600"/>
              </a:xfrm>
              <a:custGeom>
                <a:avLst/>
                <a:gdLst>
                  <a:gd name="connsiteX0" fmla="*/ 35626 w 564078"/>
                  <a:gd name="connsiteY0" fmla="*/ 188026 h 196932"/>
                  <a:gd name="connsiteX1" fmla="*/ 118754 w 564078"/>
                  <a:gd name="connsiteY1" fmla="*/ 182088 h 196932"/>
                  <a:gd name="connsiteX2" fmla="*/ 237507 w 564078"/>
                  <a:gd name="connsiteY2" fmla="*/ 140524 h 196932"/>
                  <a:gd name="connsiteX3" fmla="*/ 415637 w 564078"/>
                  <a:gd name="connsiteY3" fmla="*/ 98961 h 196932"/>
                  <a:gd name="connsiteX4" fmla="*/ 546265 w 564078"/>
                  <a:gd name="connsiteY4" fmla="*/ 57397 h 196932"/>
                  <a:gd name="connsiteX5" fmla="*/ 522515 w 564078"/>
                  <a:gd name="connsiteY5" fmla="*/ 3958 h 196932"/>
                  <a:gd name="connsiteX6" fmla="*/ 356260 w 564078"/>
                  <a:gd name="connsiteY6" fmla="*/ 33646 h 196932"/>
                  <a:gd name="connsiteX7" fmla="*/ 53439 w 564078"/>
                  <a:gd name="connsiteY7" fmla="*/ 128649 h 196932"/>
                  <a:gd name="connsiteX8" fmla="*/ 35626 w 564078"/>
                  <a:gd name="connsiteY8" fmla="*/ 188026 h 1969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64078" h="196932">
                    <a:moveTo>
                      <a:pt x="35626" y="188026"/>
                    </a:moveTo>
                    <a:cubicBezTo>
                      <a:pt x="46512" y="196932"/>
                      <a:pt x="85107" y="190005"/>
                      <a:pt x="118754" y="182088"/>
                    </a:cubicBezTo>
                    <a:cubicBezTo>
                      <a:pt x="152401" y="174171"/>
                      <a:pt x="188026" y="154379"/>
                      <a:pt x="237507" y="140524"/>
                    </a:cubicBezTo>
                    <a:cubicBezTo>
                      <a:pt x="286988" y="126669"/>
                      <a:pt x="364177" y="112816"/>
                      <a:pt x="415637" y="98961"/>
                    </a:cubicBezTo>
                    <a:cubicBezTo>
                      <a:pt x="467097" y="85107"/>
                      <a:pt x="528452" y="73231"/>
                      <a:pt x="546265" y="57397"/>
                    </a:cubicBezTo>
                    <a:cubicBezTo>
                      <a:pt x="564078" y="41563"/>
                      <a:pt x="554182" y="7916"/>
                      <a:pt x="522515" y="3958"/>
                    </a:cubicBezTo>
                    <a:cubicBezTo>
                      <a:pt x="490848" y="0"/>
                      <a:pt x="434439" y="12864"/>
                      <a:pt x="356260" y="33646"/>
                    </a:cubicBezTo>
                    <a:cubicBezTo>
                      <a:pt x="278081" y="54428"/>
                      <a:pt x="106878" y="105888"/>
                      <a:pt x="53439" y="128649"/>
                    </a:cubicBezTo>
                    <a:cubicBezTo>
                      <a:pt x="0" y="151410"/>
                      <a:pt x="24740" y="179120"/>
                      <a:pt x="35626" y="188026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10000"/>
                    <a:alpha val="63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145" name="1290 - Ελεύθερη σχεδίαση"/>
              <p:cNvSpPr/>
              <p:nvPr/>
            </p:nvSpPr>
            <p:spPr bwMode="auto">
              <a:xfrm rot="491561">
                <a:off x="3586163" y="5013325"/>
                <a:ext cx="274637" cy="179388"/>
              </a:xfrm>
              <a:custGeom>
                <a:avLst/>
                <a:gdLst>
                  <a:gd name="connsiteX0" fmla="*/ 35626 w 564078"/>
                  <a:gd name="connsiteY0" fmla="*/ 188026 h 196932"/>
                  <a:gd name="connsiteX1" fmla="*/ 118754 w 564078"/>
                  <a:gd name="connsiteY1" fmla="*/ 182088 h 196932"/>
                  <a:gd name="connsiteX2" fmla="*/ 237507 w 564078"/>
                  <a:gd name="connsiteY2" fmla="*/ 140524 h 196932"/>
                  <a:gd name="connsiteX3" fmla="*/ 415637 w 564078"/>
                  <a:gd name="connsiteY3" fmla="*/ 98961 h 196932"/>
                  <a:gd name="connsiteX4" fmla="*/ 546265 w 564078"/>
                  <a:gd name="connsiteY4" fmla="*/ 57397 h 196932"/>
                  <a:gd name="connsiteX5" fmla="*/ 522515 w 564078"/>
                  <a:gd name="connsiteY5" fmla="*/ 3958 h 196932"/>
                  <a:gd name="connsiteX6" fmla="*/ 356260 w 564078"/>
                  <a:gd name="connsiteY6" fmla="*/ 33646 h 196932"/>
                  <a:gd name="connsiteX7" fmla="*/ 53439 w 564078"/>
                  <a:gd name="connsiteY7" fmla="*/ 128649 h 196932"/>
                  <a:gd name="connsiteX8" fmla="*/ 35626 w 564078"/>
                  <a:gd name="connsiteY8" fmla="*/ 188026 h 1969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64078" h="196932">
                    <a:moveTo>
                      <a:pt x="35626" y="188026"/>
                    </a:moveTo>
                    <a:cubicBezTo>
                      <a:pt x="46512" y="196932"/>
                      <a:pt x="85107" y="190005"/>
                      <a:pt x="118754" y="182088"/>
                    </a:cubicBezTo>
                    <a:cubicBezTo>
                      <a:pt x="152401" y="174171"/>
                      <a:pt x="188026" y="154379"/>
                      <a:pt x="237507" y="140524"/>
                    </a:cubicBezTo>
                    <a:cubicBezTo>
                      <a:pt x="286988" y="126669"/>
                      <a:pt x="364177" y="112816"/>
                      <a:pt x="415637" y="98961"/>
                    </a:cubicBezTo>
                    <a:cubicBezTo>
                      <a:pt x="467097" y="85107"/>
                      <a:pt x="528452" y="73231"/>
                      <a:pt x="546265" y="57397"/>
                    </a:cubicBezTo>
                    <a:cubicBezTo>
                      <a:pt x="564078" y="41563"/>
                      <a:pt x="554182" y="7916"/>
                      <a:pt x="522515" y="3958"/>
                    </a:cubicBezTo>
                    <a:cubicBezTo>
                      <a:pt x="490848" y="0"/>
                      <a:pt x="434439" y="12864"/>
                      <a:pt x="356260" y="33646"/>
                    </a:cubicBezTo>
                    <a:cubicBezTo>
                      <a:pt x="278081" y="54428"/>
                      <a:pt x="106878" y="105888"/>
                      <a:pt x="53439" y="128649"/>
                    </a:cubicBezTo>
                    <a:cubicBezTo>
                      <a:pt x="0" y="151410"/>
                      <a:pt x="24740" y="179120"/>
                      <a:pt x="35626" y="188026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10000"/>
                    <a:alpha val="63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146" name="1293 - Ελεύθερη σχεδίαση"/>
              <p:cNvSpPr/>
              <p:nvPr/>
            </p:nvSpPr>
            <p:spPr bwMode="auto">
              <a:xfrm flipH="1">
                <a:off x="7516813" y="6311900"/>
                <a:ext cx="342900" cy="577850"/>
              </a:xfrm>
              <a:custGeom>
                <a:avLst/>
                <a:gdLst>
                  <a:gd name="connsiteX0" fmla="*/ 22529 w 341906"/>
                  <a:gd name="connsiteY0" fmla="*/ 573819 h 577795"/>
                  <a:gd name="connsiteX1" fmla="*/ 94091 w 341906"/>
                  <a:gd name="connsiteY1" fmla="*/ 518160 h 577795"/>
                  <a:gd name="connsiteX2" fmla="*/ 165652 w 341906"/>
                  <a:gd name="connsiteY2" fmla="*/ 359134 h 577795"/>
                  <a:gd name="connsiteX3" fmla="*/ 316727 w 341906"/>
                  <a:gd name="connsiteY3" fmla="*/ 88790 h 577795"/>
                  <a:gd name="connsiteX4" fmla="*/ 316727 w 341906"/>
                  <a:gd name="connsiteY4" fmla="*/ 9277 h 577795"/>
                  <a:gd name="connsiteX5" fmla="*/ 261068 w 341906"/>
                  <a:gd name="connsiteY5" fmla="*/ 33130 h 577795"/>
                  <a:gd name="connsiteX6" fmla="*/ 165652 w 341906"/>
                  <a:gd name="connsiteY6" fmla="*/ 192157 h 577795"/>
                  <a:gd name="connsiteX7" fmla="*/ 22529 w 341906"/>
                  <a:gd name="connsiteY7" fmla="*/ 494306 h 577795"/>
                  <a:gd name="connsiteX8" fmla="*/ 22529 w 341906"/>
                  <a:gd name="connsiteY8" fmla="*/ 573819 h 577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41906" h="577795">
                    <a:moveTo>
                      <a:pt x="22529" y="573819"/>
                    </a:moveTo>
                    <a:cubicBezTo>
                      <a:pt x="34456" y="577795"/>
                      <a:pt x="70237" y="553941"/>
                      <a:pt x="94091" y="518160"/>
                    </a:cubicBezTo>
                    <a:cubicBezTo>
                      <a:pt x="117945" y="482379"/>
                      <a:pt x="128546" y="430696"/>
                      <a:pt x="165652" y="359134"/>
                    </a:cubicBezTo>
                    <a:cubicBezTo>
                      <a:pt x="202758" y="287572"/>
                      <a:pt x="291548" y="147100"/>
                      <a:pt x="316727" y="88790"/>
                    </a:cubicBezTo>
                    <a:cubicBezTo>
                      <a:pt x="341906" y="30480"/>
                      <a:pt x="326003" y="18554"/>
                      <a:pt x="316727" y="9277"/>
                    </a:cubicBezTo>
                    <a:cubicBezTo>
                      <a:pt x="307451" y="0"/>
                      <a:pt x="286247" y="2650"/>
                      <a:pt x="261068" y="33130"/>
                    </a:cubicBezTo>
                    <a:cubicBezTo>
                      <a:pt x="235889" y="63610"/>
                      <a:pt x="205409" y="115294"/>
                      <a:pt x="165652" y="192157"/>
                    </a:cubicBezTo>
                    <a:cubicBezTo>
                      <a:pt x="125896" y="269020"/>
                      <a:pt x="45058" y="433346"/>
                      <a:pt x="22529" y="494306"/>
                    </a:cubicBezTo>
                    <a:cubicBezTo>
                      <a:pt x="0" y="555266"/>
                      <a:pt x="10602" y="569843"/>
                      <a:pt x="22529" y="573819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10000"/>
                    <a:alpha val="63000"/>
                  </a:schemeClr>
                </a:solidFill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</p:grpSp>
        <p:sp>
          <p:nvSpPr>
            <p:cNvPr id="1231" name="1003 - Ελεύθερη σχεδίαση"/>
            <p:cNvSpPr/>
            <p:nvPr/>
          </p:nvSpPr>
          <p:spPr bwMode="auto">
            <a:xfrm>
              <a:off x="1763291" y="5517232"/>
              <a:ext cx="5761037" cy="1340768"/>
            </a:xfrm>
            <a:custGeom>
              <a:avLst/>
              <a:gdLst>
                <a:gd name="connsiteX0" fmla="*/ 0 w 5257800"/>
                <a:gd name="connsiteY0" fmla="*/ 1704975 h 1743075"/>
                <a:gd name="connsiteX1" fmla="*/ 257175 w 5257800"/>
                <a:gd name="connsiteY1" fmla="*/ 1181100 h 1743075"/>
                <a:gd name="connsiteX2" fmla="*/ 514350 w 5257800"/>
                <a:gd name="connsiteY2" fmla="*/ 885825 h 1743075"/>
                <a:gd name="connsiteX3" fmla="*/ 1009650 w 5257800"/>
                <a:gd name="connsiteY3" fmla="*/ 476250 h 1743075"/>
                <a:gd name="connsiteX4" fmla="*/ 1638300 w 5257800"/>
                <a:gd name="connsiteY4" fmla="*/ 171450 h 1743075"/>
                <a:gd name="connsiteX5" fmla="*/ 2419350 w 5257800"/>
                <a:gd name="connsiteY5" fmla="*/ 0 h 1743075"/>
                <a:gd name="connsiteX6" fmla="*/ 3209925 w 5257800"/>
                <a:gd name="connsiteY6" fmla="*/ 66675 h 1743075"/>
                <a:gd name="connsiteX7" fmla="*/ 4000500 w 5257800"/>
                <a:gd name="connsiteY7" fmla="*/ 314325 h 1743075"/>
                <a:gd name="connsiteX8" fmla="*/ 4600575 w 5257800"/>
                <a:gd name="connsiteY8" fmla="*/ 723900 h 1743075"/>
                <a:gd name="connsiteX9" fmla="*/ 5038725 w 5257800"/>
                <a:gd name="connsiteY9" fmla="*/ 1247775 h 1743075"/>
                <a:gd name="connsiteX10" fmla="*/ 5257800 w 5257800"/>
                <a:gd name="connsiteY10" fmla="*/ 1743075 h 1743075"/>
                <a:gd name="connsiteX11" fmla="*/ 0 w 5257800"/>
                <a:gd name="connsiteY11" fmla="*/ 1704975 h 174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257800" h="1743075">
                  <a:moveTo>
                    <a:pt x="0" y="1704975"/>
                  </a:moveTo>
                  <a:lnTo>
                    <a:pt x="257175" y="1181100"/>
                  </a:lnTo>
                  <a:lnTo>
                    <a:pt x="514350" y="885825"/>
                  </a:lnTo>
                  <a:lnTo>
                    <a:pt x="1009650" y="476250"/>
                  </a:lnTo>
                  <a:lnTo>
                    <a:pt x="1638300" y="171450"/>
                  </a:lnTo>
                  <a:lnTo>
                    <a:pt x="2419350" y="0"/>
                  </a:lnTo>
                  <a:lnTo>
                    <a:pt x="3209925" y="66675"/>
                  </a:lnTo>
                  <a:lnTo>
                    <a:pt x="4000500" y="314325"/>
                  </a:lnTo>
                  <a:lnTo>
                    <a:pt x="4600575" y="723900"/>
                  </a:lnTo>
                  <a:lnTo>
                    <a:pt x="5038725" y="1247775"/>
                  </a:lnTo>
                  <a:lnTo>
                    <a:pt x="5257800" y="1743075"/>
                  </a:lnTo>
                  <a:lnTo>
                    <a:pt x="0" y="1704975"/>
                  </a:lnTo>
                  <a:close/>
                </a:path>
              </a:pathLst>
            </a:custGeom>
            <a:solidFill>
              <a:schemeClr val="bg2">
                <a:lumMod val="90000"/>
                <a:alpha val="53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/>
            </a:p>
          </p:txBody>
        </p:sp>
      </p:grpSp>
      <p:grpSp>
        <p:nvGrpSpPr>
          <p:cNvPr id="709" name="Group 1233"/>
          <p:cNvGrpSpPr/>
          <p:nvPr/>
        </p:nvGrpSpPr>
        <p:grpSpPr>
          <a:xfrm>
            <a:off x="4203140" y="2276872"/>
            <a:ext cx="741381" cy="2164456"/>
            <a:chOff x="3275856" y="2416672"/>
            <a:chExt cx="741381" cy="2164456"/>
          </a:xfrm>
        </p:grpSpPr>
        <p:grpSp>
          <p:nvGrpSpPr>
            <p:cNvPr id="710" name="Ομάδα 28"/>
            <p:cNvGrpSpPr/>
            <p:nvPr/>
          </p:nvGrpSpPr>
          <p:grpSpPr>
            <a:xfrm>
              <a:off x="3469130" y="2416672"/>
              <a:ext cx="310782" cy="620955"/>
              <a:chOff x="5192747" y="3492175"/>
              <a:chExt cx="310782" cy="702911"/>
            </a:xfr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grpSpPr>
          <p:sp>
            <p:nvSpPr>
              <p:cNvPr id="1263" name="Ελεύθερη σχεδίαση 1679"/>
              <p:cNvSpPr/>
              <p:nvPr/>
            </p:nvSpPr>
            <p:spPr>
              <a:xfrm rot="-360000">
                <a:off x="5192747" y="3492175"/>
                <a:ext cx="170853" cy="699922"/>
              </a:xfrm>
              <a:custGeom>
                <a:avLst/>
                <a:gdLst>
                  <a:gd name="connsiteX0" fmla="*/ 167403 w 170853"/>
                  <a:gd name="connsiteY0" fmla="*/ 62334 h 699922"/>
                  <a:gd name="connsiteX1" fmla="*/ 44573 w 170853"/>
                  <a:gd name="connsiteY1" fmla="*/ 75981 h 699922"/>
                  <a:gd name="connsiteX2" fmla="*/ 3630 w 170853"/>
                  <a:gd name="connsiteY2" fmla="*/ 662835 h 699922"/>
                  <a:gd name="connsiteX3" fmla="*/ 126459 w 170853"/>
                  <a:gd name="connsiteY3" fmla="*/ 580949 h 699922"/>
                  <a:gd name="connsiteX4" fmla="*/ 167403 w 170853"/>
                  <a:gd name="connsiteY4" fmla="*/ 62334 h 6999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853" h="699922">
                    <a:moveTo>
                      <a:pt x="167403" y="62334"/>
                    </a:moveTo>
                    <a:cubicBezTo>
                      <a:pt x="153755" y="-21827"/>
                      <a:pt x="71868" y="-24103"/>
                      <a:pt x="44573" y="75981"/>
                    </a:cubicBezTo>
                    <a:cubicBezTo>
                      <a:pt x="17277" y="176065"/>
                      <a:pt x="-10018" y="578674"/>
                      <a:pt x="3630" y="662835"/>
                    </a:cubicBezTo>
                    <a:cubicBezTo>
                      <a:pt x="17278" y="746996"/>
                      <a:pt x="101438" y="674209"/>
                      <a:pt x="126459" y="580949"/>
                    </a:cubicBezTo>
                    <a:cubicBezTo>
                      <a:pt x="151480" y="487689"/>
                      <a:pt x="181051" y="146495"/>
                      <a:pt x="167403" y="62334"/>
                    </a:cubicBezTo>
                    <a:close/>
                  </a:path>
                </a:pathLst>
              </a:custGeom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64" name="Ελεύθερη σχεδίαση 1681"/>
              <p:cNvSpPr/>
              <p:nvPr/>
            </p:nvSpPr>
            <p:spPr>
              <a:xfrm rot="360000" flipH="1">
                <a:off x="5332676" y="3495164"/>
                <a:ext cx="170853" cy="699922"/>
              </a:xfrm>
              <a:custGeom>
                <a:avLst/>
                <a:gdLst>
                  <a:gd name="connsiteX0" fmla="*/ 167403 w 170853"/>
                  <a:gd name="connsiteY0" fmla="*/ 62334 h 699922"/>
                  <a:gd name="connsiteX1" fmla="*/ 44573 w 170853"/>
                  <a:gd name="connsiteY1" fmla="*/ 75981 h 699922"/>
                  <a:gd name="connsiteX2" fmla="*/ 3630 w 170853"/>
                  <a:gd name="connsiteY2" fmla="*/ 662835 h 699922"/>
                  <a:gd name="connsiteX3" fmla="*/ 126459 w 170853"/>
                  <a:gd name="connsiteY3" fmla="*/ 580949 h 699922"/>
                  <a:gd name="connsiteX4" fmla="*/ 167403 w 170853"/>
                  <a:gd name="connsiteY4" fmla="*/ 62334 h 6999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853" h="699922">
                    <a:moveTo>
                      <a:pt x="167403" y="62334"/>
                    </a:moveTo>
                    <a:cubicBezTo>
                      <a:pt x="153755" y="-21827"/>
                      <a:pt x="71868" y="-24103"/>
                      <a:pt x="44573" y="75981"/>
                    </a:cubicBezTo>
                    <a:cubicBezTo>
                      <a:pt x="17277" y="176065"/>
                      <a:pt x="-10018" y="578674"/>
                      <a:pt x="3630" y="662835"/>
                    </a:cubicBezTo>
                    <a:cubicBezTo>
                      <a:pt x="17278" y="746996"/>
                      <a:pt x="101438" y="674209"/>
                      <a:pt x="126459" y="580949"/>
                    </a:cubicBezTo>
                    <a:cubicBezTo>
                      <a:pt x="151480" y="487689"/>
                      <a:pt x="181051" y="146495"/>
                      <a:pt x="167403" y="62334"/>
                    </a:cubicBezTo>
                    <a:close/>
                  </a:path>
                </a:pathLst>
              </a:custGeom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711" name="Group 459"/>
            <p:cNvGrpSpPr/>
            <p:nvPr/>
          </p:nvGrpSpPr>
          <p:grpSpPr>
            <a:xfrm>
              <a:off x="3347864" y="2924944"/>
              <a:ext cx="288032" cy="216024"/>
              <a:chOff x="3059832" y="1700808"/>
              <a:chExt cx="360040" cy="360040"/>
            </a:xfrm>
          </p:grpSpPr>
          <p:sp>
            <p:nvSpPr>
              <p:cNvPr id="1258" name="Oval 1257"/>
              <p:cNvSpPr/>
              <p:nvPr/>
            </p:nvSpPr>
            <p:spPr>
              <a:xfrm>
                <a:off x="3059832" y="1700808"/>
                <a:ext cx="360040" cy="36004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sz="1100" b="1"/>
              </a:p>
            </p:txBody>
          </p:sp>
          <p:sp>
            <p:nvSpPr>
              <p:cNvPr id="1261" name="TextBox 1260"/>
              <p:cNvSpPr txBox="1"/>
              <p:nvPr/>
            </p:nvSpPr>
            <p:spPr>
              <a:xfrm>
                <a:off x="3059832" y="1700808"/>
                <a:ext cx="288033" cy="32701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 smtClean="0"/>
                  <a:t>P</a:t>
                </a:r>
                <a:endParaRPr lang="el-GR" sz="1100" b="1" dirty="0"/>
              </a:p>
            </p:txBody>
          </p:sp>
        </p:grpSp>
        <p:grpSp>
          <p:nvGrpSpPr>
            <p:cNvPr id="712" name="Group 460"/>
            <p:cNvGrpSpPr/>
            <p:nvPr/>
          </p:nvGrpSpPr>
          <p:grpSpPr>
            <a:xfrm>
              <a:off x="3644280" y="2924944"/>
              <a:ext cx="279648" cy="216024"/>
              <a:chOff x="3059832" y="1700808"/>
              <a:chExt cx="360040" cy="360040"/>
            </a:xfrm>
          </p:grpSpPr>
          <p:sp>
            <p:nvSpPr>
              <p:cNvPr id="1256" name="Oval 1255"/>
              <p:cNvSpPr/>
              <p:nvPr/>
            </p:nvSpPr>
            <p:spPr>
              <a:xfrm>
                <a:off x="3059832" y="1700808"/>
                <a:ext cx="360040" cy="36004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sz="1100" b="1"/>
              </a:p>
            </p:txBody>
          </p:sp>
          <p:sp>
            <p:nvSpPr>
              <p:cNvPr id="1257" name="TextBox 1256"/>
              <p:cNvSpPr txBox="1"/>
              <p:nvPr/>
            </p:nvSpPr>
            <p:spPr>
              <a:xfrm>
                <a:off x="3059832" y="1700808"/>
                <a:ext cx="288033" cy="32701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 smtClean="0"/>
                  <a:t>P</a:t>
                </a:r>
                <a:endParaRPr lang="el-GR" sz="1100" b="1" dirty="0"/>
              </a:p>
            </p:txBody>
          </p:sp>
        </p:grpSp>
        <p:grpSp>
          <p:nvGrpSpPr>
            <p:cNvPr id="721" name="Ομάδα 517"/>
            <p:cNvGrpSpPr/>
            <p:nvPr/>
          </p:nvGrpSpPr>
          <p:grpSpPr>
            <a:xfrm>
              <a:off x="3275856" y="4267511"/>
              <a:ext cx="741381" cy="313617"/>
              <a:chOff x="782926" y="4097640"/>
              <a:chExt cx="741381" cy="313617"/>
            </a:xfrm>
          </p:grpSpPr>
          <p:sp>
            <p:nvSpPr>
              <p:cNvPr id="1253" name="Ελεύθερη σχεδίαση 518"/>
              <p:cNvSpPr/>
              <p:nvPr/>
            </p:nvSpPr>
            <p:spPr>
              <a:xfrm>
                <a:off x="899573" y="4097640"/>
                <a:ext cx="484966" cy="298821"/>
              </a:xfrm>
              <a:custGeom>
                <a:avLst/>
                <a:gdLst>
                  <a:gd name="connsiteX0" fmla="*/ 440578 w 446557"/>
                  <a:gd name="connsiteY0" fmla="*/ 42367 h 224208"/>
                  <a:gd name="connsiteX1" fmla="*/ 317748 w 446557"/>
                  <a:gd name="connsiteY1" fmla="*/ 1424 h 224208"/>
                  <a:gd name="connsiteX2" fmla="*/ 99384 w 446557"/>
                  <a:gd name="connsiteY2" fmla="*/ 15072 h 224208"/>
                  <a:gd name="connsiteX3" fmla="*/ 3850 w 446557"/>
                  <a:gd name="connsiteY3" fmla="*/ 69663 h 224208"/>
                  <a:gd name="connsiteX4" fmla="*/ 44793 w 446557"/>
                  <a:gd name="connsiteY4" fmla="*/ 206141 h 224208"/>
                  <a:gd name="connsiteX5" fmla="*/ 276805 w 446557"/>
                  <a:gd name="connsiteY5" fmla="*/ 219788 h 224208"/>
                  <a:gd name="connsiteX6" fmla="*/ 413283 w 446557"/>
                  <a:gd name="connsiteY6" fmla="*/ 178845 h 224208"/>
                  <a:gd name="connsiteX7" fmla="*/ 440578 w 446557"/>
                  <a:gd name="connsiteY7" fmla="*/ 42367 h 2242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46557" h="224208">
                    <a:moveTo>
                      <a:pt x="440578" y="42367"/>
                    </a:moveTo>
                    <a:cubicBezTo>
                      <a:pt x="424656" y="12797"/>
                      <a:pt x="374614" y="5973"/>
                      <a:pt x="317748" y="1424"/>
                    </a:cubicBezTo>
                    <a:cubicBezTo>
                      <a:pt x="260882" y="-3125"/>
                      <a:pt x="151700" y="3699"/>
                      <a:pt x="99384" y="15072"/>
                    </a:cubicBezTo>
                    <a:cubicBezTo>
                      <a:pt x="47068" y="26445"/>
                      <a:pt x="12949" y="37818"/>
                      <a:pt x="3850" y="69663"/>
                    </a:cubicBezTo>
                    <a:cubicBezTo>
                      <a:pt x="-5249" y="101508"/>
                      <a:pt x="-699" y="181120"/>
                      <a:pt x="44793" y="206141"/>
                    </a:cubicBezTo>
                    <a:cubicBezTo>
                      <a:pt x="90285" y="231162"/>
                      <a:pt x="215390" y="224337"/>
                      <a:pt x="276805" y="219788"/>
                    </a:cubicBezTo>
                    <a:cubicBezTo>
                      <a:pt x="338220" y="215239"/>
                      <a:pt x="388262" y="208415"/>
                      <a:pt x="413283" y="178845"/>
                    </a:cubicBezTo>
                    <a:cubicBezTo>
                      <a:pt x="438304" y="149275"/>
                      <a:pt x="456500" y="71937"/>
                      <a:pt x="440578" y="4236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84000">
                    <a:schemeClr val="bg1">
                      <a:lumMod val="6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0">
                <a:solidFill>
                  <a:schemeClr val="tx1">
                    <a:lumMod val="75000"/>
                    <a:lumOff val="2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55" name="2832 - TextBox"/>
              <p:cNvSpPr txBox="1"/>
              <p:nvPr/>
            </p:nvSpPr>
            <p:spPr>
              <a:xfrm>
                <a:off x="782926" y="4103480"/>
                <a:ext cx="74138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 smtClean="0">
                    <a:latin typeface="Helvetica" panose="020B0604020202030204" pitchFamily="34" charset="0"/>
                    <a:cs typeface="Arial" pitchFamily="34" charset="0"/>
                  </a:rPr>
                  <a:t>ATF4</a:t>
                </a:r>
                <a:endParaRPr lang="el-GR" sz="14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1241" name="247 - Ευθύγραμμο βέλος σύνδεσης"/>
            <p:cNvCxnSpPr/>
            <p:nvPr/>
          </p:nvCxnSpPr>
          <p:spPr>
            <a:xfrm>
              <a:off x="3634986" y="3905512"/>
              <a:ext cx="910" cy="387584"/>
            </a:xfrm>
            <a:prstGeom prst="straightConnector1">
              <a:avLst/>
            </a:prstGeom>
            <a:ln w="22225">
              <a:solidFill>
                <a:schemeClr val="tx1">
                  <a:lumMod val="75000"/>
                  <a:lumOff val="25000"/>
                </a:schemeClr>
              </a:solidFill>
              <a:prstDash val="sysDash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4" name="247 - Ευθύγραμμο βέλος σύνδεσης"/>
            <p:cNvCxnSpPr/>
            <p:nvPr/>
          </p:nvCxnSpPr>
          <p:spPr>
            <a:xfrm>
              <a:off x="3635896" y="3212976"/>
              <a:ext cx="910" cy="387584"/>
            </a:xfrm>
            <a:prstGeom prst="straightConnector1">
              <a:avLst/>
            </a:prstGeom>
            <a:ln w="22225">
              <a:solidFill>
                <a:schemeClr val="tx1">
                  <a:lumMod val="75000"/>
                  <a:lumOff val="25000"/>
                </a:schemeClr>
              </a:solidFill>
              <a:prstDash val="sysDash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22" name="2792 - Ομάδα"/>
            <p:cNvGrpSpPr/>
            <p:nvPr/>
          </p:nvGrpSpPr>
          <p:grpSpPr>
            <a:xfrm>
              <a:off x="3275856" y="3573016"/>
              <a:ext cx="696845" cy="346971"/>
              <a:chOff x="4719204" y="2302492"/>
              <a:chExt cx="542196" cy="252000"/>
            </a:xfrm>
          </p:grpSpPr>
          <p:sp>
            <p:nvSpPr>
              <p:cNvPr id="1250" name="2790 - Έλλειψη"/>
              <p:cNvSpPr/>
              <p:nvPr/>
            </p:nvSpPr>
            <p:spPr>
              <a:xfrm>
                <a:off x="4803566" y="2302492"/>
                <a:ext cx="360000" cy="252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68000">
                    <a:srgbClr val="00B050"/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accent3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52" name="2791 - TextBox"/>
              <p:cNvSpPr txBox="1"/>
              <p:nvPr/>
            </p:nvSpPr>
            <p:spPr>
              <a:xfrm>
                <a:off x="4719204" y="2307917"/>
                <a:ext cx="542196" cy="1900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b="1" dirty="0" smtClean="0">
                    <a:latin typeface="Arial" pitchFamily="34" charset="0"/>
                    <a:cs typeface="Arial" pitchFamily="34" charset="0"/>
                  </a:rPr>
                  <a:t>eIF2</a:t>
                </a:r>
                <a:r>
                  <a:rPr lang="el-GR" sz="1100" b="1" dirty="0" smtClean="0">
                    <a:latin typeface="Arial" pitchFamily="34" charset="0"/>
                    <a:cs typeface="Arial" pitchFamily="34" charset="0"/>
                  </a:rPr>
                  <a:t>α</a:t>
                </a:r>
                <a:endParaRPr lang="el-GR" sz="1100" b="1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23" name="Group 471"/>
            <p:cNvGrpSpPr/>
            <p:nvPr/>
          </p:nvGrpSpPr>
          <p:grpSpPr>
            <a:xfrm>
              <a:off x="3716288" y="3429000"/>
              <a:ext cx="279648" cy="216024"/>
              <a:chOff x="3059832" y="1700808"/>
              <a:chExt cx="360040" cy="360040"/>
            </a:xfrm>
          </p:grpSpPr>
          <p:sp>
            <p:nvSpPr>
              <p:cNvPr id="1247" name="Oval 1246"/>
              <p:cNvSpPr/>
              <p:nvPr/>
            </p:nvSpPr>
            <p:spPr>
              <a:xfrm>
                <a:off x="3059832" y="1700808"/>
                <a:ext cx="360040" cy="36004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sz="1100" b="1"/>
              </a:p>
            </p:txBody>
          </p:sp>
          <p:sp>
            <p:nvSpPr>
              <p:cNvPr id="1248" name="TextBox 1247"/>
              <p:cNvSpPr txBox="1"/>
              <p:nvPr/>
            </p:nvSpPr>
            <p:spPr>
              <a:xfrm>
                <a:off x="3059832" y="1700808"/>
                <a:ext cx="288033" cy="32701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 smtClean="0"/>
                  <a:t>P</a:t>
                </a:r>
                <a:endParaRPr lang="el-GR" sz="1100" b="1" dirty="0"/>
              </a:p>
            </p:txBody>
          </p:sp>
        </p:grpSp>
      </p:grpSp>
      <p:sp>
        <p:nvSpPr>
          <p:cNvPr id="1103" name="1104 - TextBox"/>
          <p:cNvSpPr txBox="1"/>
          <p:nvPr/>
        </p:nvSpPr>
        <p:spPr>
          <a:xfrm>
            <a:off x="6911752" y="620688"/>
            <a:ext cx="2232248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Plasma </a:t>
            </a:r>
            <a:r>
              <a:rPr 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membrane</a:t>
            </a:r>
            <a:endParaRPr lang="el-GR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107" name="Group 1231"/>
          <p:cNvGrpSpPr/>
          <p:nvPr/>
        </p:nvGrpSpPr>
        <p:grpSpPr>
          <a:xfrm>
            <a:off x="1475656" y="5085184"/>
            <a:ext cx="1897312" cy="392605"/>
            <a:chOff x="4491258" y="6150196"/>
            <a:chExt cx="1897312" cy="392605"/>
          </a:xfrm>
        </p:grpSpPr>
        <p:grpSp>
          <p:nvGrpSpPr>
            <p:cNvPr id="1108" name="Ομάδα 542"/>
            <p:cNvGrpSpPr/>
            <p:nvPr/>
          </p:nvGrpSpPr>
          <p:grpSpPr>
            <a:xfrm>
              <a:off x="5205826" y="6150196"/>
              <a:ext cx="741381" cy="307777"/>
              <a:chOff x="1196755" y="4285687"/>
              <a:chExt cx="741381" cy="307777"/>
            </a:xfrm>
          </p:grpSpPr>
          <p:sp>
            <p:nvSpPr>
              <p:cNvPr id="1121" name="Ελεύθερη σχεδίαση 543"/>
              <p:cNvSpPr/>
              <p:nvPr/>
            </p:nvSpPr>
            <p:spPr>
              <a:xfrm>
                <a:off x="1268763" y="4285687"/>
                <a:ext cx="484966" cy="298821"/>
              </a:xfrm>
              <a:custGeom>
                <a:avLst/>
                <a:gdLst>
                  <a:gd name="connsiteX0" fmla="*/ 440578 w 446557"/>
                  <a:gd name="connsiteY0" fmla="*/ 42367 h 224208"/>
                  <a:gd name="connsiteX1" fmla="*/ 317748 w 446557"/>
                  <a:gd name="connsiteY1" fmla="*/ 1424 h 224208"/>
                  <a:gd name="connsiteX2" fmla="*/ 99384 w 446557"/>
                  <a:gd name="connsiteY2" fmla="*/ 15072 h 224208"/>
                  <a:gd name="connsiteX3" fmla="*/ 3850 w 446557"/>
                  <a:gd name="connsiteY3" fmla="*/ 69663 h 224208"/>
                  <a:gd name="connsiteX4" fmla="*/ 44793 w 446557"/>
                  <a:gd name="connsiteY4" fmla="*/ 206141 h 224208"/>
                  <a:gd name="connsiteX5" fmla="*/ 276805 w 446557"/>
                  <a:gd name="connsiteY5" fmla="*/ 219788 h 224208"/>
                  <a:gd name="connsiteX6" fmla="*/ 413283 w 446557"/>
                  <a:gd name="connsiteY6" fmla="*/ 178845 h 224208"/>
                  <a:gd name="connsiteX7" fmla="*/ 440578 w 446557"/>
                  <a:gd name="connsiteY7" fmla="*/ 42367 h 2242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46557" h="224208">
                    <a:moveTo>
                      <a:pt x="440578" y="42367"/>
                    </a:moveTo>
                    <a:cubicBezTo>
                      <a:pt x="424656" y="12797"/>
                      <a:pt x="374614" y="5973"/>
                      <a:pt x="317748" y="1424"/>
                    </a:cubicBezTo>
                    <a:cubicBezTo>
                      <a:pt x="260882" y="-3125"/>
                      <a:pt x="151700" y="3699"/>
                      <a:pt x="99384" y="15072"/>
                    </a:cubicBezTo>
                    <a:cubicBezTo>
                      <a:pt x="47068" y="26445"/>
                      <a:pt x="12949" y="37818"/>
                      <a:pt x="3850" y="69663"/>
                    </a:cubicBezTo>
                    <a:cubicBezTo>
                      <a:pt x="-5249" y="101508"/>
                      <a:pt x="-699" y="181120"/>
                      <a:pt x="44793" y="206141"/>
                    </a:cubicBezTo>
                    <a:cubicBezTo>
                      <a:pt x="90285" y="231162"/>
                      <a:pt x="215390" y="224337"/>
                      <a:pt x="276805" y="219788"/>
                    </a:cubicBezTo>
                    <a:cubicBezTo>
                      <a:pt x="338220" y="215239"/>
                      <a:pt x="388262" y="208415"/>
                      <a:pt x="413283" y="178845"/>
                    </a:cubicBezTo>
                    <a:cubicBezTo>
                      <a:pt x="438304" y="149275"/>
                      <a:pt x="456500" y="71937"/>
                      <a:pt x="440578" y="4236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84000">
                    <a:schemeClr val="bg1">
                      <a:lumMod val="6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0">
                <a:solidFill>
                  <a:schemeClr val="tx1">
                    <a:lumMod val="75000"/>
                    <a:lumOff val="2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22" name="2832 - TextBox"/>
              <p:cNvSpPr txBox="1"/>
              <p:nvPr/>
            </p:nvSpPr>
            <p:spPr>
              <a:xfrm>
                <a:off x="1196755" y="4285687"/>
                <a:ext cx="74138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 smtClean="0">
                    <a:latin typeface="Helvetica" panose="020B0604020202030204" pitchFamily="34" charset="0"/>
                    <a:cs typeface="Arial" pitchFamily="34" charset="0"/>
                  </a:rPr>
                  <a:t>ATF4</a:t>
                </a:r>
                <a:endParaRPr lang="el-GR" sz="14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109" name="Ομάδα 10"/>
            <p:cNvGrpSpPr/>
            <p:nvPr/>
          </p:nvGrpSpPr>
          <p:grpSpPr>
            <a:xfrm>
              <a:off x="4491258" y="6240222"/>
              <a:ext cx="1897312" cy="302579"/>
              <a:chOff x="3564125" y="6171720"/>
              <a:chExt cx="2160003" cy="281616"/>
            </a:xfrm>
          </p:grpSpPr>
          <p:grpSp>
            <p:nvGrpSpPr>
              <p:cNvPr id="1111" name="579 - Ομάδα"/>
              <p:cNvGrpSpPr/>
              <p:nvPr/>
            </p:nvGrpSpPr>
            <p:grpSpPr>
              <a:xfrm>
                <a:off x="3564125" y="6171720"/>
                <a:ext cx="2159998" cy="229806"/>
                <a:chOff x="4607531" y="4263590"/>
                <a:chExt cx="318347" cy="94134"/>
              </a:xfrm>
            </p:grpSpPr>
            <p:cxnSp>
              <p:nvCxnSpPr>
                <p:cNvPr id="1114" name="352 - Ευθεία γραμμή σύνδεσης"/>
                <p:cNvCxnSpPr/>
                <p:nvPr/>
              </p:nvCxnSpPr>
              <p:spPr>
                <a:xfrm>
                  <a:off x="4607531" y="4357724"/>
                  <a:ext cx="318347" cy="0"/>
                </a:xfrm>
                <a:prstGeom prst="line">
                  <a:avLst/>
                </a:prstGeom>
                <a:ln w="19050" cap="rnd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15" name="1192 - Ομάδα"/>
                <p:cNvGrpSpPr/>
                <p:nvPr/>
              </p:nvGrpSpPr>
              <p:grpSpPr>
                <a:xfrm>
                  <a:off x="4867681" y="4263590"/>
                  <a:ext cx="31835" cy="88479"/>
                  <a:chOff x="4723649" y="4486994"/>
                  <a:chExt cx="31835" cy="88479"/>
                </a:xfrm>
              </p:grpSpPr>
              <p:cxnSp>
                <p:nvCxnSpPr>
                  <p:cNvPr id="1116" name="354 - Ευθεία γραμμή σύνδεσης"/>
                  <p:cNvCxnSpPr/>
                  <p:nvPr/>
                </p:nvCxnSpPr>
                <p:spPr>
                  <a:xfrm flipV="1">
                    <a:off x="4723655" y="4486994"/>
                    <a:ext cx="0" cy="88479"/>
                  </a:xfrm>
                  <a:prstGeom prst="line">
                    <a:avLst/>
                  </a:prstGeom>
                  <a:ln w="19050" cap="rnd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0" name="355 - Ευθύγραμμο βέλος σύνδεσης"/>
                  <p:cNvCxnSpPr/>
                  <p:nvPr/>
                </p:nvCxnSpPr>
                <p:spPr>
                  <a:xfrm>
                    <a:off x="4723649" y="4486994"/>
                    <a:ext cx="31835" cy="0"/>
                  </a:xfrm>
                  <a:prstGeom prst="straightConnector1">
                    <a:avLst/>
                  </a:prstGeom>
                  <a:ln w="19050" cap="rnd">
                    <a:solidFill>
                      <a:schemeClr val="tx1">
                        <a:lumMod val="95000"/>
                        <a:lumOff val="5000"/>
                      </a:schemeClr>
                    </a:solidFill>
                    <a:tailEnd type="triangle" w="lg" len="lg"/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112" name="356 - Ευθεία γραμμή σύνδεσης"/>
              <p:cNvCxnSpPr/>
              <p:nvPr/>
            </p:nvCxnSpPr>
            <p:spPr>
              <a:xfrm>
                <a:off x="3564128" y="6453336"/>
                <a:ext cx="2160000" cy="0"/>
              </a:xfrm>
              <a:prstGeom prst="line">
                <a:avLst/>
              </a:prstGeom>
              <a:ln w="19050" cap="rnd">
                <a:solidFill>
                  <a:schemeClr val="tx1">
                    <a:lumMod val="95000"/>
                    <a:lumOff val="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23" name="Group 1231"/>
          <p:cNvGrpSpPr/>
          <p:nvPr/>
        </p:nvGrpSpPr>
        <p:grpSpPr>
          <a:xfrm>
            <a:off x="3563888" y="5085184"/>
            <a:ext cx="1897312" cy="392605"/>
            <a:chOff x="4491258" y="6150196"/>
            <a:chExt cx="1897312" cy="392605"/>
          </a:xfrm>
        </p:grpSpPr>
        <p:grpSp>
          <p:nvGrpSpPr>
            <p:cNvPr id="1124" name="Ομάδα 548"/>
            <p:cNvGrpSpPr/>
            <p:nvPr/>
          </p:nvGrpSpPr>
          <p:grpSpPr>
            <a:xfrm>
              <a:off x="5026314" y="6150196"/>
              <a:ext cx="900024" cy="307777"/>
              <a:chOff x="1530137" y="4300957"/>
              <a:chExt cx="900024" cy="307777"/>
            </a:xfrm>
          </p:grpSpPr>
          <p:sp>
            <p:nvSpPr>
              <p:cNvPr id="1132" name="Ελεύθερη σχεδίαση 549"/>
              <p:cNvSpPr/>
              <p:nvPr/>
            </p:nvSpPr>
            <p:spPr>
              <a:xfrm>
                <a:off x="1602145" y="4300957"/>
                <a:ext cx="704738" cy="261610"/>
              </a:xfrm>
              <a:custGeom>
                <a:avLst/>
                <a:gdLst>
                  <a:gd name="connsiteX0" fmla="*/ 440578 w 446557"/>
                  <a:gd name="connsiteY0" fmla="*/ 42367 h 224208"/>
                  <a:gd name="connsiteX1" fmla="*/ 317748 w 446557"/>
                  <a:gd name="connsiteY1" fmla="*/ 1424 h 224208"/>
                  <a:gd name="connsiteX2" fmla="*/ 99384 w 446557"/>
                  <a:gd name="connsiteY2" fmla="*/ 15072 h 224208"/>
                  <a:gd name="connsiteX3" fmla="*/ 3850 w 446557"/>
                  <a:gd name="connsiteY3" fmla="*/ 69663 h 224208"/>
                  <a:gd name="connsiteX4" fmla="*/ 44793 w 446557"/>
                  <a:gd name="connsiteY4" fmla="*/ 206141 h 224208"/>
                  <a:gd name="connsiteX5" fmla="*/ 276805 w 446557"/>
                  <a:gd name="connsiteY5" fmla="*/ 219788 h 224208"/>
                  <a:gd name="connsiteX6" fmla="*/ 413283 w 446557"/>
                  <a:gd name="connsiteY6" fmla="*/ 178845 h 224208"/>
                  <a:gd name="connsiteX7" fmla="*/ 440578 w 446557"/>
                  <a:gd name="connsiteY7" fmla="*/ 42367 h 2242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46557" h="224208">
                    <a:moveTo>
                      <a:pt x="440578" y="42367"/>
                    </a:moveTo>
                    <a:cubicBezTo>
                      <a:pt x="424656" y="12797"/>
                      <a:pt x="374614" y="5973"/>
                      <a:pt x="317748" y="1424"/>
                    </a:cubicBezTo>
                    <a:cubicBezTo>
                      <a:pt x="260882" y="-3125"/>
                      <a:pt x="151700" y="3699"/>
                      <a:pt x="99384" y="15072"/>
                    </a:cubicBezTo>
                    <a:cubicBezTo>
                      <a:pt x="47068" y="26445"/>
                      <a:pt x="12949" y="37818"/>
                      <a:pt x="3850" y="69663"/>
                    </a:cubicBezTo>
                    <a:cubicBezTo>
                      <a:pt x="-5249" y="101508"/>
                      <a:pt x="-699" y="181120"/>
                      <a:pt x="44793" y="206141"/>
                    </a:cubicBezTo>
                    <a:cubicBezTo>
                      <a:pt x="90285" y="231162"/>
                      <a:pt x="215390" y="224337"/>
                      <a:pt x="276805" y="219788"/>
                    </a:cubicBezTo>
                    <a:cubicBezTo>
                      <a:pt x="338220" y="215239"/>
                      <a:pt x="388262" y="208415"/>
                      <a:pt x="413283" y="178845"/>
                    </a:cubicBezTo>
                    <a:cubicBezTo>
                      <a:pt x="438304" y="149275"/>
                      <a:pt x="456500" y="71937"/>
                      <a:pt x="440578" y="4236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98000">
                    <a:schemeClr val="accent6">
                      <a:lumMod val="7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0">
                <a:solidFill>
                  <a:schemeClr val="tx1">
                    <a:lumMod val="75000"/>
                    <a:lumOff val="2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33" name="2832 - TextBox"/>
              <p:cNvSpPr txBox="1"/>
              <p:nvPr/>
            </p:nvSpPr>
            <p:spPr>
              <a:xfrm>
                <a:off x="1530137" y="4300957"/>
                <a:ext cx="9000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 smtClean="0">
                    <a:latin typeface="Helvetica" panose="020B0604020202030204" pitchFamily="34" charset="0"/>
                    <a:cs typeface="Arial" pitchFamily="34" charset="0"/>
                  </a:rPr>
                  <a:t>XBP-1s</a:t>
                </a:r>
                <a:endParaRPr lang="el-GR" sz="14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125" name="Ομάδα 10"/>
            <p:cNvGrpSpPr/>
            <p:nvPr/>
          </p:nvGrpSpPr>
          <p:grpSpPr>
            <a:xfrm>
              <a:off x="4491258" y="6240222"/>
              <a:ext cx="1897312" cy="302579"/>
              <a:chOff x="3564125" y="6171720"/>
              <a:chExt cx="2160003" cy="281616"/>
            </a:xfrm>
          </p:grpSpPr>
          <p:grpSp>
            <p:nvGrpSpPr>
              <p:cNvPr id="1126" name="579 - Ομάδα"/>
              <p:cNvGrpSpPr/>
              <p:nvPr/>
            </p:nvGrpSpPr>
            <p:grpSpPr>
              <a:xfrm>
                <a:off x="3564125" y="6171720"/>
                <a:ext cx="2159998" cy="229806"/>
                <a:chOff x="4607531" y="4263590"/>
                <a:chExt cx="318347" cy="94134"/>
              </a:xfrm>
            </p:grpSpPr>
            <p:cxnSp>
              <p:nvCxnSpPr>
                <p:cNvPr id="1128" name="352 - Ευθεία γραμμή σύνδεσης"/>
                <p:cNvCxnSpPr/>
                <p:nvPr/>
              </p:nvCxnSpPr>
              <p:spPr>
                <a:xfrm>
                  <a:off x="4607531" y="4357724"/>
                  <a:ext cx="318347" cy="0"/>
                </a:xfrm>
                <a:prstGeom prst="line">
                  <a:avLst/>
                </a:prstGeom>
                <a:ln w="19050" cap="rnd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29" name="1192 - Ομάδα"/>
                <p:cNvGrpSpPr/>
                <p:nvPr/>
              </p:nvGrpSpPr>
              <p:grpSpPr>
                <a:xfrm>
                  <a:off x="4867681" y="4263590"/>
                  <a:ext cx="31835" cy="88479"/>
                  <a:chOff x="4723649" y="4486994"/>
                  <a:chExt cx="31835" cy="88479"/>
                </a:xfrm>
              </p:grpSpPr>
              <p:cxnSp>
                <p:nvCxnSpPr>
                  <p:cNvPr id="1130" name="354 - Ευθεία γραμμή σύνδεσης"/>
                  <p:cNvCxnSpPr/>
                  <p:nvPr/>
                </p:nvCxnSpPr>
                <p:spPr>
                  <a:xfrm flipV="1">
                    <a:off x="4723655" y="4486994"/>
                    <a:ext cx="0" cy="88479"/>
                  </a:xfrm>
                  <a:prstGeom prst="line">
                    <a:avLst/>
                  </a:prstGeom>
                  <a:ln w="19050" cap="rnd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1" name="355 - Ευθύγραμμο βέλος σύνδεσης"/>
                  <p:cNvCxnSpPr/>
                  <p:nvPr/>
                </p:nvCxnSpPr>
                <p:spPr>
                  <a:xfrm>
                    <a:off x="4723649" y="4486994"/>
                    <a:ext cx="31835" cy="0"/>
                  </a:xfrm>
                  <a:prstGeom prst="straightConnector1">
                    <a:avLst/>
                  </a:prstGeom>
                  <a:ln w="19050" cap="rnd">
                    <a:solidFill>
                      <a:schemeClr val="tx1">
                        <a:lumMod val="95000"/>
                        <a:lumOff val="5000"/>
                      </a:schemeClr>
                    </a:solidFill>
                    <a:tailEnd type="triangle" w="lg" len="lg"/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127" name="356 - Ευθεία γραμμή σύνδεσης"/>
              <p:cNvCxnSpPr/>
              <p:nvPr/>
            </p:nvCxnSpPr>
            <p:spPr>
              <a:xfrm>
                <a:off x="3564128" y="6453336"/>
                <a:ext cx="2160000" cy="0"/>
              </a:xfrm>
              <a:prstGeom prst="line">
                <a:avLst/>
              </a:prstGeom>
              <a:ln w="19050" cap="rnd">
                <a:solidFill>
                  <a:schemeClr val="tx1">
                    <a:lumMod val="95000"/>
                    <a:lumOff val="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34" name="Group 1133"/>
          <p:cNvGrpSpPr/>
          <p:nvPr/>
        </p:nvGrpSpPr>
        <p:grpSpPr>
          <a:xfrm>
            <a:off x="5580112" y="4863137"/>
            <a:ext cx="1897312" cy="690661"/>
            <a:chOff x="6773248" y="4431089"/>
            <a:chExt cx="1897312" cy="690661"/>
          </a:xfrm>
        </p:grpSpPr>
        <p:grpSp>
          <p:nvGrpSpPr>
            <p:cNvPr id="1142" name="Group 1231"/>
            <p:cNvGrpSpPr/>
            <p:nvPr/>
          </p:nvGrpSpPr>
          <p:grpSpPr>
            <a:xfrm>
              <a:off x="6773248" y="4431089"/>
              <a:ext cx="1897312" cy="690661"/>
              <a:chOff x="4491258" y="5928149"/>
              <a:chExt cx="1897312" cy="690661"/>
            </a:xfrm>
          </p:grpSpPr>
          <p:sp>
            <p:nvSpPr>
              <p:cNvPr id="1150" name="Ελεύθερη σχεδίαση 545"/>
              <p:cNvSpPr/>
              <p:nvPr/>
            </p:nvSpPr>
            <p:spPr>
              <a:xfrm rot="14912528">
                <a:off x="5169140" y="5928765"/>
                <a:ext cx="690661" cy="689430"/>
              </a:xfrm>
              <a:custGeom>
                <a:avLst/>
                <a:gdLst>
                  <a:gd name="connsiteX0" fmla="*/ 217027 w 223537"/>
                  <a:gd name="connsiteY0" fmla="*/ 9971 h 597607"/>
                  <a:gd name="connsiteX1" fmla="*/ 98274 w 223537"/>
                  <a:gd name="connsiteY1" fmla="*/ 57473 h 597607"/>
                  <a:gd name="connsiteX2" fmla="*/ 38897 w 223537"/>
                  <a:gd name="connsiteY2" fmla="*/ 318730 h 597607"/>
                  <a:gd name="connsiteX3" fmla="*/ 3271 w 223537"/>
                  <a:gd name="connsiteY3" fmla="*/ 579987 h 597607"/>
                  <a:gd name="connsiteX4" fmla="*/ 122024 w 223537"/>
                  <a:gd name="connsiteY4" fmla="*/ 556236 h 597607"/>
                  <a:gd name="connsiteX5" fmla="*/ 169526 w 223537"/>
                  <a:gd name="connsiteY5" fmla="*/ 413733 h 597607"/>
                  <a:gd name="connsiteX6" fmla="*/ 205152 w 223537"/>
                  <a:gd name="connsiteY6" fmla="*/ 199977 h 597607"/>
                  <a:gd name="connsiteX7" fmla="*/ 217027 w 223537"/>
                  <a:gd name="connsiteY7" fmla="*/ 9971 h 597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23537" h="597607">
                    <a:moveTo>
                      <a:pt x="217027" y="9971"/>
                    </a:moveTo>
                    <a:cubicBezTo>
                      <a:pt x="199214" y="-13779"/>
                      <a:pt x="127962" y="6013"/>
                      <a:pt x="98274" y="57473"/>
                    </a:cubicBezTo>
                    <a:cubicBezTo>
                      <a:pt x="68586" y="108933"/>
                      <a:pt x="54731" y="231644"/>
                      <a:pt x="38897" y="318730"/>
                    </a:cubicBezTo>
                    <a:cubicBezTo>
                      <a:pt x="23063" y="405816"/>
                      <a:pt x="-10583" y="540403"/>
                      <a:pt x="3271" y="579987"/>
                    </a:cubicBezTo>
                    <a:cubicBezTo>
                      <a:pt x="17125" y="619571"/>
                      <a:pt x="94315" y="583945"/>
                      <a:pt x="122024" y="556236"/>
                    </a:cubicBezTo>
                    <a:cubicBezTo>
                      <a:pt x="149733" y="528527"/>
                      <a:pt x="155671" y="473109"/>
                      <a:pt x="169526" y="413733"/>
                    </a:cubicBezTo>
                    <a:cubicBezTo>
                      <a:pt x="183381" y="354357"/>
                      <a:pt x="199214" y="261333"/>
                      <a:pt x="205152" y="199977"/>
                    </a:cubicBezTo>
                    <a:cubicBezTo>
                      <a:pt x="211090" y="138621"/>
                      <a:pt x="234840" y="33721"/>
                      <a:pt x="217027" y="9971"/>
                    </a:cubicBezTo>
                    <a:close/>
                  </a:path>
                </a:pathLst>
              </a:custGeom>
              <a:gradFill flip="none" rotWithShape="1">
                <a:gsLst>
                  <a:gs pos="10000">
                    <a:schemeClr val="bg1"/>
                  </a:gs>
                  <a:gs pos="88000">
                    <a:srgbClr val="C00000"/>
                  </a:gs>
                </a:gsLst>
                <a:path path="circle">
                  <a:fillToRect l="50000" t="50000" r="50000" b="50000"/>
                </a:path>
                <a:tileRect/>
              </a:gradFill>
              <a:ln w="0">
                <a:solidFill>
                  <a:schemeClr val="tx1">
                    <a:lumMod val="75000"/>
                    <a:lumOff val="2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grpSp>
            <p:nvGrpSpPr>
              <p:cNvPr id="1151" name="Ομάδα 10"/>
              <p:cNvGrpSpPr/>
              <p:nvPr/>
            </p:nvGrpSpPr>
            <p:grpSpPr>
              <a:xfrm>
                <a:off x="4491258" y="6240222"/>
                <a:ext cx="1897312" cy="302579"/>
                <a:chOff x="3564125" y="6171720"/>
                <a:chExt cx="2160003" cy="281616"/>
              </a:xfrm>
            </p:grpSpPr>
            <p:grpSp>
              <p:nvGrpSpPr>
                <p:cNvPr id="1152" name="579 - Ομάδα"/>
                <p:cNvGrpSpPr/>
                <p:nvPr/>
              </p:nvGrpSpPr>
              <p:grpSpPr>
                <a:xfrm>
                  <a:off x="3564125" y="6171720"/>
                  <a:ext cx="2159998" cy="229806"/>
                  <a:chOff x="4607531" y="4263590"/>
                  <a:chExt cx="318347" cy="94134"/>
                </a:xfrm>
              </p:grpSpPr>
              <p:cxnSp>
                <p:nvCxnSpPr>
                  <p:cNvPr id="1154" name="352 - Ευθεία γραμμή σύνδεσης"/>
                  <p:cNvCxnSpPr/>
                  <p:nvPr/>
                </p:nvCxnSpPr>
                <p:spPr>
                  <a:xfrm>
                    <a:off x="4607531" y="4357724"/>
                    <a:ext cx="318347" cy="0"/>
                  </a:xfrm>
                  <a:prstGeom prst="line">
                    <a:avLst/>
                  </a:prstGeom>
                  <a:ln w="19050" cap="rnd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155" name="1192 - Ομάδα"/>
                  <p:cNvGrpSpPr/>
                  <p:nvPr/>
                </p:nvGrpSpPr>
                <p:grpSpPr>
                  <a:xfrm>
                    <a:off x="4867681" y="4263590"/>
                    <a:ext cx="31835" cy="88479"/>
                    <a:chOff x="4723649" y="4486994"/>
                    <a:chExt cx="31835" cy="88479"/>
                  </a:xfrm>
                </p:grpSpPr>
                <p:cxnSp>
                  <p:nvCxnSpPr>
                    <p:cNvPr id="1156" name="354 - Ευθεία γραμμή σύνδεσης"/>
                    <p:cNvCxnSpPr/>
                    <p:nvPr/>
                  </p:nvCxnSpPr>
                  <p:spPr>
                    <a:xfrm flipV="1">
                      <a:off x="4723655" y="4486994"/>
                      <a:ext cx="0" cy="88479"/>
                    </a:xfrm>
                    <a:prstGeom prst="line">
                      <a:avLst/>
                    </a:prstGeom>
                    <a:ln w="19050" cap="rnd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ln>
                    <a:effectLst>
                      <a:outerShdw blurRad="63500" sx="102000" sy="102000" algn="ctr" rotWithShape="0">
                        <a:prstClr val="black">
                          <a:alpha val="40000"/>
                        </a:prstClr>
                      </a:outerShdw>
                    </a:effectLst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57" name="355 - Ευθύγραμμο βέλος σύνδεσης"/>
                    <p:cNvCxnSpPr/>
                    <p:nvPr/>
                  </p:nvCxnSpPr>
                  <p:spPr>
                    <a:xfrm>
                      <a:off x="4723649" y="4486994"/>
                      <a:ext cx="31835" cy="0"/>
                    </a:xfrm>
                    <a:prstGeom prst="straightConnector1">
                      <a:avLst/>
                    </a:prstGeom>
                    <a:ln w="19050" cap="rnd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tailEnd type="triangle" w="lg" len="lg"/>
                    </a:ln>
                    <a:effectLst>
                      <a:outerShdw blurRad="63500" sx="102000" sy="102000" algn="ctr" rotWithShape="0">
                        <a:prstClr val="black">
                          <a:alpha val="40000"/>
                        </a:prstClr>
                      </a:outerShdw>
                    </a:effectLst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1153" name="356 - Ευθεία γραμμή σύνδεσης"/>
                <p:cNvCxnSpPr/>
                <p:nvPr/>
              </p:nvCxnSpPr>
              <p:spPr>
                <a:xfrm>
                  <a:off x="3564128" y="6453336"/>
                  <a:ext cx="2160000" cy="0"/>
                </a:xfrm>
                <a:prstGeom prst="line">
                  <a:avLst/>
                </a:prstGeom>
                <a:ln w="19050" cap="rnd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147" name="TextBox 1146"/>
            <p:cNvSpPr txBox="1"/>
            <p:nvPr/>
          </p:nvSpPr>
          <p:spPr>
            <a:xfrm>
              <a:off x="7493328" y="4509120"/>
              <a:ext cx="68356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/>
                <a:t>ATF6 (N)</a:t>
              </a:r>
              <a:endParaRPr lang="el-GR" sz="1400" b="1" dirty="0"/>
            </a:p>
          </p:txBody>
        </p:sp>
      </p:grpSp>
      <p:sp>
        <p:nvSpPr>
          <p:cNvPr id="1166" name="1385 - Ορθογώνιο"/>
          <p:cNvSpPr/>
          <p:nvPr/>
        </p:nvSpPr>
        <p:spPr bwMode="auto">
          <a:xfrm>
            <a:off x="5796136" y="5517232"/>
            <a:ext cx="2088232" cy="1340768"/>
          </a:xfrm>
          <a:prstGeom prst="rect">
            <a:avLst/>
          </a:prstGeom>
          <a:solidFill>
            <a:schemeClr val="bg1">
              <a:alpha val="75000"/>
            </a:schemeClr>
          </a:solidFill>
          <a:ln w="0">
            <a:solidFill>
              <a:schemeClr val="tx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ER Chaperones</a:t>
            </a:r>
          </a:p>
          <a:p>
            <a:pPr algn="ctr"/>
            <a:r>
              <a:rPr lang="en-US" sz="1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ERAD components</a:t>
            </a:r>
          </a:p>
          <a:p>
            <a:pPr algn="ctr"/>
            <a:r>
              <a:rPr lang="en-US" sz="1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ER Biogenesis</a:t>
            </a:r>
          </a:p>
          <a:p>
            <a:pPr algn="ctr"/>
            <a:r>
              <a:rPr lang="en-US" sz="1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Inflammatory Response</a:t>
            </a:r>
            <a:endParaRPr lang="en-US" sz="14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74" name="1385 - Ορθογώνιο"/>
          <p:cNvSpPr/>
          <p:nvPr/>
        </p:nvSpPr>
        <p:spPr bwMode="auto">
          <a:xfrm>
            <a:off x="3563888" y="5517232"/>
            <a:ext cx="2088232" cy="1340768"/>
          </a:xfrm>
          <a:prstGeom prst="rect">
            <a:avLst/>
          </a:prstGeom>
          <a:solidFill>
            <a:schemeClr val="bg1">
              <a:alpha val="75000"/>
            </a:schemeClr>
          </a:solidFill>
          <a:ln w="0">
            <a:solidFill>
              <a:schemeClr val="tx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ER Chaperones</a:t>
            </a:r>
          </a:p>
          <a:p>
            <a:pPr algn="ctr"/>
            <a:r>
              <a:rPr lang="en-US" sz="1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ERAD components</a:t>
            </a:r>
          </a:p>
          <a:p>
            <a:pPr algn="ctr"/>
            <a:r>
              <a:rPr lang="en-US" sz="1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ER Biogenesis</a:t>
            </a:r>
          </a:p>
          <a:p>
            <a:pPr algn="ctr"/>
            <a:r>
              <a:rPr lang="en-US" sz="1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Protein Trafficking</a:t>
            </a:r>
          </a:p>
          <a:p>
            <a:pPr algn="ctr"/>
            <a:r>
              <a:rPr lang="en-US" sz="1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Inflammatory Response</a:t>
            </a:r>
            <a:endParaRPr lang="en-US" sz="14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83" name="1385 - Ορθογώνιο"/>
          <p:cNvSpPr/>
          <p:nvPr/>
        </p:nvSpPr>
        <p:spPr bwMode="auto">
          <a:xfrm>
            <a:off x="1259632" y="5517232"/>
            <a:ext cx="2088232" cy="1340768"/>
          </a:xfrm>
          <a:prstGeom prst="rect">
            <a:avLst/>
          </a:prstGeom>
          <a:solidFill>
            <a:schemeClr val="bg1">
              <a:alpha val="75000"/>
            </a:schemeClr>
          </a:solidFill>
          <a:ln w="0">
            <a:solidFill>
              <a:schemeClr val="tx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ER Chaperones</a:t>
            </a:r>
          </a:p>
          <a:p>
            <a:pPr algn="ctr"/>
            <a:r>
              <a:rPr lang="en-US" sz="1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Antioxidant Response</a:t>
            </a:r>
          </a:p>
          <a:p>
            <a:pPr algn="ctr"/>
            <a:r>
              <a:rPr lang="en-US" sz="1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Amino Acid Synthesis</a:t>
            </a:r>
          </a:p>
          <a:p>
            <a:pPr algn="ctr"/>
            <a:r>
              <a:rPr lang="en-US" sz="1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ER-Golgi Trafficking</a:t>
            </a:r>
          </a:p>
          <a:p>
            <a:pPr algn="ctr"/>
            <a:r>
              <a:rPr lang="en-US" sz="1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CHOP</a:t>
            </a:r>
          </a:p>
        </p:txBody>
      </p:sp>
      <p:grpSp>
        <p:nvGrpSpPr>
          <p:cNvPr id="891" name="840 - Ομάδα"/>
          <p:cNvGrpSpPr>
            <a:grpSpLocks/>
          </p:cNvGrpSpPr>
          <p:nvPr/>
        </p:nvGrpSpPr>
        <p:grpSpPr bwMode="auto">
          <a:xfrm>
            <a:off x="4557607" y="116632"/>
            <a:ext cx="2246641" cy="487906"/>
            <a:chOff x="4658591" y="729340"/>
            <a:chExt cx="2246818" cy="487852"/>
          </a:xfrm>
          <a:solidFill>
            <a:schemeClr val="accent6">
              <a:lumMod val="50000"/>
            </a:schemeClr>
          </a:solidFill>
        </p:grpSpPr>
        <p:grpSp>
          <p:nvGrpSpPr>
            <p:cNvPr id="932" name="78 - Ομάδα"/>
            <p:cNvGrpSpPr>
              <a:grpSpLocks/>
            </p:cNvGrpSpPr>
            <p:nvPr/>
          </p:nvGrpSpPr>
          <p:grpSpPr bwMode="auto">
            <a:xfrm>
              <a:off x="4658591" y="733364"/>
              <a:ext cx="938098" cy="291181"/>
              <a:chOff x="2771800" y="605830"/>
              <a:chExt cx="1243186" cy="385879"/>
            </a:xfrm>
            <a:grpFill/>
          </p:grpSpPr>
          <p:grpSp>
            <p:nvGrpSpPr>
              <p:cNvPr id="1275" name="27 - Ομάδα"/>
              <p:cNvGrpSpPr>
                <a:grpSpLocks/>
              </p:cNvGrpSpPr>
              <p:nvPr/>
            </p:nvGrpSpPr>
            <p:grpSpPr bwMode="auto">
              <a:xfrm>
                <a:off x="2771800" y="613271"/>
                <a:ext cx="621578" cy="378438"/>
                <a:chOff x="2771800" y="613271"/>
                <a:chExt cx="621578" cy="378438"/>
              </a:xfrm>
              <a:grpFill/>
            </p:grpSpPr>
            <p:grpSp>
              <p:nvGrpSpPr>
                <p:cNvPr id="1292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305" name="8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306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293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303" name="107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304" name="108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294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31257" y="624880"/>
                  <a:ext cx="108000" cy="352362"/>
                  <a:chOff x="4286092" y="749846"/>
                  <a:chExt cx="112921" cy="368417"/>
                </a:xfrm>
                <a:grpFill/>
              </p:grpSpPr>
              <p:sp>
                <p:nvSpPr>
                  <p:cNvPr id="1301" name="105 - Ελεύθερη σχεδίαση"/>
                  <p:cNvSpPr/>
                  <p:nvPr/>
                </p:nvSpPr>
                <p:spPr>
                  <a:xfrm>
                    <a:off x="4291013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302" name="106 - Έλλειψη"/>
                  <p:cNvSpPr>
                    <a:spLocks noChangeAspect="1"/>
                  </p:cNvSpPr>
                  <p:nvPr/>
                </p:nvSpPr>
                <p:spPr>
                  <a:xfrm>
                    <a:off x="4286092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295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56216" y="615353"/>
                  <a:ext cx="115003" cy="353769"/>
                  <a:chOff x="4683094" y="786182"/>
                  <a:chExt cx="185446" cy="570461"/>
                </a:xfrm>
                <a:grpFill/>
              </p:grpSpPr>
              <p:sp>
                <p:nvSpPr>
                  <p:cNvPr id="1299" name="983 - Ελεύθερη σχεδίαση"/>
                  <p:cNvSpPr/>
                  <p:nvPr/>
                </p:nvSpPr>
                <p:spPr>
                  <a:xfrm>
                    <a:off x="4683094" y="922338"/>
                    <a:ext cx="162864" cy="434305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300" name="984 - Έλλειψη"/>
                  <p:cNvSpPr>
                    <a:spLocks noChangeAspect="1"/>
                  </p:cNvSpPr>
                  <p:nvPr/>
                </p:nvSpPr>
                <p:spPr>
                  <a:xfrm>
                    <a:off x="4694387" y="786182"/>
                    <a:ext cx="174153" cy="17415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296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85378" y="624880"/>
                  <a:ext cx="108000" cy="348462"/>
                  <a:chOff x="5253117" y="692693"/>
                  <a:chExt cx="279163" cy="900716"/>
                </a:xfrm>
                <a:grpFill/>
              </p:grpSpPr>
              <p:sp>
                <p:nvSpPr>
                  <p:cNvPr id="1297" name="981 - Ελεύθερη σχεδίαση"/>
                  <p:cNvSpPr/>
                  <p:nvPr/>
                </p:nvSpPr>
                <p:spPr>
                  <a:xfrm>
                    <a:off x="526573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298" name="19 - Έλλειψη"/>
                  <p:cNvSpPr>
                    <a:spLocks noChangeAspect="1"/>
                  </p:cNvSpPr>
                  <p:nvPr/>
                </p:nvSpPr>
                <p:spPr>
                  <a:xfrm>
                    <a:off x="5253117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  <p:grpSp>
            <p:nvGrpSpPr>
              <p:cNvPr id="1276" name="28 - Ομάδα"/>
              <p:cNvGrpSpPr>
                <a:grpSpLocks/>
              </p:cNvGrpSpPr>
              <p:nvPr/>
            </p:nvGrpSpPr>
            <p:grpSpPr bwMode="auto">
              <a:xfrm>
                <a:off x="3402933" y="605830"/>
                <a:ext cx="612053" cy="378438"/>
                <a:chOff x="2771800" y="613271"/>
                <a:chExt cx="612053" cy="378438"/>
              </a:xfrm>
              <a:grpFill/>
            </p:grpSpPr>
            <p:grpSp>
              <p:nvGrpSpPr>
                <p:cNvPr id="1277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290" name="94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291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278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288" name="92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289" name="93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279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21748" y="624880"/>
                  <a:ext cx="107999" cy="352362"/>
                  <a:chOff x="4276151" y="749846"/>
                  <a:chExt cx="112920" cy="368417"/>
                </a:xfrm>
                <a:grpFill/>
              </p:grpSpPr>
              <p:sp>
                <p:nvSpPr>
                  <p:cNvPr id="1286" name="90 - Ελεύθερη σχεδίαση"/>
                  <p:cNvSpPr/>
                  <p:nvPr/>
                </p:nvSpPr>
                <p:spPr>
                  <a:xfrm>
                    <a:off x="4281054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287" name="91 - Έλλειψη"/>
                  <p:cNvSpPr>
                    <a:spLocks noChangeAspect="1"/>
                  </p:cNvSpPr>
                  <p:nvPr/>
                </p:nvSpPr>
                <p:spPr>
                  <a:xfrm>
                    <a:off x="4276151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280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46697" y="615353"/>
                  <a:ext cx="114997" cy="353769"/>
                  <a:chOff x="4667735" y="786182"/>
                  <a:chExt cx="185436" cy="570461"/>
                </a:xfrm>
                <a:grpFill/>
              </p:grpSpPr>
              <p:sp>
                <p:nvSpPr>
                  <p:cNvPr id="1284" name="88 - Ελεύθερη σχεδίαση"/>
                  <p:cNvSpPr/>
                  <p:nvPr/>
                </p:nvSpPr>
                <p:spPr>
                  <a:xfrm>
                    <a:off x="4667735" y="922339"/>
                    <a:ext cx="162864" cy="434304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285" name="89 - Έλλειψη"/>
                  <p:cNvSpPr>
                    <a:spLocks noChangeAspect="1"/>
                  </p:cNvSpPr>
                  <p:nvPr/>
                </p:nvSpPr>
                <p:spPr>
                  <a:xfrm>
                    <a:off x="4679018" y="786182"/>
                    <a:ext cx="174153" cy="174153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281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75853" y="624880"/>
                  <a:ext cx="108000" cy="348462"/>
                  <a:chOff x="5228496" y="692693"/>
                  <a:chExt cx="279163" cy="900716"/>
                </a:xfrm>
                <a:grpFill/>
              </p:grpSpPr>
              <p:sp>
                <p:nvSpPr>
                  <p:cNvPr id="1282" name="966 - Ελεύθερη σχεδίαση"/>
                  <p:cNvSpPr/>
                  <p:nvPr/>
                </p:nvSpPr>
                <p:spPr>
                  <a:xfrm>
                    <a:off x="524111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283" name="967 - Έλλειψη"/>
                  <p:cNvSpPr>
                    <a:spLocks noChangeAspect="1"/>
                  </p:cNvSpPr>
                  <p:nvPr/>
                </p:nvSpPr>
                <p:spPr>
                  <a:xfrm>
                    <a:off x="5228496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</p:grpSp>
        <p:grpSp>
          <p:nvGrpSpPr>
            <p:cNvPr id="933" name="310 - Ομάδα"/>
            <p:cNvGrpSpPr>
              <a:grpSpLocks/>
            </p:cNvGrpSpPr>
            <p:nvPr/>
          </p:nvGrpSpPr>
          <p:grpSpPr bwMode="auto">
            <a:xfrm>
              <a:off x="5600713" y="729340"/>
              <a:ext cx="938098" cy="291181"/>
              <a:chOff x="2771800" y="605830"/>
              <a:chExt cx="1243186" cy="385879"/>
            </a:xfrm>
            <a:grpFill/>
          </p:grpSpPr>
          <p:grpSp>
            <p:nvGrpSpPr>
              <p:cNvPr id="1228" name="27 - Ομάδα"/>
              <p:cNvGrpSpPr>
                <a:grpSpLocks/>
              </p:cNvGrpSpPr>
              <p:nvPr/>
            </p:nvGrpSpPr>
            <p:grpSpPr bwMode="auto">
              <a:xfrm>
                <a:off x="2771800" y="613271"/>
                <a:ext cx="621578" cy="378438"/>
                <a:chOff x="2771800" y="613271"/>
                <a:chExt cx="621578" cy="378438"/>
              </a:xfrm>
              <a:grpFill/>
            </p:grpSpPr>
            <p:grpSp>
              <p:nvGrpSpPr>
                <p:cNvPr id="1251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273" name="8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274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254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271" name="955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272" name="956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259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31257" y="624880"/>
                  <a:ext cx="108000" cy="352362"/>
                  <a:chOff x="4286092" y="749846"/>
                  <a:chExt cx="112921" cy="368417"/>
                </a:xfrm>
                <a:grpFill/>
              </p:grpSpPr>
              <p:sp>
                <p:nvSpPr>
                  <p:cNvPr id="1269" name="953 - Ελεύθερη σχεδίαση"/>
                  <p:cNvSpPr/>
                  <p:nvPr/>
                </p:nvSpPr>
                <p:spPr>
                  <a:xfrm>
                    <a:off x="4291013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270" name="954 - Έλλειψη"/>
                  <p:cNvSpPr>
                    <a:spLocks noChangeAspect="1"/>
                  </p:cNvSpPr>
                  <p:nvPr/>
                </p:nvSpPr>
                <p:spPr>
                  <a:xfrm>
                    <a:off x="4286092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260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56216" y="615353"/>
                  <a:ext cx="115003" cy="353769"/>
                  <a:chOff x="4683094" y="786182"/>
                  <a:chExt cx="185446" cy="570461"/>
                </a:xfrm>
                <a:grpFill/>
              </p:grpSpPr>
              <p:sp>
                <p:nvSpPr>
                  <p:cNvPr id="1267" name="951 - Ελεύθερη σχεδίαση"/>
                  <p:cNvSpPr/>
                  <p:nvPr/>
                </p:nvSpPr>
                <p:spPr>
                  <a:xfrm>
                    <a:off x="4683094" y="922338"/>
                    <a:ext cx="162864" cy="434305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268" name="952 - Έλλειψη"/>
                  <p:cNvSpPr>
                    <a:spLocks noChangeAspect="1"/>
                  </p:cNvSpPr>
                  <p:nvPr/>
                </p:nvSpPr>
                <p:spPr>
                  <a:xfrm>
                    <a:off x="4694387" y="786182"/>
                    <a:ext cx="174153" cy="17415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262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85378" y="624880"/>
                  <a:ext cx="108000" cy="348462"/>
                  <a:chOff x="5253117" y="692693"/>
                  <a:chExt cx="279163" cy="900716"/>
                </a:xfrm>
                <a:grpFill/>
              </p:grpSpPr>
              <p:sp>
                <p:nvSpPr>
                  <p:cNvPr id="1265" name="949 - Ελεύθερη σχεδίαση"/>
                  <p:cNvSpPr/>
                  <p:nvPr/>
                </p:nvSpPr>
                <p:spPr>
                  <a:xfrm>
                    <a:off x="526573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266" name="19 - Έλλειψη"/>
                  <p:cNvSpPr>
                    <a:spLocks noChangeAspect="1"/>
                  </p:cNvSpPr>
                  <p:nvPr/>
                </p:nvSpPr>
                <p:spPr>
                  <a:xfrm>
                    <a:off x="5253117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  <p:grpSp>
            <p:nvGrpSpPr>
              <p:cNvPr id="1229" name="28 - Ομάδα"/>
              <p:cNvGrpSpPr>
                <a:grpSpLocks/>
              </p:cNvGrpSpPr>
              <p:nvPr/>
            </p:nvGrpSpPr>
            <p:grpSpPr bwMode="auto">
              <a:xfrm>
                <a:off x="3402933" y="605830"/>
                <a:ext cx="612053" cy="378438"/>
                <a:chOff x="2771800" y="613271"/>
                <a:chExt cx="612053" cy="378438"/>
              </a:xfrm>
              <a:grpFill/>
            </p:grpSpPr>
            <p:grpSp>
              <p:nvGrpSpPr>
                <p:cNvPr id="1230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246" name="942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249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232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243" name="940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245" name="941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233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21748" y="624880"/>
                  <a:ext cx="107999" cy="352362"/>
                  <a:chOff x="4276151" y="749846"/>
                  <a:chExt cx="112920" cy="368417"/>
                </a:xfrm>
                <a:grpFill/>
              </p:grpSpPr>
              <p:sp>
                <p:nvSpPr>
                  <p:cNvPr id="1240" name="938 - Ελεύθερη σχεδίαση"/>
                  <p:cNvSpPr/>
                  <p:nvPr/>
                </p:nvSpPr>
                <p:spPr>
                  <a:xfrm>
                    <a:off x="4281054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242" name="939 - Έλλειψη"/>
                  <p:cNvSpPr>
                    <a:spLocks noChangeAspect="1"/>
                  </p:cNvSpPr>
                  <p:nvPr/>
                </p:nvSpPr>
                <p:spPr>
                  <a:xfrm>
                    <a:off x="4276151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234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46697" y="615353"/>
                  <a:ext cx="114997" cy="353769"/>
                  <a:chOff x="4667735" y="786182"/>
                  <a:chExt cx="185436" cy="570461"/>
                </a:xfrm>
                <a:grpFill/>
              </p:grpSpPr>
              <p:sp>
                <p:nvSpPr>
                  <p:cNvPr id="1238" name="936 - Ελεύθερη σχεδίαση"/>
                  <p:cNvSpPr/>
                  <p:nvPr/>
                </p:nvSpPr>
                <p:spPr>
                  <a:xfrm>
                    <a:off x="4667735" y="922339"/>
                    <a:ext cx="162864" cy="434304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239" name="937 - Έλλειψη"/>
                  <p:cNvSpPr>
                    <a:spLocks noChangeAspect="1"/>
                  </p:cNvSpPr>
                  <p:nvPr/>
                </p:nvSpPr>
                <p:spPr>
                  <a:xfrm>
                    <a:off x="4679018" y="786182"/>
                    <a:ext cx="174153" cy="174153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235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75853" y="624880"/>
                  <a:ext cx="108000" cy="348462"/>
                  <a:chOff x="5228496" y="692693"/>
                  <a:chExt cx="279163" cy="900716"/>
                </a:xfrm>
                <a:grpFill/>
              </p:grpSpPr>
              <p:sp>
                <p:nvSpPr>
                  <p:cNvPr id="1236" name="934 - Ελεύθερη σχεδίαση"/>
                  <p:cNvSpPr/>
                  <p:nvPr/>
                </p:nvSpPr>
                <p:spPr>
                  <a:xfrm>
                    <a:off x="524111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237" name="935 - Έλλειψη"/>
                  <p:cNvSpPr>
                    <a:spLocks noChangeAspect="1"/>
                  </p:cNvSpPr>
                  <p:nvPr/>
                </p:nvSpPr>
                <p:spPr>
                  <a:xfrm>
                    <a:off x="5228496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</p:grpSp>
        <p:grpSp>
          <p:nvGrpSpPr>
            <p:cNvPr id="945" name="352 - Ομάδα"/>
            <p:cNvGrpSpPr>
              <a:grpSpLocks/>
            </p:cNvGrpSpPr>
            <p:nvPr/>
          </p:nvGrpSpPr>
          <p:grpSpPr bwMode="auto">
            <a:xfrm>
              <a:off x="6547604" y="734464"/>
              <a:ext cx="354737" cy="274137"/>
              <a:chOff x="8674391" y="736131"/>
              <a:chExt cx="470105" cy="363292"/>
            </a:xfrm>
            <a:grpFill/>
          </p:grpSpPr>
          <p:sp>
            <p:nvSpPr>
              <p:cNvPr id="1220" name="919 - Ελεύθερη σχεδίαση"/>
              <p:cNvSpPr/>
              <p:nvPr/>
            </p:nvSpPr>
            <p:spPr>
              <a:xfrm>
                <a:off x="8679080" y="813044"/>
                <a:ext cx="103293" cy="275449"/>
              </a:xfrm>
              <a:custGeom>
                <a:avLst/>
                <a:gdLst>
                  <a:gd name="connsiteX0" fmla="*/ 90487 w 173037"/>
                  <a:gd name="connsiteY0" fmla="*/ 779462 h 779462"/>
                  <a:gd name="connsiteX1" fmla="*/ 166687 w 173037"/>
                  <a:gd name="connsiteY1" fmla="*/ 617537 h 779462"/>
                  <a:gd name="connsiteX2" fmla="*/ 128587 w 173037"/>
                  <a:gd name="connsiteY2" fmla="*/ 360362 h 779462"/>
                  <a:gd name="connsiteX3" fmla="*/ 138112 w 173037"/>
                  <a:gd name="connsiteY3" fmla="*/ 122237 h 779462"/>
                  <a:gd name="connsiteX4" fmla="*/ 138112 w 173037"/>
                  <a:gd name="connsiteY4" fmla="*/ 7937 h 779462"/>
                  <a:gd name="connsiteX5" fmla="*/ 14287 w 173037"/>
                  <a:gd name="connsiteY5" fmla="*/ 169862 h 779462"/>
                  <a:gd name="connsiteX6" fmla="*/ 52387 w 173037"/>
                  <a:gd name="connsiteY6" fmla="*/ 350837 h 779462"/>
                  <a:gd name="connsiteX7" fmla="*/ 33337 w 173037"/>
                  <a:gd name="connsiteY7" fmla="*/ 531812 h 779462"/>
                  <a:gd name="connsiteX8" fmla="*/ 71437 w 173037"/>
                  <a:gd name="connsiteY8" fmla="*/ 579437 h 779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3037" h="779462">
                    <a:moveTo>
                      <a:pt x="90487" y="779462"/>
                    </a:moveTo>
                    <a:cubicBezTo>
                      <a:pt x="125412" y="733424"/>
                      <a:pt x="160337" y="687387"/>
                      <a:pt x="166687" y="617537"/>
                    </a:cubicBezTo>
                    <a:cubicBezTo>
                      <a:pt x="173037" y="547687"/>
                      <a:pt x="133349" y="442912"/>
                      <a:pt x="128587" y="360362"/>
                    </a:cubicBezTo>
                    <a:cubicBezTo>
                      <a:pt x="123825" y="277812"/>
                      <a:pt x="136525" y="180974"/>
                      <a:pt x="138112" y="122237"/>
                    </a:cubicBezTo>
                    <a:cubicBezTo>
                      <a:pt x="139699" y="63500"/>
                      <a:pt x="158750" y="0"/>
                      <a:pt x="138112" y="7937"/>
                    </a:cubicBezTo>
                    <a:cubicBezTo>
                      <a:pt x="117475" y="15875"/>
                      <a:pt x="28575" y="112712"/>
                      <a:pt x="14287" y="169862"/>
                    </a:cubicBezTo>
                    <a:cubicBezTo>
                      <a:pt x="0" y="227012"/>
                      <a:pt x="49212" y="290512"/>
                      <a:pt x="52387" y="350837"/>
                    </a:cubicBezTo>
                    <a:cubicBezTo>
                      <a:pt x="55562" y="411162"/>
                      <a:pt x="30162" y="493712"/>
                      <a:pt x="33337" y="531812"/>
                    </a:cubicBezTo>
                    <a:cubicBezTo>
                      <a:pt x="36512" y="569912"/>
                      <a:pt x="53974" y="574674"/>
                      <a:pt x="71437" y="579437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221" name="920 - Έλλειψη"/>
              <p:cNvSpPr>
                <a:spLocks noChangeAspect="1"/>
              </p:cNvSpPr>
              <p:nvPr/>
            </p:nvSpPr>
            <p:spPr>
              <a:xfrm>
                <a:off x="8674391" y="736131"/>
                <a:ext cx="107999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222" name="921 - Ελεύθερη σχεδίαση"/>
              <p:cNvSpPr/>
              <p:nvPr/>
            </p:nvSpPr>
            <p:spPr>
              <a:xfrm>
                <a:off x="8789815" y="830091"/>
                <a:ext cx="100999" cy="269332"/>
              </a:xfrm>
              <a:custGeom>
                <a:avLst/>
                <a:gdLst>
                  <a:gd name="connsiteX0" fmla="*/ 127000 w 206375"/>
                  <a:gd name="connsiteY0" fmla="*/ 620712 h 620712"/>
                  <a:gd name="connsiteX1" fmla="*/ 203200 w 206375"/>
                  <a:gd name="connsiteY1" fmla="*/ 534987 h 620712"/>
                  <a:gd name="connsiteX2" fmla="*/ 117475 w 206375"/>
                  <a:gd name="connsiteY2" fmla="*/ 411162 h 620712"/>
                  <a:gd name="connsiteX3" fmla="*/ 203200 w 206375"/>
                  <a:gd name="connsiteY3" fmla="*/ 230187 h 620712"/>
                  <a:gd name="connsiteX4" fmla="*/ 136525 w 206375"/>
                  <a:gd name="connsiteY4" fmla="*/ 11112 h 620712"/>
                  <a:gd name="connsiteX5" fmla="*/ 41275 w 206375"/>
                  <a:gd name="connsiteY5" fmla="*/ 163512 h 620712"/>
                  <a:gd name="connsiteX6" fmla="*/ 88900 w 206375"/>
                  <a:gd name="connsiteY6" fmla="*/ 258762 h 620712"/>
                  <a:gd name="connsiteX7" fmla="*/ 3175 w 206375"/>
                  <a:gd name="connsiteY7" fmla="*/ 430212 h 620712"/>
                  <a:gd name="connsiteX8" fmla="*/ 69850 w 206375"/>
                  <a:gd name="connsiteY8" fmla="*/ 496887 h 6207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6375" h="620712">
                    <a:moveTo>
                      <a:pt x="127000" y="620712"/>
                    </a:moveTo>
                    <a:cubicBezTo>
                      <a:pt x="165894" y="595312"/>
                      <a:pt x="204788" y="569912"/>
                      <a:pt x="203200" y="534987"/>
                    </a:cubicBezTo>
                    <a:cubicBezTo>
                      <a:pt x="201612" y="500062"/>
                      <a:pt x="117475" y="461962"/>
                      <a:pt x="117475" y="411162"/>
                    </a:cubicBezTo>
                    <a:cubicBezTo>
                      <a:pt x="117475" y="360362"/>
                      <a:pt x="200025" y="296862"/>
                      <a:pt x="203200" y="230187"/>
                    </a:cubicBezTo>
                    <a:cubicBezTo>
                      <a:pt x="206375" y="163512"/>
                      <a:pt x="163512" y="22224"/>
                      <a:pt x="136525" y="11112"/>
                    </a:cubicBezTo>
                    <a:cubicBezTo>
                      <a:pt x="109538" y="0"/>
                      <a:pt x="49212" y="122237"/>
                      <a:pt x="41275" y="163512"/>
                    </a:cubicBezTo>
                    <a:cubicBezTo>
                      <a:pt x="33338" y="204787"/>
                      <a:pt x="95250" y="214312"/>
                      <a:pt x="88900" y="258762"/>
                    </a:cubicBezTo>
                    <a:cubicBezTo>
                      <a:pt x="82550" y="303212"/>
                      <a:pt x="6350" y="390525"/>
                      <a:pt x="3175" y="430212"/>
                    </a:cubicBezTo>
                    <a:cubicBezTo>
                      <a:pt x="0" y="469899"/>
                      <a:pt x="34925" y="483393"/>
                      <a:pt x="69850" y="496887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223" name="922 - Έλλειψη"/>
              <p:cNvSpPr>
                <a:spLocks noChangeAspect="1"/>
              </p:cNvSpPr>
              <p:nvPr/>
            </p:nvSpPr>
            <p:spPr>
              <a:xfrm>
                <a:off x="8796812" y="745654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224" name="923 - Ελεύθερη σχεδίαση"/>
              <p:cNvSpPr/>
              <p:nvPr/>
            </p:nvSpPr>
            <p:spPr>
              <a:xfrm>
                <a:off x="8923852" y="819144"/>
                <a:ext cx="103115" cy="274974"/>
              </a:xfrm>
              <a:custGeom>
                <a:avLst/>
                <a:gdLst>
                  <a:gd name="connsiteX0" fmla="*/ 39688 w 193675"/>
                  <a:gd name="connsiteY0" fmla="*/ 631825 h 698500"/>
                  <a:gd name="connsiteX1" fmla="*/ 58738 w 193675"/>
                  <a:gd name="connsiteY1" fmla="*/ 488950 h 698500"/>
                  <a:gd name="connsiteX2" fmla="*/ 1588 w 193675"/>
                  <a:gd name="connsiteY2" fmla="*/ 346075 h 698500"/>
                  <a:gd name="connsiteX3" fmla="*/ 68263 w 193675"/>
                  <a:gd name="connsiteY3" fmla="*/ 260350 h 698500"/>
                  <a:gd name="connsiteX4" fmla="*/ 30163 w 193675"/>
                  <a:gd name="connsiteY4" fmla="*/ 98425 h 698500"/>
                  <a:gd name="connsiteX5" fmla="*/ 125413 w 193675"/>
                  <a:gd name="connsiteY5" fmla="*/ 22225 h 698500"/>
                  <a:gd name="connsiteX6" fmla="*/ 163513 w 193675"/>
                  <a:gd name="connsiteY6" fmla="*/ 231775 h 698500"/>
                  <a:gd name="connsiteX7" fmla="*/ 125413 w 193675"/>
                  <a:gd name="connsiteY7" fmla="*/ 327025 h 698500"/>
                  <a:gd name="connsiteX8" fmla="*/ 192088 w 193675"/>
                  <a:gd name="connsiteY8" fmla="*/ 422275 h 698500"/>
                  <a:gd name="connsiteX9" fmla="*/ 134938 w 193675"/>
                  <a:gd name="connsiteY9" fmla="*/ 565150 h 698500"/>
                  <a:gd name="connsiteX10" fmla="*/ 173038 w 193675"/>
                  <a:gd name="connsiteY10" fmla="*/ 698500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3675" h="698500">
                    <a:moveTo>
                      <a:pt x="39688" y="631825"/>
                    </a:moveTo>
                    <a:cubicBezTo>
                      <a:pt x="52388" y="584200"/>
                      <a:pt x="65088" y="536575"/>
                      <a:pt x="58738" y="488950"/>
                    </a:cubicBezTo>
                    <a:cubicBezTo>
                      <a:pt x="52388" y="441325"/>
                      <a:pt x="0" y="384175"/>
                      <a:pt x="1588" y="346075"/>
                    </a:cubicBezTo>
                    <a:cubicBezTo>
                      <a:pt x="3176" y="307975"/>
                      <a:pt x="63501" y="301625"/>
                      <a:pt x="68263" y="260350"/>
                    </a:cubicBezTo>
                    <a:cubicBezTo>
                      <a:pt x="73025" y="219075"/>
                      <a:pt x="20638" y="138113"/>
                      <a:pt x="30163" y="98425"/>
                    </a:cubicBezTo>
                    <a:cubicBezTo>
                      <a:pt x="39688" y="58738"/>
                      <a:pt x="103188" y="0"/>
                      <a:pt x="125413" y="22225"/>
                    </a:cubicBezTo>
                    <a:cubicBezTo>
                      <a:pt x="147638" y="44450"/>
                      <a:pt x="163513" y="180975"/>
                      <a:pt x="163513" y="231775"/>
                    </a:cubicBezTo>
                    <a:cubicBezTo>
                      <a:pt x="163513" y="282575"/>
                      <a:pt x="120651" y="295275"/>
                      <a:pt x="125413" y="327025"/>
                    </a:cubicBezTo>
                    <a:cubicBezTo>
                      <a:pt x="130175" y="358775"/>
                      <a:pt x="190501" y="382588"/>
                      <a:pt x="192088" y="422275"/>
                    </a:cubicBezTo>
                    <a:cubicBezTo>
                      <a:pt x="193675" y="461962"/>
                      <a:pt x="138113" y="519113"/>
                      <a:pt x="134938" y="565150"/>
                    </a:cubicBezTo>
                    <a:cubicBezTo>
                      <a:pt x="131763" y="611187"/>
                      <a:pt x="152400" y="654843"/>
                      <a:pt x="173038" y="698500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225" name="924 - Έλλειψη"/>
              <p:cNvSpPr>
                <a:spLocks noChangeAspect="1"/>
              </p:cNvSpPr>
              <p:nvPr/>
            </p:nvSpPr>
            <p:spPr>
              <a:xfrm>
                <a:off x="8918971" y="745656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226" name="925 - Ελεύθερη σχεδίαση"/>
              <p:cNvSpPr/>
              <p:nvPr/>
            </p:nvSpPr>
            <p:spPr>
              <a:xfrm>
                <a:off x="9041377" y="813809"/>
                <a:ext cx="103115" cy="274974"/>
              </a:xfrm>
              <a:custGeom>
                <a:avLst/>
                <a:gdLst>
                  <a:gd name="connsiteX0" fmla="*/ 39688 w 193675"/>
                  <a:gd name="connsiteY0" fmla="*/ 631825 h 698500"/>
                  <a:gd name="connsiteX1" fmla="*/ 58738 w 193675"/>
                  <a:gd name="connsiteY1" fmla="*/ 488950 h 698500"/>
                  <a:gd name="connsiteX2" fmla="*/ 1588 w 193675"/>
                  <a:gd name="connsiteY2" fmla="*/ 346075 h 698500"/>
                  <a:gd name="connsiteX3" fmla="*/ 68263 w 193675"/>
                  <a:gd name="connsiteY3" fmla="*/ 260350 h 698500"/>
                  <a:gd name="connsiteX4" fmla="*/ 30163 w 193675"/>
                  <a:gd name="connsiteY4" fmla="*/ 98425 h 698500"/>
                  <a:gd name="connsiteX5" fmla="*/ 125413 w 193675"/>
                  <a:gd name="connsiteY5" fmla="*/ 22225 h 698500"/>
                  <a:gd name="connsiteX6" fmla="*/ 163513 w 193675"/>
                  <a:gd name="connsiteY6" fmla="*/ 231775 h 698500"/>
                  <a:gd name="connsiteX7" fmla="*/ 125413 w 193675"/>
                  <a:gd name="connsiteY7" fmla="*/ 327025 h 698500"/>
                  <a:gd name="connsiteX8" fmla="*/ 192088 w 193675"/>
                  <a:gd name="connsiteY8" fmla="*/ 422275 h 698500"/>
                  <a:gd name="connsiteX9" fmla="*/ 134938 w 193675"/>
                  <a:gd name="connsiteY9" fmla="*/ 565150 h 698500"/>
                  <a:gd name="connsiteX10" fmla="*/ 173038 w 193675"/>
                  <a:gd name="connsiteY10" fmla="*/ 698500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3675" h="698500">
                    <a:moveTo>
                      <a:pt x="39688" y="631825"/>
                    </a:moveTo>
                    <a:cubicBezTo>
                      <a:pt x="52388" y="584200"/>
                      <a:pt x="65088" y="536575"/>
                      <a:pt x="58738" y="488950"/>
                    </a:cubicBezTo>
                    <a:cubicBezTo>
                      <a:pt x="52388" y="441325"/>
                      <a:pt x="0" y="384175"/>
                      <a:pt x="1588" y="346075"/>
                    </a:cubicBezTo>
                    <a:cubicBezTo>
                      <a:pt x="3176" y="307975"/>
                      <a:pt x="63501" y="301625"/>
                      <a:pt x="68263" y="260350"/>
                    </a:cubicBezTo>
                    <a:cubicBezTo>
                      <a:pt x="73025" y="219075"/>
                      <a:pt x="20638" y="138113"/>
                      <a:pt x="30163" y="98425"/>
                    </a:cubicBezTo>
                    <a:cubicBezTo>
                      <a:pt x="39688" y="58738"/>
                      <a:pt x="103188" y="0"/>
                      <a:pt x="125413" y="22225"/>
                    </a:cubicBezTo>
                    <a:cubicBezTo>
                      <a:pt x="147638" y="44450"/>
                      <a:pt x="163513" y="180975"/>
                      <a:pt x="163513" y="231775"/>
                    </a:cubicBezTo>
                    <a:cubicBezTo>
                      <a:pt x="163513" y="282575"/>
                      <a:pt x="120651" y="295275"/>
                      <a:pt x="125413" y="327025"/>
                    </a:cubicBezTo>
                    <a:cubicBezTo>
                      <a:pt x="130175" y="358775"/>
                      <a:pt x="190501" y="382588"/>
                      <a:pt x="192088" y="422275"/>
                    </a:cubicBezTo>
                    <a:cubicBezTo>
                      <a:pt x="193675" y="461962"/>
                      <a:pt x="138113" y="519113"/>
                      <a:pt x="134938" y="565150"/>
                    </a:cubicBezTo>
                    <a:cubicBezTo>
                      <a:pt x="131763" y="611187"/>
                      <a:pt x="152400" y="654843"/>
                      <a:pt x="173038" y="698500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227" name="926 - Έλλειψη"/>
              <p:cNvSpPr>
                <a:spLocks noChangeAspect="1"/>
              </p:cNvSpPr>
              <p:nvPr/>
            </p:nvSpPr>
            <p:spPr>
              <a:xfrm>
                <a:off x="9036496" y="740321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</p:grpSp>
        <p:grpSp>
          <p:nvGrpSpPr>
            <p:cNvPr id="946" name="657 - Ομάδα"/>
            <p:cNvGrpSpPr>
              <a:grpSpLocks/>
            </p:cNvGrpSpPr>
            <p:nvPr/>
          </p:nvGrpSpPr>
          <p:grpSpPr bwMode="auto">
            <a:xfrm flipH="1" flipV="1">
              <a:off x="4661659" y="926011"/>
              <a:ext cx="938098" cy="291181"/>
              <a:chOff x="2771800" y="605830"/>
              <a:chExt cx="1243186" cy="385879"/>
            </a:xfrm>
            <a:grpFill/>
          </p:grpSpPr>
          <p:grpSp>
            <p:nvGrpSpPr>
              <p:cNvPr id="1188" name="27 - Ομάδα"/>
              <p:cNvGrpSpPr>
                <a:grpSpLocks/>
              </p:cNvGrpSpPr>
              <p:nvPr/>
            </p:nvGrpSpPr>
            <p:grpSpPr bwMode="auto">
              <a:xfrm>
                <a:off x="2771800" y="613271"/>
                <a:ext cx="621578" cy="378438"/>
                <a:chOff x="2771800" y="613271"/>
                <a:chExt cx="621578" cy="378438"/>
              </a:xfrm>
              <a:grpFill/>
            </p:grpSpPr>
            <p:grpSp>
              <p:nvGrpSpPr>
                <p:cNvPr id="1205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218" name="8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219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206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216" name="915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217" name="916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207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31257" y="624880"/>
                  <a:ext cx="108000" cy="352362"/>
                  <a:chOff x="4286092" y="749846"/>
                  <a:chExt cx="112921" cy="368417"/>
                </a:xfrm>
                <a:grpFill/>
              </p:grpSpPr>
              <p:sp>
                <p:nvSpPr>
                  <p:cNvPr id="1214" name="913 - Ελεύθερη σχεδίαση"/>
                  <p:cNvSpPr/>
                  <p:nvPr/>
                </p:nvSpPr>
                <p:spPr>
                  <a:xfrm>
                    <a:off x="4291013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215" name="914 - Έλλειψη"/>
                  <p:cNvSpPr>
                    <a:spLocks noChangeAspect="1"/>
                  </p:cNvSpPr>
                  <p:nvPr/>
                </p:nvSpPr>
                <p:spPr>
                  <a:xfrm>
                    <a:off x="4286092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208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56216" y="615353"/>
                  <a:ext cx="115003" cy="353769"/>
                  <a:chOff x="4683094" y="786182"/>
                  <a:chExt cx="185446" cy="570461"/>
                </a:xfrm>
                <a:grpFill/>
              </p:grpSpPr>
              <p:sp>
                <p:nvSpPr>
                  <p:cNvPr id="1212" name="911 - Ελεύθερη σχεδίαση"/>
                  <p:cNvSpPr/>
                  <p:nvPr/>
                </p:nvSpPr>
                <p:spPr>
                  <a:xfrm>
                    <a:off x="4683094" y="922338"/>
                    <a:ext cx="162864" cy="434305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213" name="912 - Έλλειψη"/>
                  <p:cNvSpPr>
                    <a:spLocks noChangeAspect="1"/>
                  </p:cNvSpPr>
                  <p:nvPr/>
                </p:nvSpPr>
                <p:spPr>
                  <a:xfrm>
                    <a:off x="4694387" y="786182"/>
                    <a:ext cx="174153" cy="17415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209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85378" y="624880"/>
                  <a:ext cx="108000" cy="348462"/>
                  <a:chOff x="5253117" y="692693"/>
                  <a:chExt cx="279163" cy="900716"/>
                </a:xfrm>
                <a:grpFill/>
              </p:grpSpPr>
              <p:sp>
                <p:nvSpPr>
                  <p:cNvPr id="1210" name="909 - Ελεύθερη σχεδίαση"/>
                  <p:cNvSpPr/>
                  <p:nvPr/>
                </p:nvSpPr>
                <p:spPr>
                  <a:xfrm>
                    <a:off x="526573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211" name="19 - Έλλειψη"/>
                  <p:cNvSpPr>
                    <a:spLocks noChangeAspect="1"/>
                  </p:cNvSpPr>
                  <p:nvPr/>
                </p:nvSpPr>
                <p:spPr>
                  <a:xfrm>
                    <a:off x="5253117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  <p:grpSp>
            <p:nvGrpSpPr>
              <p:cNvPr id="1189" name="28 - Ομάδα"/>
              <p:cNvGrpSpPr>
                <a:grpSpLocks/>
              </p:cNvGrpSpPr>
              <p:nvPr/>
            </p:nvGrpSpPr>
            <p:grpSpPr bwMode="auto">
              <a:xfrm>
                <a:off x="3402933" y="605830"/>
                <a:ext cx="612053" cy="378438"/>
                <a:chOff x="2771800" y="613271"/>
                <a:chExt cx="612053" cy="378438"/>
              </a:xfrm>
              <a:grpFill/>
            </p:grpSpPr>
            <p:grpSp>
              <p:nvGrpSpPr>
                <p:cNvPr id="1190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203" name="902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204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191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201" name="900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202" name="901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192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21748" y="624880"/>
                  <a:ext cx="107999" cy="352362"/>
                  <a:chOff x="4276151" y="749846"/>
                  <a:chExt cx="112920" cy="368417"/>
                </a:xfrm>
                <a:grpFill/>
              </p:grpSpPr>
              <p:sp>
                <p:nvSpPr>
                  <p:cNvPr id="1199" name="898 - Ελεύθερη σχεδίαση"/>
                  <p:cNvSpPr/>
                  <p:nvPr/>
                </p:nvSpPr>
                <p:spPr>
                  <a:xfrm>
                    <a:off x="4281054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200" name="899 - Έλλειψη"/>
                  <p:cNvSpPr>
                    <a:spLocks noChangeAspect="1"/>
                  </p:cNvSpPr>
                  <p:nvPr/>
                </p:nvSpPr>
                <p:spPr>
                  <a:xfrm>
                    <a:off x="4276151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193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46697" y="615353"/>
                  <a:ext cx="114997" cy="353769"/>
                  <a:chOff x="4667735" y="786182"/>
                  <a:chExt cx="185436" cy="570461"/>
                </a:xfrm>
                <a:grpFill/>
              </p:grpSpPr>
              <p:sp>
                <p:nvSpPr>
                  <p:cNvPr id="1197" name="896 - Ελεύθερη σχεδίαση"/>
                  <p:cNvSpPr/>
                  <p:nvPr/>
                </p:nvSpPr>
                <p:spPr>
                  <a:xfrm>
                    <a:off x="4667735" y="922339"/>
                    <a:ext cx="162864" cy="434304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198" name="897 - Έλλειψη"/>
                  <p:cNvSpPr>
                    <a:spLocks noChangeAspect="1"/>
                  </p:cNvSpPr>
                  <p:nvPr/>
                </p:nvSpPr>
                <p:spPr>
                  <a:xfrm>
                    <a:off x="4679018" y="786182"/>
                    <a:ext cx="174153" cy="174153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194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75853" y="624880"/>
                  <a:ext cx="108000" cy="348462"/>
                  <a:chOff x="5228496" y="692693"/>
                  <a:chExt cx="279163" cy="900716"/>
                </a:xfrm>
                <a:grpFill/>
              </p:grpSpPr>
              <p:sp>
                <p:nvSpPr>
                  <p:cNvPr id="1195" name="894 - Ελεύθερη σχεδίαση"/>
                  <p:cNvSpPr/>
                  <p:nvPr/>
                </p:nvSpPr>
                <p:spPr>
                  <a:xfrm>
                    <a:off x="524111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196" name="895 - Έλλειψη"/>
                  <p:cNvSpPr>
                    <a:spLocks noChangeAspect="1"/>
                  </p:cNvSpPr>
                  <p:nvPr/>
                </p:nvSpPr>
                <p:spPr>
                  <a:xfrm>
                    <a:off x="5228496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</p:grpSp>
        <p:grpSp>
          <p:nvGrpSpPr>
            <p:cNvPr id="1026" name="786 - Ομάδα"/>
            <p:cNvGrpSpPr>
              <a:grpSpLocks/>
            </p:cNvGrpSpPr>
            <p:nvPr/>
          </p:nvGrpSpPr>
          <p:grpSpPr bwMode="auto">
            <a:xfrm flipH="1" flipV="1">
              <a:off x="5603781" y="921987"/>
              <a:ext cx="938098" cy="291181"/>
              <a:chOff x="2771800" y="605830"/>
              <a:chExt cx="1243186" cy="385879"/>
            </a:xfrm>
            <a:grpFill/>
          </p:grpSpPr>
          <p:grpSp>
            <p:nvGrpSpPr>
              <p:cNvPr id="1113" name="27 - Ομάδα"/>
              <p:cNvGrpSpPr>
                <a:grpSpLocks/>
              </p:cNvGrpSpPr>
              <p:nvPr/>
            </p:nvGrpSpPr>
            <p:grpSpPr bwMode="auto">
              <a:xfrm>
                <a:off x="2771800" y="613271"/>
                <a:ext cx="621578" cy="378438"/>
                <a:chOff x="2771800" y="613271"/>
                <a:chExt cx="621578" cy="378438"/>
              </a:xfrm>
              <a:grpFill/>
            </p:grpSpPr>
            <p:grpSp>
              <p:nvGrpSpPr>
                <p:cNvPr id="1171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186" name="8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187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172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184" name="883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185" name="884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173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31257" y="624880"/>
                  <a:ext cx="108000" cy="352362"/>
                  <a:chOff x="4286092" y="749846"/>
                  <a:chExt cx="112921" cy="368417"/>
                </a:xfrm>
                <a:grpFill/>
              </p:grpSpPr>
              <p:sp>
                <p:nvSpPr>
                  <p:cNvPr id="1181" name="881 - Ελεύθερη σχεδίαση"/>
                  <p:cNvSpPr/>
                  <p:nvPr/>
                </p:nvSpPr>
                <p:spPr>
                  <a:xfrm>
                    <a:off x="4291013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182" name="882 - Έλλειψη"/>
                  <p:cNvSpPr>
                    <a:spLocks noChangeAspect="1"/>
                  </p:cNvSpPr>
                  <p:nvPr/>
                </p:nvSpPr>
                <p:spPr>
                  <a:xfrm>
                    <a:off x="4286092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175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56216" y="615353"/>
                  <a:ext cx="115003" cy="353769"/>
                  <a:chOff x="4683094" y="786182"/>
                  <a:chExt cx="185446" cy="570461"/>
                </a:xfrm>
                <a:grpFill/>
              </p:grpSpPr>
              <p:sp>
                <p:nvSpPr>
                  <p:cNvPr id="1179" name="879 - Ελεύθερη σχεδίαση"/>
                  <p:cNvSpPr/>
                  <p:nvPr/>
                </p:nvSpPr>
                <p:spPr>
                  <a:xfrm>
                    <a:off x="4683094" y="922338"/>
                    <a:ext cx="162864" cy="434305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180" name="880 - Έλλειψη"/>
                  <p:cNvSpPr>
                    <a:spLocks noChangeAspect="1"/>
                  </p:cNvSpPr>
                  <p:nvPr/>
                </p:nvSpPr>
                <p:spPr>
                  <a:xfrm>
                    <a:off x="4694387" y="786182"/>
                    <a:ext cx="174153" cy="17415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176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85378" y="624880"/>
                  <a:ext cx="108000" cy="348462"/>
                  <a:chOff x="5253117" y="692693"/>
                  <a:chExt cx="279163" cy="900716"/>
                </a:xfrm>
                <a:grpFill/>
              </p:grpSpPr>
              <p:sp>
                <p:nvSpPr>
                  <p:cNvPr id="1177" name="877 - Ελεύθερη σχεδίαση"/>
                  <p:cNvSpPr/>
                  <p:nvPr/>
                </p:nvSpPr>
                <p:spPr>
                  <a:xfrm>
                    <a:off x="526573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178" name="19 - Έλλειψη"/>
                  <p:cNvSpPr>
                    <a:spLocks noChangeAspect="1"/>
                  </p:cNvSpPr>
                  <p:nvPr/>
                </p:nvSpPr>
                <p:spPr>
                  <a:xfrm>
                    <a:off x="5253117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  <p:grpSp>
            <p:nvGrpSpPr>
              <p:cNvPr id="1117" name="28 - Ομάδα"/>
              <p:cNvGrpSpPr>
                <a:grpSpLocks/>
              </p:cNvGrpSpPr>
              <p:nvPr/>
            </p:nvGrpSpPr>
            <p:grpSpPr bwMode="auto">
              <a:xfrm>
                <a:off x="3402933" y="605830"/>
                <a:ext cx="612053" cy="378438"/>
                <a:chOff x="2771800" y="613271"/>
                <a:chExt cx="612053" cy="378438"/>
              </a:xfrm>
              <a:grpFill/>
            </p:grpSpPr>
            <p:grpSp>
              <p:nvGrpSpPr>
                <p:cNvPr id="1118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169" name="870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170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148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167" name="868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168" name="869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149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21748" y="624880"/>
                  <a:ext cx="107999" cy="352362"/>
                  <a:chOff x="4276151" y="749846"/>
                  <a:chExt cx="112920" cy="368417"/>
                </a:xfrm>
                <a:grpFill/>
              </p:grpSpPr>
              <p:sp>
                <p:nvSpPr>
                  <p:cNvPr id="1164" name="866 - Ελεύθερη σχεδίαση"/>
                  <p:cNvSpPr/>
                  <p:nvPr/>
                </p:nvSpPr>
                <p:spPr>
                  <a:xfrm>
                    <a:off x="4281054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165" name="867 - Έλλειψη"/>
                  <p:cNvSpPr>
                    <a:spLocks noChangeAspect="1"/>
                  </p:cNvSpPr>
                  <p:nvPr/>
                </p:nvSpPr>
                <p:spPr>
                  <a:xfrm>
                    <a:off x="4276151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158" name="86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46697" y="615353"/>
                  <a:ext cx="114997" cy="353769"/>
                  <a:chOff x="4667735" y="786182"/>
                  <a:chExt cx="185436" cy="570461"/>
                </a:xfrm>
                <a:grpFill/>
              </p:grpSpPr>
              <p:sp>
                <p:nvSpPr>
                  <p:cNvPr id="1162" name="864 - Ελεύθερη σχεδίαση"/>
                  <p:cNvSpPr/>
                  <p:nvPr/>
                </p:nvSpPr>
                <p:spPr>
                  <a:xfrm>
                    <a:off x="4667735" y="922339"/>
                    <a:ext cx="162864" cy="434304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163" name="865 - Έλλειψη"/>
                  <p:cNvSpPr>
                    <a:spLocks noChangeAspect="1"/>
                  </p:cNvSpPr>
                  <p:nvPr/>
                </p:nvSpPr>
                <p:spPr>
                  <a:xfrm>
                    <a:off x="4679018" y="786182"/>
                    <a:ext cx="174153" cy="174153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159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75853" y="624880"/>
                  <a:ext cx="108000" cy="348462"/>
                  <a:chOff x="5228496" y="692693"/>
                  <a:chExt cx="279163" cy="900716"/>
                </a:xfrm>
                <a:grpFill/>
              </p:grpSpPr>
              <p:sp>
                <p:nvSpPr>
                  <p:cNvPr id="1160" name="862 - Ελεύθερη σχεδίαση"/>
                  <p:cNvSpPr/>
                  <p:nvPr/>
                </p:nvSpPr>
                <p:spPr>
                  <a:xfrm>
                    <a:off x="524111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161" name="863 - Έλλειψη"/>
                  <p:cNvSpPr>
                    <a:spLocks noChangeAspect="1"/>
                  </p:cNvSpPr>
                  <p:nvPr/>
                </p:nvSpPr>
                <p:spPr>
                  <a:xfrm>
                    <a:off x="5228496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</p:grpSp>
        <p:grpSp>
          <p:nvGrpSpPr>
            <p:cNvPr id="1027" name="819 - Ομάδα"/>
            <p:cNvGrpSpPr>
              <a:grpSpLocks/>
            </p:cNvGrpSpPr>
            <p:nvPr/>
          </p:nvGrpSpPr>
          <p:grpSpPr bwMode="auto">
            <a:xfrm flipH="1" flipV="1">
              <a:off x="6550672" y="927112"/>
              <a:ext cx="354737" cy="274137"/>
              <a:chOff x="8674391" y="736131"/>
              <a:chExt cx="470105" cy="363292"/>
            </a:xfrm>
            <a:grpFill/>
          </p:grpSpPr>
          <p:sp>
            <p:nvSpPr>
              <p:cNvPr id="1028" name="847 - Ελεύθερη σχεδίαση"/>
              <p:cNvSpPr/>
              <p:nvPr/>
            </p:nvSpPr>
            <p:spPr>
              <a:xfrm>
                <a:off x="8679080" y="813044"/>
                <a:ext cx="103293" cy="275449"/>
              </a:xfrm>
              <a:custGeom>
                <a:avLst/>
                <a:gdLst>
                  <a:gd name="connsiteX0" fmla="*/ 90487 w 173037"/>
                  <a:gd name="connsiteY0" fmla="*/ 779462 h 779462"/>
                  <a:gd name="connsiteX1" fmla="*/ 166687 w 173037"/>
                  <a:gd name="connsiteY1" fmla="*/ 617537 h 779462"/>
                  <a:gd name="connsiteX2" fmla="*/ 128587 w 173037"/>
                  <a:gd name="connsiteY2" fmla="*/ 360362 h 779462"/>
                  <a:gd name="connsiteX3" fmla="*/ 138112 w 173037"/>
                  <a:gd name="connsiteY3" fmla="*/ 122237 h 779462"/>
                  <a:gd name="connsiteX4" fmla="*/ 138112 w 173037"/>
                  <a:gd name="connsiteY4" fmla="*/ 7937 h 779462"/>
                  <a:gd name="connsiteX5" fmla="*/ 14287 w 173037"/>
                  <a:gd name="connsiteY5" fmla="*/ 169862 h 779462"/>
                  <a:gd name="connsiteX6" fmla="*/ 52387 w 173037"/>
                  <a:gd name="connsiteY6" fmla="*/ 350837 h 779462"/>
                  <a:gd name="connsiteX7" fmla="*/ 33337 w 173037"/>
                  <a:gd name="connsiteY7" fmla="*/ 531812 h 779462"/>
                  <a:gd name="connsiteX8" fmla="*/ 71437 w 173037"/>
                  <a:gd name="connsiteY8" fmla="*/ 579437 h 779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3037" h="779462">
                    <a:moveTo>
                      <a:pt x="90487" y="779462"/>
                    </a:moveTo>
                    <a:cubicBezTo>
                      <a:pt x="125412" y="733424"/>
                      <a:pt x="160337" y="687387"/>
                      <a:pt x="166687" y="617537"/>
                    </a:cubicBezTo>
                    <a:cubicBezTo>
                      <a:pt x="173037" y="547687"/>
                      <a:pt x="133349" y="442912"/>
                      <a:pt x="128587" y="360362"/>
                    </a:cubicBezTo>
                    <a:cubicBezTo>
                      <a:pt x="123825" y="277812"/>
                      <a:pt x="136525" y="180974"/>
                      <a:pt x="138112" y="122237"/>
                    </a:cubicBezTo>
                    <a:cubicBezTo>
                      <a:pt x="139699" y="63500"/>
                      <a:pt x="158750" y="0"/>
                      <a:pt x="138112" y="7937"/>
                    </a:cubicBezTo>
                    <a:cubicBezTo>
                      <a:pt x="117475" y="15875"/>
                      <a:pt x="28575" y="112712"/>
                      <a:pt x="14287" y="169862"/>
                    </a:cubicBezTo>
                    <a:cubicBezTo>
                      <a:pt x="0" y="227012"/>
                      <a:pt x="49212" y="290512"/>
                      <a:pt x="52387" y="350837"/>
                    </a:cubicBezTo>
                    <a:cubicBezTo>
                      <a:pt x="55562" y="411162"/>
                      <a:pt x="30162" y="493712"/>
                      <a:pt x="33337" y="531812"/>
                    </a:cubicBezTo>
                    <a:cubicBezTo>
                      <a:pt x="36512" y="569912"/>
                      <a:pt x="53974" y="574674"/>
                      <a:pt x="71437" y="579437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035" name="848 - Έλλειψη"/>
              <p:cNvSpPr>
                <a:spLocks noChangeAspect="1"/>
              </p:cNvSpPr>
              <p:nvPr/>
            </p:nvSpPr>
            <p:spPr>
              <a:xfrm>
                <a:off x="8674391" y="736131"/>
                <a:ext cx="107999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037" name="849 - Ελεύθερη σχεδίαση"/>
              <p:cNvSpPr/>
              <p:nvPr/>
            </p:nvSpPr>
            <p:spPr>
              <a:xfrm>
                <a:off x="8789815" y="830091"/>
                <a:ext cx="100999" cy="269332"/>
              </a:xfrm>
              <a:custGeom>
                <a:avLst/>
                <a:gdLst>
                  <a:gd name="connsiteX0" fmla="*/ 127000 w 206375"/>
                  <a:gd name="connsiteY0" fmla="*/ 620712 h 620712"/>
                  <a:gd name="connsiteX1" fmla="*/ 203200 w 206375"/>
                  <a:gd name="connsiteY1" fmla="*/ 534987 h 620712"/>
                  <a:gd name="connsiteX2" fmla="*/ 117475 w 206375"/>
                  <a:gd name="connsiteY2" fmla="*/ 411162 h 620712"/>
                  <a:gd name="connsiteX3" fmla="*/ 203200 w 206375"/>
                  <a:gd name="connsiteY3" fmla="*/ 230187 h 620712"/>
                  <a:gd name="connsiteX4" fmla="*/ 136525 w 206375"/>
                  <a:gd name="connsiteY4" fmla="*/ 11112 h 620712"/>
                  <a:gd name="connsiteX5" fmla="*/ 41275 w 206375"/>
                  <a:gd name="connsiteY5" fmla="*/ 163512 h 620712"/>
                  <a:gd name="connsiteX6" fmla="*/ 88900 w 206375"/>
                  <a:gd name="connsiteY6" fmla="*/ 258762 h 620712"/>
                  <a:gd name="connsiteX7" fmla="*/ 3175 w 206375"/>
                  <a:gd name="connsiteY7" fmla="*/ 430212 h 620712"/>
                  <a:gd name="connsiteX8" fmla="*/ 69850 w 206375"/>
                  <a:gd name="connsiteY8" fmla="*/ 496887 h 6207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6375" h="620712">
                    <a:moveTo>
                      <a:pt x="127000" y="620712"/>
                    </a:moveTo>
                    <a:cubicBezTo>
                      <a:pt x="165894" y="595312"/>
                      <a:pt x="204788" y="569912"/>
                      <a:pt x="203200" y="534987"/>
                    </a:cubicBezTo>
                    <a:cubicBezTo>
                      <a:pt x="201612" y="500062"/>
                      <a:pt x="117475" y="461962"/>
                      <a:pt x="117475" y="411162"/>
                    </a:cubicBezTo>
                    <a:cubicBezTo>
                      <a:pt x="117475" y="360362"/>
                      <a:pt x="200025" y="296862"/>
                      <a:pt x="203200" y="230187"/>
                    </a:cubicBezTo>
                    <a:cubicBezTo>
                      <a:pt x="206375" y="163512"/>
                      <a:pt x="163512" y="22224"/>
                      <a:pt x="136525" y="11112"/>
                    </a:cubicBezTo>
                    <a:cubicBezTo>
                      <a:pt x="109538" y="0"/>
                      <a:pt x="49212" y="122237"/>
                      <a:pt x="41275" y="163512"/>
                    </a:cubicBezTo>
                    <a:cubicBezTo>
                      <a:pt x="33338" y="204787"/>
                      <a:pt x="95250" y="214312"/>
                      <a:pt x="88900" y="258762"/>
                    </a:cubicBezTo>
                    <a:cubicBezTo>
                      <a:pt x="82550" y="303212"/>
                      <a:pt x="6350" y="390525"/>
                      <a:pt x="3175" y="430212"/>
                    </a:cubicBezTo>
                    <a:cubicBezTo>
                      <a:pt x="0" y="469899"/>
                      <a:pt x="34925" y="483393"/>
                      <a:pt x="69850" y="496887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042" name="850 - Έλλειψη"/>
              <p:cNvSpPr>
                <a:spLocks noChangeAspect="1"/>
              </p:cNvSpPr>
              <p:nvPr/>
            </p:nvSpPr>
            <p:spPr>
              <a:xfrm>
                <a:off x="8796812" y="745654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048" name="851 - Ελεύθερη σχεδίαση"/>
              <p:cNvSpPr/>
              <p:nvPr/>
            </p:nvSpPr>
            <p:spPr>
              <a:xfrm>
                <a:off x="8923852" y="819144"/>
                <a:ext cx="103115" cy="274974"/>
              </a:xfrm>
              <a:custGeom>
                <a:avLst/>
                <a:gdLst>
                  <a:gd name="connsiteX0" fmla="*/ 39688 w 193675"/>
                  <a:gd name="connsiteY0" fmla="*/ 631825 h 698500"/>
                  <a:gd name="connsiteX1" fmla="*/ 58738 w 193675"/>
                  <a:gd name="connsiteY1" fmla="*/ 488950 h 698500"/>
                  <a:gd name="connsiteX2" fmla="*/ 1588 w 193675"/>
                  <a:gd name="connsiteY2" fmla="*/ 346075 h 698500"/>
                  <a:gd name="connsiteX3" fmla="*/ 68263 w 193675"/>
                  <a:gd name="connsiteY3" fmla="*/ 260350 h 698500"/>
                  <a:gd name="connsiteX4" fmla="*/ 30163 w 193675"/>
                  <a:gd name="connsiteY4" fmla="*/ 98425 h 698500"/>
                  <a:gd name="connsiteX5" fmla="*/ 125413 w 193675"/>
                  <a:gd name="connsiteY5" fmla="*/ 22225 h 698500"/>
                  <a:gd name="connsiteX6" fmla="*/ 163513 w 193675"/>
                  <a:gd name="connsiteY6" fmla="*/ 231775 h 698500"/>
                  <a:gd name="connsiteX7" fmla="*/ 125413 w 193675"/>
                  <a:gd name="connsiteY7" fmla="*/ 327025 h 698500"/>
                  <a:gd name="connsiteX8" fmla="*/ 192088 w 193675"/>
                  <a:gd name="connsiteY8" fmla="*/ 422275 h 698500"/>
                  <a:gd name="connsiteX9" fmla="*/ 134938 w 193675"/>
                  <a:gd name="connsiteY9" fmla="*/ 565150 h 698500"/>
                  <a:gd name="connsiteX10" fmla="*/ 173038 w 193675"/>
                  <a:gd name="connsiteY10" fmla="*/ 698500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3675" h="698500">
                    <a:moveTo>
                      <a:pt x="39688" y="631825"/>
                    </a:moveTo>
                    <a:cubicBezTo>
                      <a:pt x="52388" y="584200"/>
                      <a:pt x="65088" y="536575"/>
                      <a:pt x="58738" y="488950"/>
                    </a:cubicBezTo>
                    <a:cubicBezTo>
                      <a:pt x="52388" y="441325"/>
                      <a:pt x="0" y="384175"/>
                      <a:pt x="1588" y="346075"/>
                    </a:cubicBezTo>
                    <a:cubicBezTo>
                      <a:pt x="3176" y="307975"/>
                      <a:pt x="63501" y="301625"/>
                      <a:pt x="68263" y="260350"/>
                    </a:cubicBezTo>
                    <a:cubicBezTo>
                      <a:pt x="73025" y="219075"/>
                      <a:pt x="20638" y="138113"/>
                      <a:pt x="30163" y="98425"/>
                    </a:cubicBezTo>
                    <a:cubicBezTo>
                      <a:pt x="39688" y="58738"/>
                      <a:pt x="103188" y="0"/>
                      <a:pt x="125413" y="22225"/>
                    </a:cubicBezTo>
                    <a:cubicBezTo>
                      <a:pt x="147638" y="44450"/>
                      <a:pt x="163513" y="180975"/>
                      <a:pt x="163513" y="231775"/>
                    </a:cubicBezTo>
                    <a:cubicBezTo>
                      <a:pt x="163513" y="282575"/>
                      <a:pt x="120651" y="295275"/>
                      <a:pt x="125413" y="327025"/>
                    </a:cubicBezTo>
                    <a:cubicBezTo>
                      <a:pt x="130175" y="358775"/>
                      <a:pt x="190501" y="382588"/>
                      <a:pt x="192088" y="422275"/>
                    </a:cubicBezTo>
                    <a:cubicBezTo>
                      <a:pt x="193675" y="461962"/>
                      <a:pt x="138113" y="519113"/>
                      <a:pt x="134938" y="565150"/>
                    </a:cubicBezTo>
                    <a:cubicBezTo>
                      <a:pt x="131763" y="611187"/>
                      <a:pt x="152400" y="654843"/>
                      <a:pt x="173038" y="698500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090" name="852 - Έλλειψη"/>
              <p:cNvSpPr>
                <a:spLocks noChangeAspect="1"/>
              </p:cNvSpPr>
              <p:nvPr/>
            </p:nvSpPr>
            <p:spPr>
              <a:xfrm>
                <a:off x="8918971" y="745656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093" name="853 - Ελεύθερη σχεδίαση"/>
              <p:cNvSpPr/>
              <p:nvPr/>
            </p:nvSpPr>
            <p:spPr>
              <a:xfrm>
                <a:off x="9041377" y="813809"/>
                <a:ext cx="103115" cy="274974"/>
              </a:xfrm>
              <a:custGeom>
                <a:avLst/>
                <a:gdLst>
                  <a:gd name="connsiteX0" fmla="*/ 39688 w 193675"/>
                  <a:gd name="connsiteY0" fmla="*/ 631825 h 698500"/>
                  <a:gd name="connsiteX1" fmla="*/ 58738 w 193675"/>
                  <a:gd name="connsiteY1" fmla="*/ 488950 h 698500"/>
                  <a:gd name="connsiteX2" fmla="*/ 1588 w 193675"/>
                  <a:gd name="connsiteY2" fmla="*/ 346075 h 698500"/>
                  <a:gd name="connsiteX3" fmla="*/ 68263 w 193675"/>
                  <a:gd name="connsiteY3" fmla="*/ 260350 h 698500"/>
                  <a:gd name="connsiteX4" fmla="*/ 30163 w 193675"/>
                  <a:gd name="connsiteY4" fmla="*/ 98425 h 698500"/>
                  <a:gd name="connsiteX5" fmla="*/ 125413 w 193675"/>
                  <a:gd name="connsiteY5" fmla="*/ 22225 h 698500"/>
                  <a:gd name="connsiteX6" fmla="*/ 163513 w 193675"/>
                  <a:gd name="connsiteY6" fmla="*/ 231775 h 698500"/>
                  <a:gd name="connsiteX7" fmla="*/ 125413 w 193675"/>
                  <a:gd name="connsiteY7" fmla="*/ 327025 h 698500"/>
                  <a:gd name="connsiteX8" fmla="*/ 192088 w 193675"/>
                  <a:gd name="connsiteY8" fmla="*/ 422275 h 698500"/>
                  <a:gd name="connsiteX9" fmla="*/ 134938 w 193675"/>
                  <a:gd name="connsiteY9" fmla="*/ 565150 h 698500"/>
                  <a:gd name="connsiteX10" fmla="*/ 173038 w 193675"/>
                  <a:gd name="connsiteY10" fmla="*/ 698500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3675" h="698500">
                    <a:moveTo>
                      <a:pt x="39688" y="631825"/>
                    </a:moveTo>
                    <a:cubicBezTo>
                      <a:pt x="52388" y="584200"/>
                      <a:pt x="65088" y="536575"/>
                      <a:pt x="58738" y="488950"/>
                    </a:cubicBezTo>
                    <a:cubicBezTo>
                      <a:pt x="52388" y="441325"/>
                      <a:pt x="0" y="384175"/>
                      <a:pt x="1588" y="346075"/>
                    </a:cubicBezTo>
                    <a:cubicBezTo>
                      <a:pt x="3176" y="307975"/>
                      <a:pt x="63501" y="301625"/>
                      <a:pt x="68263" y="260350"/>
                    </a:cubicBezTo>
                    <a:cubicBezTo>
                      <a:pt x="73025" y="219075"/>
                      <a:pt x="20638" y="138113"/>
                      <a:pt x="30163" y="98425"/>
                    </a:cubicBezTo>
                    <a:cubicBezTo>
                      <a:pt x="39688" y="58738"/>
                      <a:pt x="103188" y="0"/>
                      <a:pt x="125413" y="22225"/>
                    </a:cubicBezTo>
                    <a:cubicBezTo>
                      <a:pt x="147638" y="44450"/>
                      <a:pt x="163513" y="180975"/>
                      <a:pt x="163513" y="231775"/>
                    </a:cubicBezTo>
                    <a:cubicBezTo>
                      <a:pt x="163513" y="282575"/>
                      <a:pt x="120651" y="295275"/>
                      <a:pt x="125413" y="327025"/>
                    </a:cubicBezTo>
                    <a:cubicBezTo>
                      <a:pt x="130175" y="358775"/>
                      <a:pt x="190501" y="382588"/>
                      <a:pt x="192088" y="422275"/>
                    </a:cubicBezTo>
                    <a:cubicBezTo>
                      <a:pt x="193675" y="461962"/>
                      <a:pt x="138113" y="519113"/>
                      <a:pt x="134938" y="565150"/>
                    </a:cubicBezTo>
                    <a:cubicBezTo>
                      <a:pt x="131763" y="611187"/>
                      <a:pt x="152400" y="654843"/>
                      <a:pt x="173038" y="698500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094" name="854 - Έλλειψη"/>
              <p:cNvSpPr>
                <a:spLocks noChangeAspect="1"/>
              </p:cNvSpPr>
              <p:nvPr/>
            </p:nvSpPr>
            <p:spPr>
              <a:xfrm>
                <a:off x="9036496" y="740321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</p:grpSp>
      </p:grpSp>
      <p:grpSp>
        <p:nvGrpSpPr>
          <p:cNvPr id="1307" name="840 - Ομάδα"/>
          <p:cNvGrpSpPr>
            <a:grpSpLocks/>
          </p:cNvGrpSpPr>
          <p:nvPr/>
        </p:nvGrpSpPr>
        <p:grpSpPr bwMode="auto">
          <a:xfrm>
            <a:off x="6897359" y="116632"/>
            <a:ext cx="2246641" cy="487906"/>
            <a:chOff x="4658591" y="729340"/>
            <a:chExt cx="2246818" cy="487852"/>
          </a:xfrm>
          <a:solidFill>
            <a:schemeClr val="accent6">
              <a:lumMod val="50000"/>
            </a:schemeClr>
          </a:solidFill>
        </p:grpSpPr>
        <p:grpSp>
          <p:nvGrpSpPr>
            <p:cNvPr id="1308" name="78 - Ομάδα"/>
            <p:cNvGrpSpPr>
              <a:grpSpLocks/>
            </p:cNvGrpSpPr>
            <p:nvPr/>
          </p:nvGrpSpPr>
          <p:grpSpPr bwMode="auto">
            <a:xfrm>
              <a:off x="4658591" y="733364"/>
              <a:ext cx="938098" cy="291181"/>
              <a:chOff x="2771800" y="605830"/>
              <a:chExt cx="1243186" cy="385879"/>
            </a:xfrm>
            <a:grpFill/>
          </p:grpSpPr>
          <p:grpSp>
            <p:nvGrpSpPr>
              <p:cNvPr id="1457" name="27 - Ομάδα"/>
              <p:cNvGrpSpPr>
                <a:grpSpLocks/>
              </p:cNvGrpSpPr>
              <p:nvPr/>
            </p:nvGrpSpPr>
            <p:grpSpPr bwMode="auto">
              <a:xfrm>
                <a:off x="2771800" y="613271"/>
                <a:ext cx="621578" cy="378438"/>
                <a:chOff x="2771800" y="613271"/>
                <a:chExt cx="621578" cy="378438"/>
              </a:xfrm>
              <a:grpFill/>
            </p:grpSpPr>
            <p:grpSp>
              <p:nvGrpSpPr>
                <p:cNvPr id="1474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487" name="8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488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475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485" name="107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486" name="108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476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31257" y="624880"/>
                  <a:ext cx="108000" cy="352362"/>
                  <a:chOff x="4286092" y="749846"/>
                  <a:chExt cx="112921" cy="368417"/>
                </a:xfrm>
                <a:grpFill/>
              </p:grpSpPr>
              <p:sp>
                <p:nvSpPr>
                  <p:cNvPr id="1483" name="105 - Ελεύθερη σχεδίαση"/>
                  <p:cNvSpPr/>
                  <p:nvPr/>
                </p:nvSpPr>
                <p:spPr>
                  <a:xfrm>
                    <a:off x="4291013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484" name="106 - Έλλειψη"/>
                  <p:cNvSpPr>
                    <a:spLocks noChangeAspect="1"/>
                  </p:cNvSpPr>
                  <p:nvPr/>
                </p:nvSpPr>
                <p:spPr>
                  <a:xfrm>
                    <a:off x="4286092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477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56216" y="615353"/>
                  <a:ext cx="115003" cy="353769"/>
                  <a:chOff x="4683094" y="786182"/>
                  <a:chExt cx="185446" cy="570461"/>
                </a:xfrm>
                <a:grpFill/>
              </p:grpSpPr>
              <p:sp>
                <p:nvSpPr>
                  <p:cNvPr id="1481" name="983 - Ελεύθερη σχεδίαση"/>
                  <p:cNvSpPr/>
                  <p:nvPr/>
                </p:nvSpPr>
                <p:spPr>
                  <a:xfrm>
                    <a:off x="4683094" y="922338"/>
                    <a:ext cx="162864" cy="434305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482" name="984 - Έλλειψη"/>
                  <p:cNvSpPr>
                    <a:spLocks noChangeAspect="1"/>
                  </p:cNvSpPr>
                  <p:nvPr/>
                </p:nvSpPr>
                <p:spPr>
                  <a:xfrm>
                    <a:off x="4694387" y="786182"/>
                    <a:ext cx="174153" cy="17415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478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85378" y="624880"/>
                  <a:ext cx="108000" cy="348462"/>
                  <a:chOff x="5253117" y="692693"/>
                  <a:chExt cx="279163" cy="900716"/>
                </a:xfrm>
                <a:grpFill/>
              </p:grpSpPr>
              <p:sp>
                <p:nvSpPr>
                  <p:cNvPr id="1479" name="981 - Ελεύθερη σχεδίαση"/>
                  <p:cNvSpPr/>
                  <p:nvPr/>
                </p:nvSpPr>
                <p:spPr>
                  <a:xfrm>
                    <a:off x="526573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480" name="19 - Έλλειψη"/>
                  <p:cNvSpPr>
                    <a:spLocks noChangeAspect="1"/>
                  </p:cNvSpPr>
                  <p:nvPr/>
                </p:nvSpPr>
                <p:spPr>
                  <a:xfrm>
                    <a:off x="5253117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  <p:grpSp>
            <p:nvGrpSpPr>
              <p:cNvPr id="1458" name="28 - Ομάδα"/>
              <p:cNvGrpSpPr>
                <a:grpSpLocks/>
              </p:cNvGrpSpPr>
              <p:nvPr/>
            </p:nvGrpSpPr>
            <p:grpSpPr bwMode="auto">
              <a:xfrm>
                <a:off x="3402933" y="605830"/>
                <a:ext cx="612053" cy="378438"/>
                <a:chOff x="2771800" y="613271"/>
                <a:chExt cx="612053" cy="378438"/>
              </a:xfrm>
              <a:grpFill/>
            </p:grpSpPr>
            <p:grpSp>
              <p:nvGrpSpPr>
                <p:cNvPr id="1459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472" name="94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473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460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470" name="92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471" name="93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461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21748" y="624880"/>
                  <a:ext cx="107999" cy="352362"/>
                  <a:chOff x="4276151" y="749846"/>
                  <a:chExt cx="112920" cy="368417"/>
                </a:xfrm>
                <a:grpFill/>
              </p:grpSpPr>
              <p:sp>
                <p:nvSpPr>
                  <p:cNvPr id="1468" name="90 - Ελεύθερη σχεδίαση"/>
                  <p:cNvSpPr/>
                  <p:nvPr/>
                </p:nvSpPr>
                <p:spPr>
                  <a:xfrm>
                    <a:off x="4281054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469" name="91 - Έλλειψη"/>
                  <p:cNvSpPr>
                    <a:spLocks noChangeAspect="1"/>
                  </p:cNvSpPr>
                  <p:nvPr/>
                </p:nvSpPr>
                <p:spPr>
                  <a:xfrm>
                    <a:off x="4276151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462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46697" y="615353"/>
                  <a:ext cx="114997" cy="353769"/>
                  <a:chOff x="4667735" y="786182"/>
                  <a:chExt cx="185436" cy="570461"/>
                </a:xfrm>
                <a:grpFill/>
              </p:grpSpPr>
              <p:sp>
                <p:nvSpPr>
                  <p:cNvPr id="1466" name="88 - Ελεύθερη σχεδίαση"/>
                  <p:cNvSpPr/>
                  <p:nvPr/>
                </p:nvSpPr>
                <p:spPr>
                  <a:xfrm>
                    <a:off x="4667735" y="922339"/>
                    <a:ext cx="162864" cy="434304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467" name="89 - Έλλειψη"/>
                  <p:cNvSpPr>
                    <a:spLocks noChangeAspect="1"/>
                  </p:cNvSpPr>
                  <p:nvPr/>
                </p:nvSpPr>
                <p:spPr>
                  <a:xfrm>
                    <a:off x="4679018" y="786182"/>
                    <a:ext cx="174153" cy="174153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463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75853" y="624880"/>
                  <a:ext cx="108000" cy="348462"/>
                  <a:chOff x="5228496" y="692693"/>
                  <a:chExt cx="279163" cy="900716"/>
                </a:xfrm>
                <a:grpFill/>
              </p:grpSpPr>
              <p:sp>
                <p:nvSpPr>
                  <p:cNvPr id="1464" name="966 - Ελεύθερη σχεδίαση"/>
                  <p:cNvSpPr/>
                  <p:nvPr/>
                </p:nvSpPr>
                <p:spPr>
                  <a:xfrm>
                    <a:off x="524111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465" name="967 - Έλλειψη"/>
                  <p:cNvSpPr>
                    <a:spLocks noChangeAspect="1"/>
                  </p:cNvSpPr>
                  <p:nvPr/>
                </p:nvSpPr>
                <p:spPr>
                  <a:xfrm>
                    <a:off x="5228496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</p:grpSp>
        <p:grpSp>
          <p:nvGrpSpPr>
            <p:cNvPr id="1309" name="310 - Ομάδα"/>
            <p:cNvGrpSpPr>
              <a:grpSpLocks/>
            </p:cNvGrpSpPr>
            <p:nvPr/>
          </p:nvGrpSpPr>
          <p:grpSpPr bwMode="auto">
            <a:xfrm>
              <a:off x="5600713" y="729340"/>
              <a:ext cx="938098" cy="291181"/>
              <a:chOff x="2771800" y="605830"/>
              <a:chExt cx="1243186" cy="385879"/>
            </a:xfrm>
            <a:grpFill/>
          </p:grpSpPr>
          <p:grpSp>
            <p:nvGrpSpPr>
              <p:cNvPr id="1425" name="27 - Ομάδα"/>
              <p:cNvGrpSpPr>
                <a:grpSpLocks/>
              </p:cNvGrpSpPr>
              <p:nvPr/>
            </p:nvGrpSpPr>
            <p:grpSpPr bwMode="auto">
              <a:xfrm>
                <a:off x="2771800" y="613271"/>
                <a:ext cx="621578" cy="378438"/>
                <a:chOff x="2771800" y="613271"/>
                <a:chExt cx="621578" cy="378438"/>
              </a:xfrm>
              <a:grpFill/>
            </p:grpSpPr>
            <p:grpSp>
              <p:nvGrpSpPr>
                <p:cNvPr id="1442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455" name="8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456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443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453" name="955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454" name="956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444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31257" y="624880"/>
                  <a:ext cx="108000" cy="352362"/>
                  <a:chOff x="4286092" y="749846"/>
                  <a:chExt cx="112921" cy="368417"/>
                </a:xfrm>
                <a:grpFill/>
              </p:grpSpPr>
              <p:sp>
                <p:nvSpPr>
                  <p:cNvPr id="1451" name="953 - Ελεύθερη σχεδίαση"/>
                  <p:cNvSpPr/>
                  <p:nvPr/>
                </p:nvSpPr>
                <p:spPr>
                  <a:xfrm>
                    <a:off x="4291013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452" name="954 - Έλλειψη"/>
                  <p:cNvSpPr>
                    <a:spLocks noChangeAspect="1"/>
                  </p:cNvSpPr>
                  <p:nvPr/>
                </p:nvSpPr>
                <p:spPr>
                  <a:xfrm>
                    <a:off x="4286092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445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56216" y="615353"/>
                  <a:ext cx="115003" cy="353769"/>
                  <a:chOff x="4683094" y="786182"/>
                  <a:chExt cx="185446" cy="570461"/>
                </a:xfrm>
                <a:grpFill/>
              </p:grpSpPr>
              <p:sp>
                <p:nvSpPr>
                  <p:cNvPr id="1449" name="951 - Ελεύθερη σχεδίαση"/>
                  <p:cNvSpPr/>
                  <p:nvPr/>
                </p:nvSpPr>
                <p:spPr>
                  <a:xfrm>
                    <a:off x="4683094" y="922338"/>
                    <a:ext cx="162864" cy="434305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450" name="952 - Έλλειψη"/>
                  <p:cNvSpPr>
                    <a:spLocks noChangeAspect="1"/>
                  </p:cNvSpPr>
                  <p:nvPr/>
                </p:nvSpPr>
                <p:spPr>
                  <a:xfrm>
                    <a:off x="4694387" y="786182"/>
                    <a:ext cx="174153" cy="17415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446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85378" y="624880"/>
                  <a:ext cx="108000" cy="348462"/>
                  <a:chOff x="5253117" y="692693"/>
                  <a:chExt cx="279163" cy="900716"/>
                </a:xfrm>
                <a:grpFill/>
              </p:grpSpPr>
              <p:sp>
                <p:nvSpPr>
                  <p:cNvPr id="1447" name="949 - Ελεύθερη σχεδίαση"/>
                  <p:cNvSpPr/>
                  <p:nvPr/>
                </p:nvSpPr>
                <p:spPr>
                  <a:xfrm>
                    <a:off x="526573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448" name="19 - Έλλειψη"/>
                  <p:cNvSpPr>
                    <a:spLocks noChangeAspect="1"/>
                  </p:cNvSpPr>
                  <p:nvPr/>
                </p:nvSpPr>
                <p:spPr>
                  <a:xfrm>
                    <a:off x="5253117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  <p:grpSp>
            <p:nvGrpSpPr>
              <p:cNvPr id="1426" name="28 - Ομάδα"/>
              <p:cNvGrpSpPr>
                <a:grpSpLocks/>
              </p:cNvGrpSpPr>
              <p:nvPr/>
            </p:nvGrpSpPr>
            <p:grpSpPr bwMode="auto">
              <a:xfrm>
                <a:off x="3402933" y="605830"/>
                <a:ext cx="612053" cy="378438"/>
                <a:chOff x="2771800" y="613271"/>
                <a:chExt cx="612053" cy="378438"/>
              </a:xfrm>
              <a:grpFill/>
            </p:grpSpPr>
            <p:grpSp>
              <p:nvGrpSpPr>
                <p:cNvPr id="1427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440" name="942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441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428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438" name="940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439" name="941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429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21748" y="624880"/>
                  <a:ext cx="107999" cy="352362"/>
                  <a:chOff x="4276151" y="749846"/>
                  <a:chExt cx="112920" cy="368417"/>
                </a:xfrm>
                <a:grpFill/>
              </p:grpSpPr>
              <p:sp>
                <p:nvSpPr>
                  <p:cNvPr id="1436" name="938 - Ελεύθερη σχεδίαση"/>
                  <p:cNvSpPr/>
                  <p:nvPr/>
                </p:nvSpPr>
                <p:spPr>
                  <a:xfrm>
                    <a:off x="4281054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437" name="939 - Έλλειψη"/>
                  <p:cNvSpPr>
                    <a:spLocks noChangeAspect="1"/>
                  </p:cNvSpPr>
                  <p:nvPr/>
                </p:nvSpPr>
                <p:spPr>
                  <a:xfrm>
                    <a:off x="4276151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430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46697" y="615353"/>
                  <a:ext cx="114997" cy="353769"/>
                  <a:chOff x="4667735" y="786182"/>
                  <a:chExt cx="185436" cy="570461"/>
                </a:xfrm>
                <a:grpFill/>
              </p:grpSpPr>
              <p:sp>
                <p:nvSpPr>
                  <p:cNvPr id="1434" name="936 - Ελεύθερη σχεδίαση"/>
                  <p:cNvSpPr/>
                  <p:nvPr/>
                </p:nvSpPr>
                <p:spPr>
                  <a:xfrm>
                    <a:off x="4667735" y="922339"/>
                    <a:ext cx="162864" cy="434304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435" name="937 - Έλλειψη"/>
                  <p:cNvSpPr>
                    <a:spLocks noChangeAspect="1"/>
                  </p:cNvSpPr>
                  <p:nvPr/>
                </p:nvSpPr>
                <p:spPr>
                  <a:xfrm>
                    <a:off x="4679018" y="786182"/>
                    <a:ext cx="174153" cy="174153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431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75853" y="624880"/>
                  <a:ext cx="108000" cy="348462"/>
                  <a:chOff x="5228496" y="692693"/>
                  <a:chExt cx="279163" cy="900716"/>
                </a:xfrm>
                <a:grpFill/>
              </p:grpSpPr>
              <p:sp>
                <p:nvSpPr>
                  <p:cNvPr id="1432" name="934 - Ελεύθερη σχεδίαση"/>
                  <p:cNvSpPr/>
                  <p:nvPr/>
                </p:nvSpPr>
                <p:spPr>
                  <a:xfrm>
                    <a:off x="524111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433" name="935 - Έλλειψη"/>
                  <p:cNvSpPr>
                    <a:spLocks noChangeAspect="1"/>
                  </p:cNvSpPr>
                  <p:nvPr/>
                </p:nvSpPr>
                <p:spPr>
                  <a:xfrm>
                    <a:off x="5228496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</p:grpSp>
        <p:grpSp>
          <p:nvGrpSpPr>
            <p:cNvPr id="1310" name="352 - Ομάδα"/>
            <p:cNvGrpSpPr>
              <a:grpSpLocks/>
            </p:cNvGrpSpPr>
            <p:nvPr/>
          </p:nvGrpSpPr>
          <p:grpSpPr bwMode="auto">
            <a:xfrm>
              <a:off x="6547604" y="734464"/>
              <a:ext cx="354737" cy="274137"/>
              <a:chOff x="8674391" y="736131"/>
              <a:chExt cx="470105" cy="363292"/>
            </a:xfrm>
            <a:grpFill/>
          </p:grpSpPr>
          <p:sp>
            <p:nvSpPr>
              <p:cNvPr id="1417" name="919 - Ελεύθερη σχεδίαση"/>
              <p:cNvSpPr/>
              <p:nvPr/>
            </p:nvSpPr>
            <p:spPr>
              <a:xfrm>
                <a:off x="8679080" y="813044"/>
                <a:ext cx="103293" cy="275449"/>
              </a:xfrm>
              <a:custGeom>
                <a:avLst/>
                <a:gdLst>
                  <a:gd name="connsiteX0" fmla="*/ 90487 w 173037"/>
                  <a:gd name="connsiteY0" fmla="*/ 779462 h 779462"/>
                  <a:gd name="connsiteX1" fmla="*/ 166687 w 173037"/>
                  <a:gd name="connsiteY1" fmla="*/ 617537 h 779462"/>
                  <a:gd name="connsiteX2" fmla="*/ 128587 w 173037"/>
                  <a:gd name="connsiteY2" fmla="*/ 360362 h 779462"/>
                  <a:gd name="connsiteX3" fmla="*/ 138112 w 173037"/>
                  <a:gd name="connsiteY3" fmla="*/ 122237 h 779462"/>
                  <a:gd name="connsiteX4" fmla="*/ 138112 w 173037"/>
                  <a:gd name="connsiteY4" fmla="*/ 7937 h 779462"/>
                  <a:gd name="connsiteX5" fmla="*/ 14287 w 173037"/>
                  <a:gd name="connsiteY5" fmla="*/ 169862 h 779462"/>
                  <a:gd name="connsiteX6" fmla="*/ 52387 w 173037"/>
                  <a:gd name="connsiteY6" fmla="*/ 350837 h 779462"/>
                  <a:gd name="connsiteX7" fmla="*/ 33337 w 173037"/>
                  <a:gd name="connsiteY7" fmla="*/ 531812 h 779462"/>
                  <a:gd name="connsiteX8" fmla="*/ 71437 w 173037"/>
                  <a:gd name="connsiteY8" fmla="*/ 579437 h 779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3037" h="779462">
                    <a:moveTo>
                      <a:pt x="90487" y="779462"/>
                    </a:moveTo>
                    <a:cubicBezTo>
                      <a:pt x="125412" y="733424"/>
                      <a:pt x="160337" y="687387"/>
                      <a:pt x="166687" y="617537"/>
                    </a:cubicBezTo>
                    <a:cubicBezTo>
                      <a:pt x="173037" y="547687"/>
                      <a:pt x="133349" y="442912"/>
                      <a:pt x="128587" y="360362"/>
                    </a:cubicBezTo>
                    <a:cubicBezTo>
                      <a:pt x="123825" y="277812"/>
                      <a:pt x="136525" y="180974"/>
                      <a:pt x="138112" y="122237"/>
                    </a:cubicBezTo>
                    <a:cubicBezTo>
                      <a:pt x="139699" y="63500"/>
                      <a:pt x="158750" y="0"/>
                      <a:pt x="138112" y="7937"/>
                    </a:cubicBezTo>
                    <a:cubicBezTo>
                      <a:pt x="117475" y="15875"/>
                      <a:pt x="28575" y="112712"/>
                      <a:pt x="14287" y="169862"/>
                    </a:cubicBezTo>
                    <a:cubicBezTo>
                      <a:pt x="0" y="227012"/>
                      <a:pt x="49212" y="290512"/>
                      <a:pt x="52387" y="350837"/>
                    </a:cubicBezTo>
                    <a:cubicBezTo>
                      <a:pt x="55562" y="411162"/>
                      <a:pt x="30162" y="493712"/>
                      <a:pt x="33337" y="531812"/>
                    </a:cubicBezTo>
                    <a:cubicBezTo>
                      <a:pt x="36512" y="569912"/>
                      <a:pt x="53974" y="574674"/>
                      <a:pt x="71437" y="579437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418" name="920 - Έλλειψη"/>
              <p:cNvSpPr>
                <a:spLocks noChangeAspect="1"/>
              </p:cNvSpPr>
              <p:nvPr/>
            </p:nvSpPr>
            <p:spPr>
              <a:xfrm>
                <a:off x="8674391" y="736131"/>
                <a:ext cx="107999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419" name="921 - Ελεύθερη σχεδίαση"/>
              <p:cNvSpPr/>
              <p:nvPr/>
            </p:nvSpPr>
            <p:spPr>
              <a:xfrm>
                <a:off x="8789815" y="830091"/>
                <a:ext cx="100999" cy="269332"/>
              </a:xfrm>
              <a:custGeom>
                <a:avLst/>
                <a:gdLst>
                  <a:gd name="connsiteX0" fmla="*/ 127000 w 206375"/>
                  <a:gd name="connsiteY0" fmla="*/ 620712 h 620712"/>
                  <a:gd name="connsiteX1" fmla="*/ 203200 w 206375"/>
                  <a:gd name="connsiteY1" fmla="*/ 534987 h 620712"/>
                  <a:gd name="connsiteX2" fmla="*/ 117475 w 206375"/>
                  <a:gd name="connsiteY2" fmla="*/ 411162 h 620712"/>
                  <a:gd name="connsiteX3" fmla="*/ 203200 w 206375"/>
                  <a:gd name="connsiteY3" fmla="*/ 230187 h 620712"/>
                  <a:gd name="connsiteX4" fmla="*/ 136525 w 206375"/>
                  <a:gd name="connsiteY4" fmla="*/ 11112 h 620712"/>
                  <a:gd name="connsiteX5" fmla="*/ 41275 w 206375"/>
                  <a:gd name="connsiteY5" fmla="*/ 163512 h 620712"/>
                  <a:gd name="connsiteX6" fmla="*/ 88900 w 206375"/>
                  <a:gd name="connsiteY6" fmla="*/ 258762 h 620712"/>
                  <a:gd name="connsiteX7" fmla="*/ 3175 w 206375"/>
                  <a:gd name="connsiteY7" fmla="*/ 430212 h 620712"/>
                  <a:gd name="connsiteX8" fmla="*/ 69850 w 206375"/>
                  <a:gd name="connsiteY8" fmla="*/ 496887 h 6207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6375" h="620712">
                    <a:moveTo>
                      <a:pt x="127000" y="620712"/>
                    </a:moveTo>
                    <a:cubicBezTo>
                      <a:pt x="165894" y="595312"/>
                      <a:pt x="204788" y="569912"/>
                      <a:pt x="203200" y="534987"/>
                    </a:cubicBezTo>
                    <a:cubicBezTo>
                      <a:pt x="201612" y="500062"/>
                      <a:pt x="117475" y="461962"/>
                      <a:pt x="117475" y="411162"/>
                    </a:cubicBezTo>
                    <a:cubicBezTo>
                      <a:pt x="117475" y="360362"/>
                      <a:pt x="200025" y="296862"/>
                      <a:pt x="203200" y="230187"/>
                    </a:cubicBezTo>
                    <a:cubicBezTo>
                      <a:pt x="206375" y="163512"/>
                      <a:pt x="163512" y="22224"/>
                      <a:pt x="136525" y="11112"/>
                    </a:cubicBezTo>
                    <a:cubicBezTo>
                      <a:pt x="109538" y="0"/>
                      <a:pt x="49212" y="122237"/>
                      <a:pt x="41275" y="163512"/>
                    </a:cubicBezTo>
                    <a:cubicBezTo>
                      <a:pt x="33338" y="204787"/>
                      <a:pt x="95250" y="214312"/>
                      <a:pt x="88900" y="258762"/>
                    </a:cubicBezTo>
                    <a:cubicBezTo>
                      <a:pt x="82550" y="303212"/>
                      <a:pt x="6350" y="390525"/>
                      <a:pt x="3175" y="430212"/>
                    </a:cubicBezTo>
                    <a:cubicBezTo>
                      <a:pt x="0" y="469899"/>
                      <a:pt x="34925" y="483393"/>
                      <a:pt x="69850" y="496887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420" name="922 - Έλλειψη"/>
              <p:cNvSpPr>
                <a:spLocks noChangeAspect="1"/>
              </p:cNvSpPr>
              <p:nvPr/>
            </p:nvSpPr>
            <p:spPr>
              <a:xfrm>
                <a:off x="8796812" y="745654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421" name="923 - Ελεύθερη σχεδίαση"/>
              <p:cNvSpPr/>
              <p:nvPr/>
            </p:nvSpPr>
            <p:spPr>
              <a:xfrm>
                <a:off x="8923852" y="819144"/>
                <a:ext cx="103115" cy="274974"/>
              </a:xfrm>
              <a:custGeom>
                <a:avLst/>
                <a:gdLst>
                  <a:gd name="connsiteX0" fmla="*/ 39688 w 193675"/>
                  <a:gd name="connsiteY0" fmla="*/ 631825 h 698500"/>
                  <a:gd name="connsiteX1" fmla="*/ 58738 w 193675"/>
                  <a:gd name="connsiteY1" fmla="*/ 488950 h 698500"/>
                  <a:gd name="connsiteX2" fmla="*/ 1588 w 193675"/>
                  <a:gd name="connsiteY2" fmla="*/ 346075 h 698500"/>
                  <a:gd name="connsiteX3" fmla="*/ 68263 w 193675"/>
                  <a:gd name="connsiteY3" fmla="*/ 260350 h 698500"/>
                  <a:gd name="connsiteX4" fmla="*/ 30163 w 193675"/>
                  <a:gd name="connsiteY4" fmla="*/ 98425 h 698500"/>
                  <a:gd name="connsiteX5" fmla="*/ 125413 w 193675"/>
                  <a:gd name="connsiteY5" fmla="*/ 22225 h 698500"/>
                  <a:gd name="connsiteX6" fmla="*/ 163513 w 193675"/>
                  <a:gd name="connsiteY6" fmla="*/ 231775 h 698500"/>
                  <a:gd name="connsiteX7" fmla="*/ 125413 w 193675"/>
                  <a:gd name="connsiteY7" fmla="*/ 327025 h 698500"/>
                  <a:gd name="connsiteX8" fmla="*/ 192088 w 193675"/>
                  <a:gd name="connsiteY8" fmla="*/ 422275 h 698500"/>
                  <a:gd name="connsiteX9" fmla="*/ 134938 w 193675"/>
                  <a:gd name="connsiteY9" fmla="*/ 565150 h 698500"/>
                  <a:gd name="connsiteX10" fmla="*/ 173038 w 193675"/>
                  <a:gd name="connsiteY10" fmla="*/ 698500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3675" h="698500">
                    <a:moveTo>
                      <a:pt x="39688" y="631825"/>
                    </a:moveTo>
                    <a:cubicBezTo>
                      <a:pt x="52388" y="584200"/>
                      <a:pt x="65088" y="536575"/>
                      <a:pt x="58738" y="488950"/>
                    </a:cubicBezTo>
                    <a:cubicBezTo>
                      <a:pt x="52388" y="441325"/>
                      <a:pt x="0" y="384175"/>
                      <a:pt x="1588" y="346075"/>
                    </a:cubicBezTo>
                    <a:cubicBezTo>
                      <a:pt x="3176" y="307975"/>
                      <a:pt x="63501" y="301625"/>
                      <a:pt x="68263" y="260350"/>
                    </a:cubicBezTo>
                    <a:cubicBezTo>
                      <a:pt x="73025" y="219075"/>
                      <a:pt x="20638" y="138113"/>
                      <a:pt x="30163" y="98425"/>
                    </a:cubicBezTo>
                    <a:cubicBezTo>
                      <a:pt x="39688" y="58738"/>
                      <a:pt x="103188" y="0"/>
                      <a:pt x="125413" y="22225"/>
                    </a:cubicBezTo>
                    <a:cubicBezTo>
                      <a:pt x="147638" y="44450"/>
                      <a:pt x="163513" y="180975"/>
                      <a:pt x="163513" y="231775"/>
                    </a:cubicBezTo>
                    <a:cubicBezTo>
                      <a:pt x="163513" y="282575"/>
                      <a:pt x="120651" y="295275"/>
                      <a:pt x="125413" y="327025"/>
                    </a:cubicBezTo>
                    <a:cubicBezTo>
                      <a:pt x="130175" y="358775"/>
                      <a:pt x="190501" y="382588"/>
                      <a:pt x="192088" y="422275"/>
                    </a:cubicBezTo>
                    <a:cubicBezTo>
                      <a:pt x="193675" y="461962"/>
                      <a:pt x="138113" y="519113"/>
                      <a:pt x="134938" y="565150"/>
                    </a:cubicBezTo>
                    <a:cubicBezTo>
                      <a:pt x="131763" y="611187"/>
                      <a:pt x="152400" y="654843"/>
                      <a:pt x="173038" y="698500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422" name="924 - Έλλειψη"/>
              <p:cNvSpPr>
                <a:spLocks noChangeAspect="1"/>
              </p:cNvSpPr>
              <p:nvPr/>
            </p:nvSpPr>
            <p:spPr>
              <a:xfrm>
                <a:off x="8918971" y="745656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423" name="925 - Ελεύθερη σχεδίαση"/>
              <p:cNvSpPr/>
              <p:nvPr/>
            </p:nvSpPr>
            <p:spPr>
              <a:xfrm>
                <a:off x="9041377" y="813809"/>
                <a:ext cx="103115" cy="274974"/>
              </a:xfrm>
              <a:custGeom>
                <a:avLst/>
                <a:gdLst>
                  <a:gd name="connsiteX0" fmla="*/ 39688 w 193675"/>
                  <a:gd name="connsiteY0" fmla="*/ 631825 h 698500"/>
                  <a:gd name="connsiteX1" fmla="*/ 58738 w 193675"/>
                  <a:gd name="connsiteY1" fmla="*/ 488950 h 698500"/>
                  <a:gd name="connsiteX2" fmla="*/ 1588 w 193675"/>
                  <a:gd name="connsiteY2" fmla="*/ 346075 h 698500"/>
                  <a:gd name="connsiteX3" fmla="*/ 68263 w 193675"/>
                  <a:gd name="connsiteY3" fmla="*/ 260350 h 698500"/>
                  <a:gd name="connsiteX4" fmla="*/ 30163 w 193675"/>
                  <a:gd name="connsiteY4" fmla="*/ 98425 h 698500"/>
                  <a:gd name="connsiteX5" fmla="*/ 125413 w 193675"/>
                  <a:gd name="connsiteY5" fmla="*/ 22225 h 698500"/>
                  <a:gd name="connsiteX6" fmla="*/ 163513 w 193675"/>
                  <a:gd name="connsiteY6" fmla="*/ 231775 h 698500"/>
                  <a:gd name="connsiteX7" fmla="*/ 125413 w 193675"/>
                  <a:gd name="connsiteY7" fmla="*/ 327025 h 698500"/>
                  <a:gd name="connsiteX8" fmla="*/ 192088 w 193675"/>
                  <a:gd name="connsiteY8" fmla="*/ 422275 h 698500"/>
                  <a:gd name="connsiteX9" fmla="*/ 134938 w 193675"/>
                  <a:gd name="connsiteY9" fmla="*/ 565150 h 698500"/>
                  <a:gd name="connsiteX10" fmla="*/ 173038 w 193675"/>
                  <a:gd name="connsiteY10" fmla="*/ 698500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3675" h="698500">
                    <a:moveTo>
                      <a:pt x="39688" y="631825"/>
                    </a:moveTo>
                    <a:cubicBezTo>
                      <a:pt x="52388" y="584200"/>
                      <a:pt x="65088" y="536575"/>
                      <a:pt x="58738" y="488950"/>
                    </a:cubicBezTo>
                    <a:cubicBezTo>
                      <a:pt x="52388" y="441325"/>
                      <a:pt x="0" y="384175"/>
                      <a:pt x="1588" y="346075"/>
                    </a:cubicBezTo>
                    <a:cubicBezTo>
                      <a:pt x="3176" y="307975"/>
                      <a:pt x="63501" y="301625"/>
                      <a:pt x="68263" y="260350"/>
                    </a:cubicBezTo>
                    <a:cubicBezTo>
                      <a:pt x="73025" y="219075"/>
                      <a:pt x="20638" y="138113"/>
                      <a:pt x="30163" y="98425"/>
                    </a:cubicBezTo>
                    <a:cubicBezTo>
                      <a:pt x="39688" y="58738"/>
                      <a:pt x="103188" y="0"/>
                      <a:pt x="125413" y="22225"/>
                    </a:cubicBezTo>
                    <a:cubicBezTo>
                      <a:pt x="147638" y="44450"/>
                      <a:pt x="163513" y="180975"/>
                      <a:pt x="163513" y="231775"/>
                    </a:cubicBezTo>
                    <a:cubicBezTo>
                      <a:pt x="163513" y="282575"/>
                      <a:pt x="120651" y="295275"/>
                      <a:pt x="125413" y="327025"/>
                    </a:cubicBezTo>
                    <a:cubicBezTo>
                      <a:pt x="130175" y="358775"/>
                      <a:pt x="190501" y="382588"/>
                      <a:pt x="192088" y="422275"/>
                    </a:cubicBezTo>
                    <a:cubicBezTo>
                      <a:pt x="193675" y="461962"/>
                      <a:pt x="138113" y="519113"/>
                      <a:pt x="134938" y="565150"/>
                    </a:cubicBezTo>
                    <a:cubicBezTo>
                      <a:pt x="131763" y="611187"/>
                      <a:pt x="152400" y="654843"/>
                      <a:pt x="173038" y="698500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424" name="926 - Έλλειψη"/>
              <p:cNvSpPr>
                <a:spLocks noChangeAspect="1"/>
              </p:cNvSpPr>
              <p:nvPr/>
            </p:nvSpPr>
            <p:spPr>
              <a:xfrm>
                <a:off x="9036496" y="740321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</p:grpSp>
        <p:grpSp>
          <p:nvGrpSpPr>
            <p:cNvPr id="1311" name="657 - Ομάδα"/>
            <p:cNvGrpSpPr>
              <a:grpSpLocks/>
            </p:cNvGrpSpPr>
            <p:nvPr/>
          </p:nvGrpSpPr>
          <p:grpSpPr bwMode="auto">
            <a:xfrm flipH="1" flipV="1">
              <a:off x="4661659" y="926011"/>
              <a:ext cx="938098" cy="291181"/>
              <a:chOff x="2771800" y="605830"/>
              <a:chExt cx="1243186" cy="385879"/>
            </a:xfrm>
            <a:grpFill/>
          </p:grpSpPr>
          <p:grpSp>
            <p:nvGrpSpPr>
              <p:cNvPr id="1385" name="27 - Ομάδα"/>
              <p:cNvGrpSpPr>
                <a:grpSpLocks/>
              </p:cNvGrpSpPr>
              <p:nvPr/>
            </p:nvGrpSpPr>
            <p:grpSpPr bwMode="auto">
              <a:xfrm>
                <a:off x="2771800" y="613271"/>
                <a:ext cx="621578" cy="378438"/>
                <a:chOff x="2771800" y="613271"/>
                <a:chExt cx="621578" cy="378438"/>
              </a:xfrm>
              <a:grpFill/>
            </p:grpSpPr>
            <p:grpSp>
              <p:nvGrpSpPr>
                <p:cNvPr id="1402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415" name="8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416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403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413" name="915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414" name="916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404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31257" y="624880"/>
                  <a:ext cx="108000" cy="352362"/>
                  <a:chOff x="4286092" y="749846"/>
                  <a:chExt cx="112921" cy="368417"/>
                </a:xfrm>
                <a:grpFill/>
              </p:grpSpPr>
              <p:sp>
                <p:nvSpPr>
                  <p:cNvPr id="1411" name="913 - Ελεύθερη σχεδίαση"/>
                  <p:cNvSpPr/>
                  <p:nvPr/>
                </p:nvSpPr>
                <p:spPr>
                  <a:xfrm>
                    <a:off x="4291013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412" name="914 - Έλλειψη"/>
                  <p:cNvSpPr>
                    <a:spLocks noChangeAspect="1"/>
                  </p:cNvSpPr>
                  <p:nvPr/>
                </p:nvSpPr>
                <p:spPr>
                  <a:xfrm>
                    <a:off x="4286092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405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56216" y="615353"/>
                  <a:ext cx="115003" cy="353769"/>
                  <a:chOff x="4683094" y="786182"/>
                  <a:chExt cx="185446" cy="570461"/>
                </a:xfrm>
                <a:grpFill/>
              </p:grpSpPr>
              <p:sp>
                <p:nvSpPr>
                  <p:cNvPr id="1409" name="911 - Ελεύθερη σχεδίαση"/>
                  <p:cNvSpPr/>
                  <p:nvPr/>
                </p:nvSpPr>
                <p:spPr>
                  <a:xfrm>
                    <a:off x="4683094" y="922338"/>
                    <a:ext cx="162864" cy="434305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410" name="912 - Έλλειψη"/>
                  <p:cNvSpPr>
                    <a:spLocks noChangeAspect="1"/>
                  </p:cNvSpPr>
                  <p:nvPr/>
                </p:nvSpPr>
                <p:spPr>
                  <a:xfrm>
                    <a:off x="4694387" y="786182"/>
                    <a:ext cx="174153" cy="17415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406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85378" y="624880"/>
                  <a:ext cx="108000" cy="348462"/>
                  <a:chOff x="5253117" y="692693"/>
                  <a:chExt cx="279163" cy="900716"/>
                </a:xfrm>
                <a:grpFill/>
              </p:grpSpPr>
              <p:sp>
                <p:nvSpPr>
                  <p:cNvPr id="1407" name="909 - Ελεύθερη σχεδίαση"/>
                  <p:cNvSpPr/>
                  <p:nvPr/>
                </p:nvSpPr>
                <p:spPr>
                  <a:xfrm>
                    <a:off x="526573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408" name="19 - Έλλειψη"/>
                  <p:cNvSpPr>
                    <a:spLocks noChangeAspect="1"/>
                  </p:cNvSpPr>
                  <p:nvPr/>
                </p:nvSpPr>
                <p:spPr>
                  <a:xfrm>
                    <a:off x="5253117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  <p:grpSp>
            <p:nvGrpSpPr>
              <p:cNvPr id="1386" name="28 - Ομάδα"/>
              <p:cNvGrpSpPr>
                <a:grpSpLocks/>
              </p:cNvGrpSpPr>
              <p:nvPr/>
            </p:nvGrpSpPr>
            <p:grpSpPr bwMode="auto">
              <a:xfrm>
                <a:off x="3402933" y="605830"/>
                <a:ext cx="612053" cy="378438"/>
                <a:chOff x="2771800" y="613271"/>
                <a:chExt cx="612053" cy="378438"/>
              </a:xfrm>
              <a:grpFill/>
            </p:grpSpPr>
            <p:grpSp>
              <p:nvGrpSpPr>
                <p:cNvPr id="1387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400" name="902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401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388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398" name="900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399" name="901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389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21748" y="624880"/>
                  <a:ext cx="107999" cy="352362"/>
                  <a:chOff x="4276151" y="749846"/>
                  <a:chExt cx="112920" cy="368417"/>
                </a:xfrm>
                <a:grpFill/>
              </p:grpSpPr>
              <p:sp>
                <p:nvSpPr>
                  <p:cNvPr id="1396" name="898 - Ελεύθερη σχεδίαση"/>
                  <p:cNvSpPr/>
                  <p:nvPr/>
                </p:nvSpPr>
                <p:spPr>
                  <a:xfrm>
                    <a:off x="4281054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397" name="899 - Έλλειψη"/>
                  <p:cNvSpPr>
                    <a:spLocks noChangeAspect="1"/>
                  </p:cNvSpPr>
                  <p:nvPr/>
                </p:nvSpPr>
                <p:spPr>
                  <a:xfrm>
                    <a:off x="4276151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390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46697" y="615353"/>
                  <a:ext cx="114997" cy="353769"/>
                  <a:chOff x="4667735" y="786182"/>
                  <a:chExt cx="185436" cy="570461"/>
                </a:xfrm>
                <a:grpFill/>
              </p:grpSpPr>
              <p:sp>
                <p:nvSpPr>
                  <p:cNvPr id="1394" name="896 - Ελεύθερη σχεδίαση"/>
                  <p:cNvSpPr/>
                  <p:nvPr/>
                </p:nvSpPr>
                <p:spPr>
                  <a:xfrm>
                    <a:off x="4667735" y="922339"/>
                    <a:ext cx="162864" cy="434304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395" name="897 - Έλλειψη"/>
                  <p:cNvSpPr>
                    <a:spLocks noChangeAspect="1"/>
                  </p:cNvSpPr>
                  <p:nvPr/>
                </p:nvSpPr>
                <p:spPr>
                  <a:xfrm>
                    <a:off x="4679018" y="786182"/>
                    <a:ext cx="174153" cy="174153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391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75853" y="624880"/>
                  <a:ext cx="108000" cy="348462"/>
                  <a:chOff x="5228496" y="692693"/>
                  <a:chExt cx="279163" cy="900716"/>
                </a:xfrm>
                <a:grpFill/>
              </p:grpSpPr>
              <p:sp>
                <p:nvSpPr>
                  <p:cNvPr id="1392" name="894 - Ελεύθερη σχεδίαση"/>
                  <p:cNvSpPr/>
                  <p:nvPr/>
                </p:nvSpPr>
                <p:spPr>
                  <a:xfrm>
                    <a:off x="524111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393" name="895 - Έλλειψη"/>
                  <p:cNvSpPr>
                    <a:spLocks noChangeAspect="1"/>
                  </p:cNvSpPr>
                  <p:nvPr/>
                </p:nvSpPr>
                <p:spPr>
                  <a:xfrm>
                    <a:off x="5228496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</p:grpSp>
        <p:grpSp>
          <p:nvGrpSpPr>
            <p:cNvPr id="1312" name="786 - Ομάδα"/>
            <p:cNvGrpSpPr>
              <a:grpSpLocks/>
            </p:cNvGrpSpPr>
            <p:nvPr/>
          </p:nvGrpSpPr>
          <p:grpSpPr bwMode="auto">
            <a:xfrm flipH="1" flipV="1">
              <a:off x="5603781" y="921987"/>
              <a:ext cx="938098" cy="291181"/>
              <a:chOff x="2771800" y="605830"/>
              <a:chExt cx="1243186" cy="385879"/>
            </a:xfrm>
            <a:grpFill/>
          </p:grpSpPr>
          <p:grpSp>
            <p:nvGrpSpPr>
              <p:cNvPr id="1322" name="27 - Ομάδα"/>
              <p:cNvGrpSpPr>
                <a:grpSpLocks/>
              </p:cNvGrpSpPr>
              <p:nvPr/>
            </p:nvGrpSpPr>
            <p:grpSpPr bwMode="auto">
              <a:xfrm>
                <a:off x="2771800" y="613271"/>
                <a:ext cx="621578" cy="378438"/>
                <a:chOff x="2771800" y="613271"/>
                <a:chExt cx="621578" cy="378438"/>
              </a:xfrm>
              <a:grpFill/>
            </p:grpSpPr>
            <p:grpSp>
              <p:nvGrpSpPr>
                <p:cNvPr id="1339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383" name="8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384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340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381" name="883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382" name="884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341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31257" y="624880"/>
                  <a:ext cx="108000" cy="352362"/>
                  <a:chOff x="4286092" y="749846"/>
                  <a:chExt cx="112921" cy="368417"/>
                </a:xfrm>
                <a:grpFill/>
              </p:grpSpPr>
              <p:sp>
                <p:nvSpPr>
                  <p:cNvPr id="1379" name="881 - Ελεύθερη σχεδίαση"/>
                  <p:cNvSpPr/>
                  <p:nvPr/>
                </p:nvSpPr>
                <p:spPr>
                  <a:xfrm>
                    <a:off x="4291013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380" name="882 - Έλλειψη"/>
                  <p:cNvSpPr>
                    <a:spLocks noChangeAspect="1"/>
                  </p:cNvSpPr>
                  <p:nvPr/>
                </p:nvSpPr>
                <p:spPr>
                  <a:xfrm>
                    <a:off x="4286092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342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56216" y="615353"/>
                  <a:ext cx="115003" cy="353769"/>
                  <a:chOff x="4683094" y="786182"/>
                  <a:chExt cx="185446" cy="570461"/>
                </a:xfrm>
                <a:grpFill/>
              </p:grpSpPr>
              <p:sp>
                <p:nvSpPr>
                  <p:cNvPr id="1377" name="879 - Ελεύθερη σχεδίαση"/>
                  <p:cNvSpPr/>
                  <p:nvPr/>
                </p:nvSpPr>
                <p:spPr>
                  <a:xfrm>
                    <a:off x="4683094" y="922338"/>
                    <a:ext cx="162864" cy="434305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378" name="880 - Έλλειψη"/>
                  <p:cNvSpPr>
                    <a:spLocks noChangeAspect="1"/>
                  </p:cNvSpPr>
                  <p:nvPr/>
                </p:nvSpPr>
                <p:spPr>
                  <a:xfrm>
                    <a:off x="4694387" y="786182"/>
                    <a:ext cx="174153" cy="17415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343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85378" y="624880"/>
                  <a:ext cx="108000" cy="348462"/>
                  <a:chOff x="5253117" y="692693"/>
                  <a:chExt cx="279163" cy="900716"/>
                </a:xfrm>
                <a:grpFill/>
              </p:grpSpPr>
              <p:sp>
                <p:nvSpPr>
                  <p:cNvPr id="1364" name="877 - Ελεύθερη σχεδίαση"/>
                  <p:cNvSpPr/>
                  <p:nvPr/>
                </p:nvSpPr>
                <p:spPr>
                  <a:xfrm>
                    <a:off x="526573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376" name="19 - Έλλειψη"/>
                  <p:cNvSpPr>
                    <a:spLocks noChangeAspect="1"/>
                  </p:cNvSpPr>
                  <p:nvPr/>
                </p:nvSpPr>
                <p:spPr>
                  <a:xfrm>
                    <a:off x="5253117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  <p:grpSp>
            <p:nvGrpSpPr>
              <p:cNvPr id="1323" name="28 - Ομάδα"/>
              <p:cNvGrpSpPr>
                <a:grpSpLocks/>
              </p:cNvGrpSpPr>
              <p:nvPr/>
            </p:nvGrpSpPr>
            <p:grpSpPr bwMode="auto">
              <a:xfrm>
                <a:off x="3402933" y="605830"/>
                <a:ext cx="612053" cy="378438"/>
                <a:chOff x="2771800" y="613271"/>
                <a:chExt cx="612053" cy="378438"/>
              </a:xfrm>
              <a:grpFill/>
            </p:grpSpPr>
            <p:grpSp>
              <p:nvGrpSpPr>
                <p:cNvPr id="1324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337" name="870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338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325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335" name="868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336" name="869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326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21748" y="624880"/>
                  <a:ext cx="107999" cy="352362"/>
                  <a:chOff x="4276151" y="749846"/>
                  <a:chExt cx="112920" cy="368417"/>
                </a:xfrm>
                <a:grpFill/>
              </p:grpSpPr>
              <p:sp>
                <p:nvSpPr>
                  <p:cNvPr id="1333" name="866 - Ελεύθερη σχεδίαση"/>
                  <p:cNvSpPr/>
                  <p:nvPr/>
                </p:nvSpPr>
                <p:spPr>
                  <a:xfrm>
                    <a:off x="4281054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334" name="867 - Έλλειψη"/>
                  <p:cNvSpPr>
                    <a:spLocks noChangeAspect="1"/>
                  </p:cNvSpPr>
                  <p:nvPr/>
                </p:nvSpPr>
                <p:spPr>
                  <a:xfrm>
                    <a:off x="4276151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327" name="86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46697" y="615353"/>
                  <a:ext cx="114997" cy="353769"/>
                  <a:chOff x="4667735" y="786182"/>
                  <a:chExt cx="185436" cy="570461"/>
                </a:xfrm>
                <a:grpFill/>
              </p:grpSpPr>
              <p:sp>
                <p:nvSpPr>
                  <p:cNvPr id="1331" name="864 - Ελεύθερη σχεδίαση"/>
                  <p:cNvSpPr/>
                  <p:nvPr/>
                </p:nvSpPr>
                <p:spPr>
                  <a:xfrm>
                    <a:off x="4667735" y="922339"/>
                    <a:ext cx="162864" cy="434304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332" name="865 - Έλλειψη"/>
                  <p:cNvSpPr>
                    <a:spLocks noChangeAspect="1"/>
                  </p:cNvSpPr>
                  <p:nvPr/>
                </p:nvSpPr>
                <p:spPr>
                  <a:xfrm>
                    <a:off x="4679018" y="786182"/>
                    <a:ext cx="174153" cy="174153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328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75853" y="624880"/>
                  <a:ext cx="108000" cy="348462"/>
                  <a:chOff x="5228496" y="692693"/>
                  <a:chExt cx="279163" cy="900716"/>
                </a:xfrm>
                <a:grpFill/>
              </p:grpSpPr>
              <p:sp>
                <p:nvSpPr>
                  <p:cNvPr id="1329" name="862 - Ελεύθερη σχεδίαση"/>
                  <p:cNvSpPr/>
                  <p:nvPr/>
                </p:nvSpPr>
                <p:spPr>
                  <a:xfrm>
                    <a:off x="524111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330" name="863 - Έλλειψη"/>
                  <p:cNvSpPr>
                    <a:spLocks noChangeAspect="1"/>
                  </p:cNvSpPr>
                  <p:nvPr/>
                </p:nvSpPr>
                <p:spPr>
                  <a:xfrm>
                    <a:off x="5228496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</p:grpSp>
        <p:grpSp>
          <p:nvGrpSpPr>
            <p:cNvPr id="1313" name="819 - Ομάδα"/>
            <p:cNvGrpSpPr>
              <a:grpSpLocks/>
            </p:cNvGrpSpPr>
            <p:nvPr/>
          </p:nvGrpSpPr>
          <p:grpSpPr bwMode="auto">
            <a:xfrm flipH="1" flipV="1">
              <a:off x="6550672" y="927112"/>
              <a:ext cx="354737" cy="274137"/>
              <a:chOff x="8674391" y="736131"/>
              <a:chExt cx="470105" cy="363292"/>
            </a:xfrm>
            <a:grpFill/>
          </p:grpSpPr>
          <p:sp>
            <p:nvSpPr>
              <p:cNvPr id="1314" name="847 - Ελεύθερη σχεδίαση"/>
              <p:cNvSpPr/>
              <p:nvPr/>
            </p:nvSpPr>
            <p:spPr>
              <a:xfrm>
                <a:off x="8679080" y="813044"/>
                <a:ext cx="103293" cy="275449"/>
              </a:xfrm>
              <a:custGeom>
                <a:avLst/>
                <a:gdLst>
                  <a:gd name="connsiteX0" fmla="*/ 90487 w 173037"/>
                  <a:gd name="connsiteY0" fmla="*/ 779462 h 779462"/>
                  <a:gd name="connsiteX1" fmla="*/ 166687 w 173037"/>
                  <a:gd name="connsiteY1" fmla="*/ 617537 h 779462"/>
                  <a:gd name="connsiteX2" fmla="*/ 128587 w 173037"/>
                  <a:gd name="connsiteY2" fmla="*/ 360362 h 779462"/>
                  <a:gd name="connsiteX3" fmla="*/ 138112 w 173037"/>
                  <a:gd name="connsiteY3" fmla="*/ 122237 h 779462"/>
                  <a:gd name="connsiteX4" fmla="*/ 138112 w 173037"/>
                  <a:gd name="connsiteY4" fmla="*/ 7937 h 779462"/>
                  <a:gd name="connsiteX5" fmla="*/ 14287 w 173037"/>
                  <a:gd name="connsiteY5" fmla="*/ 169862 h 779462"/>
                  <a:gd name="connsiteX6" fmla="*/ 52387 w 173037"/>
                  <a:gd name="connsiteY6" fmla="*/ 350837 h 779462"/>
                  <a:gd name="connsiteX7" fmla="*/ 33337 w 173037"/>
                  <a:gd name="connsiteY7" fmla="*/ 531812 h 779462"/>
                  <a:gd name="connsiteX8" fmla="*/ 71437 w 173037"/>
                  <a:gd name="connsiteY8" fmla="*/ 579437 h 779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3037" h="779462">
                    <a:moveTo>
                      <a:pt x="90487" y="779462"/>
                    </a:moveTo>
                    <a:cubicBezTo>
                      <a:pt x="125412" y="733424"/>
                      <a:pt x="160337" y="687387"/>
                      <a:pt x="166687" y="617537"/>
                    </a:cubicBezTo>
                    <a:cubicBezTo>
                      <a:pt x="173037" y="547687"/>
                      <a:pt x="133349" y="442912"/>
                      <a:pt x="128587" y="360362"/>
                    </a:cubicBezTo>
                    <a:cubicBezTo>
                      <a:pt x="123825" y="277812"/>
                      <a:pt x="136525" y="180974"/>
                      <a:pt x="138112" y="122237"/>
                    </a:cubicBezTo>
                    <a:cubicBezTo>
                      <a:pt x="139699" y="63500"/>
                      <a:pt x="158750" y="0"/>
                      <a:pt x="138112" y="7937"/>
                    </a:cubicBezTo>
                    <a:cubicBezTo>
                      <a:pt x="117475" y="15875"/>
                      <a:pt x="28575" y="112712"/>
                      <a:pt x="14287" y="169862"/>
                    </a:cubicBezTo>
                    <a:cubicBezTo>
                      <a:pt x="0" y="227012"/>
                      <a:pt x="49212" y="290512"/>
                      <a:pt x="52387" y="350837"/>
                    </a:cubicBezTo>
                    <a:cubicBezTo>
                      <a:pt x="55562" y="411162"/>
                      <a:pt x="30162" y="493712"/>
                      <a:pt x="33337" y="531812"/>
                    </a:cubicBezTo>
                    <a:cubicBezTo>
                      <a:pt x="36512" y="569912"/>
                      <a:pt x="53974" y="574674"/>
                      <a:pt x="71437" y="579437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315" name="848 - Έλλειψη"/>
              <p:cNvSpPr>
                <a:spLocks noChangeAspect="1"/>
              </p:cNvSpPr>
              <p:nvPr/>
            </p:nvSpPr>
            <p:spPr>
              <a:xfrm>
                <a:off x="8674391" y="736131"/>
                <a:ext cx="107999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316" name="849 - Ελεύθερη σχεδίαση"/>
              <p:cNvSpPr/>
              <p:nvPr/>
            </p:nvSpPr>
            <p:spPr>
              <a:xfrm>
                <a:off x="8789815" y="830091"/>
                <a:ext cx="100999" cy="269332"/>
              </a:xfrm>
              <a:custGeom>
                <a:avLst/>
                <a:gdLst>
                  <a:gd name="connsiteX0" fmla="*/ 127000 w 206375"/>
                  <a:gd name="connsiteY0" fmla="*/ 620712 h 620712"/>
                  <a:gd name="connsiteX1" fmla="*/ 203200 w 206375"/>
                  <a:gd name="connsiteY1" fmla="*/ 534987 h 620712"/>
                  <a:gd name="connsiteX2" fmla="*/ 117475 w 206375"/>
                  <a:gd name="connsiteY2" fmla="*/ 411162 h 620712"/>
                  <a:gd name="connsiteX3" fmla="*/ 203200 w 206375"/>
                  <a:gd name="connsiteY3" fmla="*/ 230187 h 620712"/>
                  <a:gd name="connsiteX4" fmla="*/ 136525 w 206375"/>
                  <a:gd name="connsiteY4" fmla="*/ 11112 h 620712"/>
                  <a:gd name="connsiteX5" fmla="*/ 41275 w 206375"/>
                  <a:gd name="connsiteY5" fmla="*/ 163512 h 620712"/>
                  <a:gd name="connsiteX6" fmla="*/ 88900 w 206375"/>
                  <a:gd name="connsiteY6" fmla="*/ 258762 h 620712"/>
                  <a:gd name="connsiteX7" fmla="*/ 3175 w 206375"/>
                  <a:gd name="connsiteY7" fmla="*/ 430212 h 620712"/>
                  <a:gd name="connsiteX8" fmla="*/ 69850 w 206375"/>
                  <a:gd name="connsiteY8" fmla="*/ 496887 h 6207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6375" h="620712">
                    <a:moveTo>
                      <a:pt x="127000" y="620712"/>
                    </a:moveTo>
                    <a:cubicBezTo>
                      <a:pt x="165894" y="595312"/>
                      <a:pt x="204788" y="569912"/>
                      <a:pt x="203200" y="534987"/>
                    </a:cubicBezTo>
                    <a:cubicBezTo>
                      <a:pt x="201612" y="500062"/>
                      <a:pt x="117475" y="461962"/>
                      <a:pt x="117475" y="411162"/>
                    </a:cubicBezTo>
                    <a:cubicBezTo>
                      <a:pt x="117475" y="360362"/>
                      <a:pt x="200025" y="296862"/>
                      <a:pt x="203200" y="230187"/>
                    </a:cubicBezTo>
                    <a:cubicBezTo>
                      <a:pt x="206375" y="163512"/>
                      <a:pt x="163512" y="22224"/>
                      <a:pt x="136525" y="11112"/>
                    </a:cubicBezTo>
                    <a:cubicBezTo>
                      <a:pt x="109538" y="0"/>
                      <a:pt x="49212" y="122237"/>
                      <a:pt x="41275" y="163512"/>
                    </a:cubicBezTo>
                    <a:cubicBezTo>
                      <a:pt x="33338" y="204787"/>
                      <a:pt x="95250" y="214312"/>
                      <a:pt x="88900" y="258762"/>
                    </a:cubicBezTo>
                    <a:cubicBezTo>
                      <a:pt x="82550" y="303212"/>
                      <a:pt x="6350" y="390525"/>
                      <a:pt x="3175" y="430212"/>
                    </a:cubicBezTo>
                    <a:cubicBezTo>
                      <a:pt x="0" y="469899"/>
                      <a:pt x="34925" y="483393"/>
                      <a:pt x="69850" y="496887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317" name="850 - Έλλειψη"/>
              <p:cNvSpPr>
                <a:spLocks noChangeAspect="1"/>
              </p:cNvSpPr>
              <p:nvPr/>
            </p:nvSpPr>
            <p:spPr>
              <a:xfrm>
                <a:off x="8796812" y="745654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318" name="851 - Ελεύθερη σχεδίαση"/>
              <p:cNvSpPr/>
              <p:nvPr/>
            </p:nvSpPr>
            <p:spPr>
              <a:xfrm>
                <a:off x="8923852" y="819144"/>
                <a:ext cx="103115" cy="274974"/>
              </a:xfrm>
              <a:custGeom>
                <a:avLst/>
                <a:gdLst>
                  <a:gd name="connsiteX0" fmla="*/ 39688 w 193675"/>
                  <a:gd name="connsiteY0" fmla="*/ 631825 h 698500"/>
                  <a:gd name="connsiteX1" fmla="*/ 58738 w 193675"/>
                  <a:gd name="connsiteY1" fmla="*/ 488950 h 698500"/>
                  <a:gd name="connsiteX2" fmla="*/ 1588 w 193675"/>
                  <a:gd name="connsiteY2" fmla="*/ 346075 h 698500"/>
                  <a:gd name="connsiteX3" fmla="*/ 68263 w 193675"/>
                  <a:gd name="connsiteY3" fmla="*/ 260350 h 698500"/>
                  <a:gd name="connsiteX4" fmla="*/ 30163 w 193675"/>
                  <a:gd name="connsiteY4" fmla="*/ 98425 h 698500"/>
                  <a:gd name="connsiteX5" fmla="*/ 125413 w 193675"/>
                  <a:gd name="connsiteY5" fmla="*/ 22225 h 698500"/>
                  <a:gd name="connsiteX6" fmla="*/ 163513 w 193675"/>
                  <a:gd name="connsiteY6" fmla="*/ 231775 h 698500"/>
                  <a:gd name="connsiteX7" fmla="*/ 125413 w 193675"/>
                  <a:gd name="connsiteY7" fmla="*/ 327025 h 698500"/>
                  <a:gd name="connsiteX8" fmla="*/ 192088 w 193675"/>
                  <a:gd name="connsiteY8" fmla="*/ 422275 h 698500"/>
                  <a:gd name="connsiteX9" fmla="*/ 134938 w 193675"/>
                  <a:gd name="connsiteY9" fmla="*/ 565150 h 698500"/>
                  <a:gd name="connsiteX10" fmla="*/ 173038 w 193675"/>
                  <a:gd name="connsiteY10" fmla="*/ 698500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3675" h="698500">
                    <a:moveTo>
                      <a:pt x="39688" y="631825"/>
                    </a:moveTo>
                    <a:cubicBezTo>
                      <a:pt x="52388" y="584200"/>
                      <a:pt x="65088" y="536575"/>
                      <a:pt x="58738" y="488950"/>
                    </a:cubicBezTo>
                    <a:cubicBezTo>
                      <a:pt x="52388" y="441325"/>
                      <a:pt x="0" y="384175"/>
                      <a:pt x="1588" y="346075"/>
                    </a:cubicBezTo>
                    <a:cubicBezTo>
                      <a:pt x="3176" y="307975"/>
                      <a:pt x="63501" y="301625"/>
                      <a:pt x="68263" y="260350"/>
                    </a:cubicBezTo>
                    <a:cubicBezTo>
                      <a:pt x="73025" y="219075"/>
                      <a:pt x="20638" y="138113"/>
                      <a:pt x="30163" y="98425"/>
                    </a:cubicBezTo>
                    <a:cubicBezTo>
                      <a:pt x="39688" y="58738"/>
                      <a:pt x="103188" y="0"/>
                      <a:pt x="125413" y="22225"/>
                    </a:cubicBezTo>
                    <a:cubicBezTo>
                      <a:pt x="147638" y="44450"/>
                      <a:pt x="163513" y="180975"/>
                      <a:pt x="163513" y="231775"/>
                    </a:cubicBezTo>
                    <a:cubicBezTo>
                      <a:pt x="163513" y="282575"/>
                      <a:pt x="120651" y="295275"/>
                      <a:pt x="125413" y="327025"/>
                    </a:cubicBezTo>
                    <a:cubicBezTo>
                      <a:pt x="130175" y="358775"/>
                      <a:pt x="190501" y="382588"/>
                      <a:pt x="192088" y="422275"/>
                    </a:cubicBezTo>
                    <a:cubicBezTo>
                      <a:pt x="193675" y="461962"/>
                      <a:pt x="138113" y="519113"/>
                      <a:pt x="134938" y="565150"/>
                    </a:cubicBezTo>
                    <a:cubicBezTo>
                      <a:pt x="131763" y="611187"/>
                      <a:pt x="152400" y="654843"/>
                      <a:pt x="173038" y="698500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319" name="852 - Έλλειψη"/>
              <p:cNvSpPr>
                <a:spLocks noChangeAspect="1"/>
              </p:cNvSpPr>
              <p:nvPr/>
            </p:nvSpPr>
            <p:spPr>
              <a:xfrm>
                <a:off x="8918971" y="745656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320" name="853 - Ελεύθερη σχεδίαση"/>
              <p:cNvSpPr/>
              <p:nvPr/>
            </p:nvSpPr>
            <p:spPr>
              <a:xfrm>
                <a:off x="9041377" y="813809"/>
                <a:ext cx="103115" cy="274974"/>
              </a:xfrm>
              <a:custGeom>
                <a:avLst/>
                <a:gdLst>
                  <a:gd name="connsiteX0" fmla="*/ 39688 w 193675"/>
                  <a:gd name="connsiteY0" fmla="*/ 631825 h 698500"/>
                  <a:gd name="connsiteX1" fmla="*/ 58738 w 193675"/>
                  <a:gd name="connsiteY1" fmla="*/ 488950 h 698500"/>
                  <a:gd name="connsiteX2" fmla="*/ 1588 w 193675"/>
                  <a:gd name="connsiteY2" fmla="*/ 346075 h 698500"/>
                  <a:gd name="connsiteX3" fmla="*/ 68263 w 193675"/>
                  <a:gd name="connsiteY3" fmla="*/ 260350 h 698500"/>
                  <a:gd name="connsiteX4" fmla="*/ 30163 w 193675"/>
                  <a:gd name="connsiteY4" fmla="*/ 98425 h 698500"/>
                  <a:gd name="connsiteX5" fmla="*/ 125413 w 193675"/>
                  <a:gd name="connsiteY5" fmla="*/ 22225 h 698500"/>
                  <a:gd name="connsiteX6" fmla="*/ 163513 w 193675"/>
                  <a:gd name="connsiteY6" fmla="*/ 231775 h 698500"/>
                  <a:gd name="connsiteX7" fmla="*/ 125413 w 193675"/>
                  <a:gd name="connsiteY7" fmla="*/ 327025 h 698500"/>
                  <a:gd name="connsiteX8" fmla="*/ 192088 w 193675"/>
                  <a:gd name="connsiteY8" fmla="*/ 422275 h 698500"/>
                  <a:gd name="connsiteX9" fmla="*/ 134938 w 193675"/>
                  <a:gd name="connsiteY9" fmla="*/ 565150 h 698500"/>
                  <a:gd name="connsiteX10" fmla="*/ 173038 w 193675"/>
                  <a:gd name="connsiteY10" fmla="*/ 698500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3675" h="698500">
                    <a:moveTo>
                      <a:pt x="39688" y="631825"/>
                    </a:moveTo>
                    <a:cubicBezTo>
                      <a:pt x="52388" y="584200"/>
                      <a:pt x="65088" y="536575"/>
                      <a:pt x="58738" y="488950"/>
                    </a:cubicBezTo>
                    <a:cubicBezTo>
                      <a:pt x="52388" y="441325"/>
                      <a:pt x="0" y="384175"/>
                      <a:pt x="1588" y="346075"/>
                    </a:cubicBezTo>
                    <a:cubicBezTo>
                      <a:pt x="3176" y="307975"/>
                      <a:pt x="63501" y="301625"/>
                      <a:pt x="68263" y="260350"/>
                    </a:cubicBezTo>
                    <a:cubicBezTo>
                      <a:pt x="73025" y="219075"/>
                      <a:pt x="20638" y="138113"/>
                      <a:pt x="30163" y="98425"/>
                    </a:cubicBezTo>
                    <a:cubicBezTo>
                      <a:pt x="39688" y="58738"/>
                      <a:pt x="103188" y="0"/>
                      <a:pt x="125413" y="22225"/>
                    </a:cubicBezTo>
                    <a:cubicBezTo>
                      <a:pt x="147638" y="44450"/>
                      <a:pt x="163513" y="180975"/>
                      <a:pt x="163513" y="231775"/>
                    </a:cubicBezTo>
                    <a:cubicBezTo>
                      <a:pt x="163513" y="282575"/>
                      <a:pt x="120651" y="295275"/>
                      <a:pt x="125413" y="327025"/>
                    </a:cubicBezTo>
                    <a:cubicBezTo>
                      <a:pt x="130175" y="358775"/>
                      <a:pt x="190501" y="382588"/>
                      <a:pt x="192088" y="422275"/>
                    </a:cubicBezTo>
                    <a:cubicBezTo>
                      <a:pt x="193675" y="461962"/>
                      <a:pt x="138113" y="519113"/>
                      <a:pt x="134938" y="565150"/>
                    </a:cubicBezTo>
                    <a:cubicBezTo>
                      <a:pt x="131763" y="611187"/>
                      <a:pt x="152400" y="654843"/>
                      <a:pt x="173038" y="698500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321" name="854 - Έλλειψη"/>
              <p:cNvSpPr>
                <a:spLocks noChangeAspect="1"/>
              </p:cNvSpPr>
              <p:nvPr/>
            </p:nvSpPr>
            <p:spPr>
              <a:xfrm>
                <a:off x="9036496" y="740321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</p:grpSp>
      </p:grpSp>
      <p:grpSp>
        <p:nvGrpSpPr>
          <p:cNvPr id="1489" name="840 - Ομάδα"/>
          <p:cNvGrpSpPr>
            <a:grpSpLocks/>
          </p:cNvGrpSpPr>
          <p:nvPr/>
        </p:nvGrpSpPr>
        <p:grpSpPr bwMode="auto">
          <a:xfrm>
            <a:off x="107504" y="116632"/>
            <a:ext cx="2246641" cy="487906"/>
            <a:chOff x="4658591" y="729340"/>
            <a:chExt cx="2246818" cy="487852"/>
          </a:xfrm>
          <a:solidFill>
            <a:schemeClr val="accent6">
              <a:lumMod val="50000"/>
            </a:schemeClr>
          </a:solidFill>
        </p:grpSpPr>
        <p:grpSp>
          <p:nvGrpSpPr>
            <p:cNvPr id="1490" name="78 - Ομάδα"/>
            <p:cNvGrpSpPr>
              <a:grpSpLocks/>
            </p:cNvGrpSpPr>
            <p:nvPr/>
          </p:nvGrpSpPr>
          <p:grpSpPr bwMode="auto">
            <a:xfrm>
              <a:off x="4658591" y="733364"/>
              <a:ext cx="938098" cy="291181"/>
              <a:chOff x="2771800" y="605830"/>
              <a:chExt cx="1243186" cy="385879"/>
            </a:xfrm>
            <a:grpFill/>
          </p:grpSpPr>
          <p:grpSp>
            <p:nvGrpSpPr>
              <p:cNvPr id="1608" name="27 - Ομάδα"/>
              <p:cNvGrpSpPr>
                <a:grpSpLocks/>
              </p:cNvGrpSpPr>
              <p:nvPr/>
            </p:nvGrpSpPr>
            <p:grpSpPr bwMode="auto">
              <a:xfrm>
                <a:off x="2771800" y="613271"/>
                <a:ext cx="621578" cy="378438"/>
                <a:chOff x="2771800" y="613271"/>
                <a:chExt cx="621578" cy="378438"/>
              </a:xfrm>
              <a:grpFill/>
            </p:grpSpPr>
            <p:grpSp>
              <p:nvGrpSpPr>
                <p:cNvPr id="1625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638" name="8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639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626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636" name="107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637" name="108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627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31257" y="624880"/>
                  <a:ext cx="108000" cy="352362"/>
                  <a:chOff x="4286092" y="749846"/>
                  <a:chExt cx="112921" cy="368417"/>
                </a:xfrm>
                <a:grpFill/>
              </p:grpSpPr>
              <p:sp>
                <p:nvSpPr>
                  <p:cNvPr id="1634" name="105 - Ελεύθερη σχεδίαση"/>
                  <p:cNvSpPr/>
                  <p:nvPr/>
                </p:nvSpPr>
                <p:spPr>
                  <a:xfrm>
                    <a:off x="4291013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635" name="106 - Έλλειψη"/>
                  <p:cNvSpPr>
                    <a:spLocks noChangeAspect="1"/>
                  </p:cNvSpPr>
                  <p:nvPr/>
                </p:nvSpPr>
                <p:spPr>
                  <a:xfrm>
                    <a:off x="4286092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628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56216" y="615353"/>
                  <a:ext cx="115003" cy="353769"/>
                  <a:chOff x="4683094" y="786182"/>
                  <a:chExt cx="185446" cy="570461"/>
                </a:xfrm>
                <a:grpFill/>
              </p:grpSpPr>
              <p:sp>
                <p:nvSpPr>
                  <p:cNvPr id="1632" name="983 - Ελεύθερη σχεδίαση"/>
                  <p:cNvSpPr/>
                  <p:nvPr/>
                </p:nvSpPr>
                <p:spPr>
                  <a:xfrm>
                    <a:off x="4683094" y="922338"/>
                    <a:ext cx="162864" cy="434305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633" name="984 - Έλλειψη"/>
                  <p:cNvSpPr>
                    <a:spLocks noChangeAspect="1"/>
                  </p:cNvSpPr>
                  <p:nvPr/>
                </p:nvSpPr>
                <p:spPr>
                  <a:xfrm>
                    <a:off x="4694387" y="786182"/>
                    <a:ext cx="174153" cy="17415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629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85378" y="624880"/>
                  <a:ext cx="108000" cy="348462"/>
                  <a:chOff x="5253117" y="692693"/>
                  <a:chExt cx="279163" cy="900716"/>
                </a:xfrm>
                <a:grpFill/>
              </p:grpSpPr>
              <p:sp>
                <p:nvSpPr>
                  <p:cNvPr id="1630" name="981 - Ελεύθερη σχεδίαση"/>
                  <p:cNvSpPr/>
                  <p:nvPr/>
                </p:nvSpPr>
                <p:spPr>
                  <a:xfrm>
                    <a:off x="526573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631" name="19 - Έλλειψη"/>
                  <p:cNvSpPr>
                    <a:spLocks noChangeAspect="1"/>
                  </p:cNvSpPr>
                  <p:nvPr/>
                </p:nvSpPr>
                <p:spPr>
                  <a:xfrm>
                    <a:off x="5253117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  <p:grpSp>
            <p:nvGrpSpPr>
              <p:cNvPr id="1609" name="28 - Ομάδα"/>
              <p:cNvGrpSpPr>
                <a:grpSpLocks/>
              </p:cNvGrpSpPr>
              <p:nvPr/>
            </p:nvGrpSpPr>
            <p:grpSpPr bwMode="auto">
              <a:xfrm>
                <a:off x="3402933" y="605830"/>
                <a:ext cx="612053" cy="378438"/>
                <a:chOff x="2771800" y="613271"/>
                <a:chExt cx="612053" cy="378438"/>
              </a:xfrm>
              <a:grpFill/>
            </p:grpSpPr>
            <p:grpSp>
              <p:nvGrpSpPr>
                <p:cNvPr id="1610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623" name="94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624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611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621" name="92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622" name="93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612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21748" y="624880"/>
                  <a:ext cx="107999" cy="352362"/>
                  <a:chOff x="4276151" y="749846"/>
                  <a:chExt cx="112920" cy="368417"/>
                </a:xfrm>
                <a:grpFill/>
              </p:grpSpPr>
              <p:sp>
                <p:nvSpPr>
                  <p:cNvPr id="1619" name="90 - Ελεύθερη σχεδίαση"/>
                  <p:cNvSpPr/>
                  <p:nvPr/>
                </p:nvSpPr>
                <p:spPr>
                  <a:xfrm>
                    <a:off x="4281054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620" name="91 - Έλλειψη"/>
                  <p:cNvSpPr>
                    <a:spLocks noChangeAspect="1"/>
                  </p:cNvSpPr>
                  <p:nvPr/>
                </p:nvSpPr>
                <p:spPr>
                  <a:xfrm>
                    <a:off x="4276151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613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46697" y="615353"/>
                  <a:ext cx="114997" cy="353769"/>
                  <a:chOff x="4667735" y="786182"/>
                  <a:chExt cx="185436" cy="570461"/>
                </a:xfrm>
                <a:grpFill/>
              </p:grpSpPr>
              <p:sp>
                <p:nvSpPr>
                  <p:cNvPr id="1617" name="88 - Ελεύθερη σχεδίαση"/>
                  <p:cNvSpPr/>
                  <p:nvPr/>
                </p:nvSpPr>
                <p:spPr>
                  <a:xfrm>
                    <a:off x="4667735" y="922339"/>
                    <a:ext cx="162864" cy="434304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618" name="89 - Έλλειψη"/>
                  <p:cNvSpPr>
                    <a:spLocks noChangeAspect="1"/>
                  </p:cNvSpPr>
                  <p:nvPr/>
                </p:nvSpPr>
                <p:spPr>
                  <a:xfrm>
                    <a:off x="4679018" y="786182"/>
                    <a:ext cx="174153" cy="174153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614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75853" y="624880"/>
                  <a:ext cx="108000" cy="348462"/>
                  <a:chOff x="5228496" y="692693"/>
                  <a:chExt cx="279163" cy="900716"/>
                </a:xfrm>
                <a:grpFill/>
              </p:grpSpPr>
              <p:sp>
                <p:nvSpPr>
                  <p:cNvPr id="1615" name="966 - Ελεύθερη σχεδίαση"/>
                  <p:cNvSpPr/>
                  <p:nvPr/>
                </p:nvSpPr>
                <p:spPr>
                  <a:xfrm>
                    <a:off x="524111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616" name="967 - Έλλειψη"/>
                  <p:cNvSpPr>
                    <a:spLocks noChangeAspect="1"/>
                  </p:cNvSpPr>
                  <p:nvPr/>
                </p:nvSpPr>
                <p:spPr>
                  <a:xfrm>
                    <a:off x="5228496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</p:grpSp>
        <p:grpSp>
          <p:nvGrpSpPr>
            <p:cNvPr id="1491" name="310 - Ομάδα"/>
            <p:cNvGrpSpPr>
              <a:grpSpLocks/>
            </p:cNvGrpSpPr>
            <p:nvPr/>
          </p:nvGrpSpPr>
          <p:grpSpPr bwMode="auto">
            <a:xfrm>
              <a:off x="5600713" y="729340"/>
              <a:ext cx="938098" cy="291181"/>
              <a:chOff x="2771800" y="605830"/>
              <a:chExt cx="1243186" cy="385879"/>
            </a:xfrm>
            <a:grpFill/>
          </p:grpSpPr>
          <p:grpSp>
            <p:nvGrpSpPr>
              <p:cNvPr id="1576" name="27 - Ομάδα"/>
              <p:cNvGrpSpPr>
                <a:grpSpLocks/>
              </p:cNvGrpSpPr>
              <p:nvPr/>
            </p:nvGrpSpPr>
            <p:grpSpPr bwMode="auto">
              <a:xfrm>
                <a:off x="2771800" y="613271"/>
                <a:ext cx="621578" cy="378438"/>
                <a:chOff x="2771800" y="613271"/>
                <a:chExt cx="621578" cy="378438"/>
              </a:xfrm>
              <a:grpFill/>
            </p:grpSpPr>
            <p:grpSp>
              <p:nvGrpSpPr>
                <p:cNvPr id="1593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606" name="8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607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594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604" name="955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605" name="956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595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31257" y="624880"/>
                  <a:ext cx="108000" cy="352362"/>
                  <a:chOff x="4286092" y="749846"/>
                  <a:chExt cx="112921" cy="368417"/>
                </a:xfrm>
                <a:grpFill/>
              </p:grpSpPr>
              <p:sp>
                <p:nvSpPr>
                  <p:cNvPr id="1602" name="953 - Ελεύθερη σχεδίαση"/>
                  <p:cNvSpPr/>
                  <p:nvPr/>
                </p:nvSpPr>
                <p:spPr>
                  <a:xfrm>
                    <a:off x="4291013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603" name="954 - Έλλειψη"/>
                  <p:cNvSpPr>
                    <a:spLocks noChangeAspect="1"/>
                  </p:cNvSpPr>
                  <p:nvPr/>
                </p:nvSpPr>
                <p:spPr>
                  <a:xfrm>
                    <a:off x="4286092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596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56216" y="615353"/>
                  <a:ext cx="115003" cy="353769"/>
                  <a:chOff x="4683094" y="786182"/>
                  <a:chExt cx="185446" cy="570461"/>
                </a:xfrm>
                <a:grpFill/>
              </p:grpSpPr>
              <p:sp>
                <p:nvSpPr>
                  <p:cNvPr id="1600" name="951 - Ελεύθερη σχεδίαση"/>
                  <p:cNvSpPr/>
                  <p:nvPr/>
                </p:nvSpPr>
                <p:spPr>
                  <a:xfrm>
                    <a:off x="4683094" y="922338"/>
                    <a:ext cx="162864" cy="434305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601" name="952 - Έλλειψη"/>
                  <p:cNvSpPr>
                    <a:spLocks noChangeAspect="1"/>
                  </p:cNvSpPr>
                  <p:nvPr/>
                </p:nvSpPr>
                <p:spPr>
                  <a:xfrm>
                    <a:off x="4694387" y="786182"/>
                    <a:ext cx="174153" cy="17415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597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85378" y="624880"/>
                  <a:ext cx="108000" cy="348462"/>
                  <a:chOff x="5253117" y="692693"/>
                  <a:chExt cx="279163" cy="900716"/>
                </a:xfrm>
                <a:grpFill/>
              </p:grpSpPr>
              <p:sp>
                <p:nvSpPr>
                  <p:cNvPr id="1598" name="949 - Ελεύθερη σχεδίαση"/>
                  <p:cNvSpPr/>
                  <p:nvPr/>
                </p:nvSpPr>
                <p:spPr>
                  <a:xfrm>
                    <a:off x="526573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599" name="19 - Έλλειψη"/>
                  <p:cNvSpPr>
                    <a:spLocks noChangeAspect="1"/>
                  </p:cNvSpPr>
                  <p:nvPr/>
                </p:nvSpPr>
                <p:spPr>
                  <a:xfrm>
                    <a:off x="5253117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  <p:grpSp>
            <p:nvGrpSpPr>
              <p:cNvPr id="1577" name="28 - Ομάδα"/>
              <p:cNvGrpSpPr>
                <a:grpSpLocks/>
              </p:cNvGrpSpPr>
              <p:nvPr/>
            </p:nvGrpSpPr>
            <p:grpSpPr bwMode="auto">
              <a:xfrm>
                <a:off x="3402933" y="605830"/>
                <a:ext cx="612053" cy="378438"/>
                <a:chOff x="2771800" y="613271"/>
                <a:chExt cx="612053" cy="378438"/>
              </a:xfrm>
              <a:grpFill/>
            </p:grpSpPr>
            <p:grpSp>
              <p:nvGrpSpPr>
                <p:cNvPr id="1578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591" name="942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592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579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589" name="940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590" name="941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580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21748" y="624880"/>
                  <a:ext cx="107999" cy="352362"/>
                  <a:chOff x="4276151" y="749846"/>
                  <a:chExt cx="112920" cy="368417"/>
                </a:xfrm>
                <a:grpFill/>
              </p:grpSpPr>
              <p:sp>
                <p:nvSpPr>
                  <p:cNvPr id="1587" name="938 - Ελεύθερη σχεδίαση"/>
                  <p:cNvSpPr/>
                  <p:nvPr/>
                </p:nvSpPr>
                <p:spPr>
                  <a:xfrm>
                    <a:off x="4281054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588" name="939 - Έλλειψη"/>
                  <p:cNvSpPr>
                    <a:spLocks noChangeAspect="1"/>
                  </p:cNvSpPr>
                  <p:nvPr/>
                </p:nvSpPr>
                <p:spPr>
                  <a:xfrm>
                    <a:off x="4276151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581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46697" y="615353"/>
                  <a:ext cx="114997" cy="353769"/>
                  <a:chOff x="4667735" y="786182"/>
                  <a:chExt cx="185436" cy="570461"/>
                </a:xfrm>
                <a:grpFill/>
              </p:grpSpPr>
              <p:sp>
                <p:nvSpPr>
                  <p:cNvPr id="1585" name="936 - Ελεύθερη σχεδίαση"/>
                  <p:cNvSpPr/>
                  <p:nvPr/>
                </p:nvSpPr>
                <p:spPr>
                  <a:xfrm>
                    <a:off x="4667735" y="922339"/>
                    <a:ext cx="162864" cy="434304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586" name="937 - Έλλειψη"/>
                  <p:cNvSpPr>
                    <a:spLocks noChangeAspect="1"/>
                  </p:cNvSpPr>
                  <p:nvPr/>
                </p:nvSpPr>
                <p:spPr>
                  <a:xfrm>
                    <a:off x="4679018" y="786182"/>
                    <a:ext cx="174153" cy="174153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582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75853" y="624880"/>
                  <a:ext cx="108000" cy="348462"/>
                  <a:chOff x="5228496" y="692693"/>
                  <a:chExt cx="279163" cy="900716"/>
                </a:xfrm>
                <a:grpFill/>
              </p:grpSpPr>
              <p:sp>
                <p:nvSpPr>
                  <p:cNvPr id="1583" name="934 - Ελεύθερη σχεδίαση"/>
                  <p:cNvSpPr/>
                  <p:nvPr/>
                </p:nvSpPr>
                <p:spPr>
                  <a:xfrm>
                    <a:off x="524111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584" name="935 - Έλλειψη"/>
                  <p:cNvSpPr>
                    <a:spLocks noChangeAspect="1"/>
                  </p:cNvSpPr>
                  <p:nvPr/>
                </p:nvSpPr>
                <p:spPr>
                  <a:xfrm>
                    <a:off x="5228496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</p:grpSp>
        <p:grpSp>
          <p:nvGrpSpPr>
            <p:cNvPr id="1492" name="352 - Ομάδα"/>
            <p:cNvGrpSpPr>
              <a:grpSpLocks/>
            </p:cNvGrpSpPr>
            <p:nvPr/>
          </p:nvGrpSpPr>
          <p:grpSpPr bwMode="auto">
            <a:xfrm>
              <a:off x="6547604" y="734464"/>
              <a:ext cx="354737" cy="274137"/>
              <a:chOff x="8674391" y="736131"/>
              <a:chExt cx="470105" cy="363292"/>
            </a:xfrm>
            <a:grpFill/>
          </p:grpSpPr>
          <p:sp>
            <p:nvSpPr>
              <p:cNvPr id="1568" name="919 - Ελεύθερη σχεδίαση"/>
              <p:cNvSpPr/>
              <p:nvPr/>
            </p:nvSpPr>
            <p:spPr>
              <a:xfrm>
                <a:off x="8679080" y="813044"/>
                <a:ext cx="103293" cy="275449"/>
              </a:xfrm>
              <a:custGeom>
                <a:avLst/>
                <a:gdLst>
                  <a:gd name="connsiteX0" fmla="*/ 90487 w 173037"/>
                  <a:gd name="connsiteY0" fmla="*/ 779462 h 779462"/>
                  <a:gd name="connsiteX1" fmla="*/ 166687 w 173037"/>
                  <a:gd name="connsiteY1" fmla="*/ 617537 h 779462"/>
                  <a:gd name="connsiteX2" fmla="*/ 128587 w 173037"/>
                  <a:gd name="connsiteY2" fmla="*/ 360362 h 779462"/>
                  <a:gd name="connsiteX3" fmla="*/ 138112 w 173037"/>
                  <a:gd name="connsiteY3" fmla="*/ 122237 h 779462"/>
                  <a:gd name="connsiteX4" fmla="*/ 138112 w 173037"/>
                  <a:gd name="connsiteY4" fmla="*/ 7937 h 779462"/>
                  <a:gd name="connsiteX5" fmla="*/ 14287 w 173037"/>
                  <a:gd name="connsiteY5" fmla="*/ 169862 h 779462"/>
                  <a:gd name="connsiteX6" fmla="*/ 52387 w 173037"/>
                  <a:gd name="connsiteY6" fmla="*/ 350837 h 779462"/>
                  <a:gd name="connsiteX7" fmla="*/ 33337 w 173037"/>
                  <a:gd name="connsiteY7" fmla="*/ 531812 h 779462"/>
                  <a:gd name="connsiteX8" fmla="*/ 71437 w 173037"/>
                  <a:gd name="connsiteY8" fmla="*/ 579437 h 779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3037" h="779462">
                    <a:moveTo>
                      <a:pt x="90487" y="779462"/>
                    </a:moveTo>
                    <a:cubicBezTo>
                      <a:pt x="125412" y="733424"/>
                      <a:pt x="160337" y="687387"/>
                      <a:pt x="166687" y="617537"/>
                    </a:cubicBezTo>
                    <a:cubicBezTo>
                      <a:pt x="173037" y="547687"/>
                      <a:pt x="133349" y="442912"/>
                      <a:pt x="128587" y="360362"/>
                    </a:cubicBezTo>
                    <a:cubicBezTo>
                      <a:pt x="123825" y="277812"/>
                      <a:pt x="136525" y="180974"/>
                      <a:pt x="138112" y="122237"/>
                    </a:cubicBezTo>
                    <a:cubicBezTo>
                      <a:pt x="139699" y="63500"/>
                      <a:pt x="158750" y="0"/>
                      <a:pt x="138112" y="7937"/>
                    </a:cubicBezTo>
                    <a:cubicBezTo>
                      <a:pt x="117475" y="15875"/>
                      <a:pt x="28575" y="112712"/>
                      <a:pt x="14287" y="169862"/>
                    </a:cubicBezTo>
                    <a:cubicBezTo>
                      <a:pt x="0" y="227012"/>
                      <a:pt x="49212" y="290512"/>
                      <a:pt x="52387" y="350837"/>
                    </a:cubicBezTo>
                    <a:cubicBezTo>
                      <a:pt x="55562" y="411162"/>
                      <a:pt x="30162" y="493712"/>
                      <a:pt x="33337" y="531812"/>
                    </a:cubicBezTo>
                    <a:cubicBezTo>
                      <a:pt x="36512" y="569912"/>
                      <a:pt x="53974" y="574674"/>
                      <a:pt x="71437" y="579437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569" name="920 - Έλλειψη"/>
              <p:cNvSpPr>
                <a:spLocks noChangeAspect="1"/>
              </p:cNvSpPr>
              <p:nvPr/>
            </p:nvSpPr>
            <p:spPr>
              <a:xfrm>
                <a:off x="8674391" y="736131"/>
                <a:ext cx="107999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570" name="921 - Ελεύθερη σχεδίαση"/>
              <p:cNvSpPr/>
              <p:nvPr/>
            </p:nvSpPr>
            <p:spPr>
              <a:xfrm>
                <a:off x="8789815" y="830091"/>
                <a:ext cx="100999" cy="269332"/>
              </a:xfrm>
              <a:custGeom>
                <a:avLst/>
                <a:gdLst>
                  <a:gd name="connsiteX0" fmla="*/ 127000 w 206375"/>
                  <a:gd name="connsiteY0" fmla="*/ 620712 h 620712"/>
                  <a:gd name="connsiteX1" fmla="*/ 203200 w 206375"/>
                  <a:gd name="connsiteY1" fmla="*/ 534987 h 620712"/>
                  <a:gd name="connsiteX2" fmla="*/ 117475 w 206375"/>
                  <a:gd name="connsiteY2" fmla="*/ 411162 h 620712"/>
                  <a:gd name="connsiteX3" fmla="*/ 203200 w 206375"/>
                  <a:gd name="connsiteY3" fmla="*/ 230187 h 620712"/>
                  <a:gd name="connsiteX4" fmla="*/ 136525 w 206375"/>
                  <a:gd name="connsiteY4" fmla="*/ 11112 h 620712"/>
                  <a:gd name="connsiteX5" fmla="*/ 41275 w 206375"/>
                  <a:gd name="connsiteY5" fmla="*/ 163512 h 620712"/>
                  <a:gd name="connsiteX6" fmla="*/ 88900 w 206375"/>
                  <a:gd name="connsiteY6" fmla="*/ 258762 h 620712"/>
                  <a:gd name="connsiteX7" fmla="*/ 3175 w 206375"/>
                  <a:gd name="connsiteY7" fmla="*/ 430212 h 620712"/>
                  <a:gd name="connsiteX8" fmla="*/ 69850 w 206375"/>
                  <a:gd name="connsiteY8" fmla="*/ 496887 h 6207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6375" h="620712">
                    <a:moveTo>
                      <a:pt x="127000" y="620712"/>
                    </a:moveTo>
                    <a:cubicBezTo>
                      <a:pt x="165894" y="595312"/>
                      <a:pt x="204788" y="569912"/>
                      <a:pt x="203200" y="534987"/>
                    </a:cubicBezTo>
                    <a:cubicBezTo>
                      <a:pt x="201612" y="500062"/>
                      <a:pt x="117475" y="461962"/>
                      <a:pt x="117475" y="411162"/>
                    </a:cubicBezTo>
                    <a:cubicBezTo>
                      <a:pt x="117475" y="360362"/>
                      <a:pt x="200025" y="296862"/>
                      <a:pt x="203200" y="230187"/>
                    </a:cubicBezTo>
                    <a:cubicBezTo>
                      <a:pt x="206375" y="163512"/>
                      <a:pt x="163512" y="22224"/>
                      <a:pt x="136525" y="11112"/>
                    </a:cubicBezTo>
                    <a:cubicBezTo>
                      <a:pt x="109538" y="0"/>
                      <a:pt x="49212" y="122237"/>
                      <a:pt x="41275" y="163512"/>
                    </a:cubicBezTo>
                    <a:cubicBezTo>
                      <a:pt x="33338" y="204787"/>
                      <a:pt x="95250" y="214312"/>
                      <a:pt x="88900" y="258762"/>
                    </a:cubicBezTo>
                    <a:cubicBezTo>
                      <a:pt x="82550" y="303212"/>
                      <a:pt x="6350" y="390525"/>
                      <a:pt x="3175" y="430212"/>
                    </a:cubicBezTo>
                    <a:cubicBezTo>
                      <a:pt x="0" y="469899"/>
                      <a:pt x="34925" y="483393"/>
                      <a:pt x="69850" y="496887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571" name="922 - Έλλειψη"/>
              <p:cNvSpPr>
                <a:spLocks noChangeAspect="1"/>
              </p:cNvSpPr>
              <p:nvPr/>
            </p:nvSpPr>
            <p:spPr>
              <a:xfrm>
                <a:off x="8796812" y="745654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572" name="923 - Ελεύθερη σχεδίαση"/>
              <p:cNvSpPr/>
              <p:nvPr/>
            </p:nvSpPr>
            <p:spPr>
              <a:xfrm>
                <a:off x="8923852" y="819144"/>
                <a:ext cx="103115" cy="274974"/>
              </a:xfrm>
              <a:custGeom>
                <a:avLst/>
                <a:gdLst>
                  <a:gd name="connsiteX0" fmla="*/ 39688 w 193675"/>
                  <a:gd name="connsiteY0" fmla="*/ 631825 h 698500"/>
                  <a:gd name="connsiteX1" fmla="*/ 58738 w 193675"/>
                  <a:gd name="connsiteY1" fmla="*/ 488950 h 698500"/>
                  <a:gd name="connsiteX2" fmla="*/ 1588 w 193675"/>
                  <a:gd name="connsiteY2" fmla="*/ 346075 h 698500"/>
                  <a:gd name="connsiteX3" fmla="*/ 68263 w 193675"/>
                  <a:gd name="connsiteY3" fmla="*/ 260350 h 698500"/>
                  <a:gd name="connsiteX4" fmla="*/ 30163 w 193675"/>
                  <a:gd name="connsiteY4" fmla="*/ 98425 h 698500"/>
                  <a:gd name="connsiteX5" fmla="*/ 125413 w 193675"/>
                  <a:gd name="connsiteY5" fmla="*/ 22225 h 698500"/>
                  <a:gd name="connsiteX6" fmla="*/ 163513 w 193675"/>
                  <a:gd name="connsiteY6" fmla="*/ 231775 h 698500"/>
                  <a:gd name="connsiteX7" fmla="*/ 125413 w 193675"/>
                  <a:gd name="connsiteY7" fmla="*/ 327025 h 698500"/>
                  <a:gd name="connsiteX8" fmla="*/ 192088 w 193675"/>
                  <a:gd name="connsiteY8" fmla="*/ 422275 h 698500"/>
                  <a:gd name="connsiteX9" fmla="*/ 134938 w 193675"/>
                  <a:gd name="connsiteY9" fmla="*/ 565150 h 698500"/>
                  <a:gd name="connsiteX10" fmla="*/ 173038 w 193675"/>
                  <a:gd name="connsiteY10" fmla="*/ 698500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3675" h="698500">
                    <a:moveTo>
                      <a:pt x="39688" y="631825"/>
                    </a:moveTo>
                    <a:cubicBezTo>
                      <a:pt x="52388" y="584200"/>
                      <a:pt x="65088" y="536575"/>
                      <a:pt x="58738" y="488950"/>
                    </a:cubicBezTo>
                    <a:cubicBezTo>
                      <a:pt x="52388" y="441325"/>
                      <a:pt x="0" y="384175"/>
                      <a:pt x="1588" y="346075"/>
                    </a:cubicBezTo>
                    <a:cubicBezTo>
                      <a:pt x="3176" y="307975"/>
                      <a:pt x="63501" y="301625"/>
                      <a:pt x="68263" y="260350"/>
                    </a:cubicBezTo>
                    <a:cubicBezTo>
                      <a:pt x="73025" y="219075"/>
                      <a:pt x="20638" y="138113"/>
                      <a:pt x="30163" y="98425"/>
                    </a:cubicBezTo>
                    <a:cubicBezTo>
                      <a:pt x="39688" y="58738"/>
                      <a:pt x="103188" y="0"/>
                      <a:pt x="125413" y="22225"/>
                    </a:cubicBezTo>
                    <a:cubicBezTo>
                      <a:pt x="147638" y="44450"/>
                      <a:pt x="163513" y="180975"/>
                      <a:pt x="163513" y="231775"/>
                    </a:cubicBezTo>
                    <a:cubicBezTo>
                      <a:pt x="163513" y="282575"/>
                      <a:pt x="120651" y="295275"/>
                      <a:pt x="125413" y="327025"/>
                    </a:cubicBezTo>
                    <a:cubicBezTo>
                      <a:pt x="130175" y="358775"/>
                      <a:pt x="190501" y="382588"/>
                      <a:pt x="192088" y="422275"/>
                    </a:cubicBezTo>
                    <a:cubicBezTo>
                      <a:pt x="193675" y="461962"/>
                      <a:pt x="138113" y="519113"/>
                      <a:pt x="134938" y="565150"/>
                    </a:cubicBezTo>
                    <a:cubicBezTo>
                      <a:pt x="131763" y="611187"/>
                      <a:pt x="152400" y="654843"/>
                      <a:pt x="173038" y="698500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573" name="924 - Έλλειψη"/>
              <p:cNvSpPr>
                <a:spLocks noChangeAspect="1"/>
              </p:cNvSpPr>
              <p:nvPr/>
            </p:nvSpPr>
            <p:spPr>
              <a:xfrm>
                <a:off x="8918971" y="745656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574" name="925 - Ελεύθερη σχεδίαση"/>
              <p:cNvSpPr/>
              <p:nvPr/>
            </p:nvSpPr>
            <p:spPr>
              <a:xfrm>
                <a:off x="9041377" y="813809"/>
                <a:ext cx="103115" cy="274974"/>
              </a:xfrm>
              <a:custGeom>
                <a:avLst/>
                <a:gdLst>
                  <a:gd name="connsiteX0" fmla="*/ 39688 w 193675"/>
                  <a:gd name="connsiteY0" fmla="*/ 631825 h 698500"/>
                  <a:gd name="connsiteX1" fmla="*/ 58738 w 193675"/>
                  <a:gd name="connsiteY1" fmla="*/ 488950 h 698500"/>
                  <a:gd name="connsiteX2" fmla="*/ 1588 w 193675"/>
                  <a:gd name="connsiteY2" fmla="*/ 346075 h 698500"/>
                  <a:gd name="connsiteX3" fmla="*/ 68263 w 193675"/>
                  <a:gd name="connsiteY3" fmla="*/ 260350 h 698500"/>
                  <a:gd name="connsiteX4" fmla="*/ 30163 w 193675"/>
                  <a:gd name="connsiteY4" fmla="*/ 98425 h 698500"/>
                  <a:gd name="connsiteX5" fmla="*/ 125413 w 193675"/>
                  <a:gd name="connsiteY5" fmla="*/ 22225 h 698500"/>
                  <a:gd name="connsiteX6" fmla="*/ 163513 w 193675"/>
                  <a:gd name="connsiteY6" fmla="*/ 231775 h 698500"/>
                  <a:gd name="connsiteX7" fmla="*/ 125413 w 193675"/>
                  <a:gd name="connsiteY7" fmla="*/ 327025 h 698500"/>
                  <a:gd name="connsiteX8" fmla="*/ 192088 w 193675"/>
                  <a:gd name="connsiteY8" fmla="*/ 422275 h 698500"/>
                  <a:gd name="connsiteX9" fmla="*/ 134938 w 193675"/>
                  <a:gd name="connsiteY9" fmla="*/ 565150 h 698500"/>
                  <a:gd name="connsiteX10" fmla="*/ 173038 w 193675"/>
                  <a:gd name="connsiteY10" fmla="*/ 698500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3675" h="698500">
                    <a:moveTo>
                      <a:pt x="39688" y="631825"/>
                    </a:moveTo>
                    <a:cubicBezTo>
                      <a:pt x="52388" y="584200"/>
                      <a:pt x="65088" y="536575"/>
                      <a:pt x="58738" y="488950"/>
                    </a:cubicBezTo>
                    <a:cubicBezTo>
                      <a:pt x="52388" y="441325"/>
                      <a:pt x="0" y="384175"/>
                      <a:pt x="1588" y="346075"/>
                    </a:cubicBezTo>
                    <a:cubicBezTo>
                      <a:pt x="3176" y="307975"/>
                      <a:pt x="63501" y="301625"/>
                      <a:pt x="68263" y="260350"/>
                    </a:cubicBezTo>
                    <a:cubicBezTo>
                      <a:pt x="73025" y="219075"/>
                      <a:pt x="20638" y="138113"/>
                      <a:pt x="30163" y="98425"/>
                    </a:cubicBezTo>
                    <a:cubicBezTo>
                      <a:pt x="39688" y="58738"/>
                      <a:pt x="103188" y="0"/>
                      <a:pt x="125413" y="22225"/>
                    </a:cubicBezTo>
                    <a:cubicBezTo>
                      <a:pt x="147638" y="44450"/>
                      <a:pt x="163513" y="180975"/>
                      <a:pt x="163513" y="231775"/>
                    </a:cubicBezTo>
                    <a:cubicBezTo>
                      <a:pt x="163513" y="282575"/>
                      <a:pt x="120651" y="295275"/>
                      <a:pt x="125413" y="327025"/>
                    </a:cubicBezTo>
                    <a:cubicBezTo>
                      <a:pt x="130175" y="358775"/>
                      <a:pt x="190501" y="382588"/>
                      <a:pt x="192088" y="422275"/>
                    </a:cubicBezTo>
                    <a:cubicBezTo>
                      <a:pt x="193675" y="461962"/>
                      <a:pt x="138113" y="519113"/>
                      <a:pt x="134938" y="565150"/>
                    </a:cubicBezTo>
                    <a:cubicBezTo>
                      <a:pt x="131763" y="611187"/>
                      <a:pt x="152400" y="654843"/>
                      <a:pt x="173038" y="698500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575" name="926 - Έλλειψη"/>
              <p:cNvSpPr>
                <a:spLocks noChangeAspect="1"/>
              </p:cNvSpPr>
              <p:nvPr/>
            </p:nvSpPr>
            <p:spPr>
              <a:xfrm>
                <a:off x="9036496" y="740321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</p:grpSp>
        <p:grpSp>
          <p:nvGrpSpPr>
            <p:cNvPr id="1493" name="657 - Ομάδα"/>
            <p:cNvGrpSpPr>
              <a:grpSpLocks/>
            </p:cNvGrpSpPr>
            <p:nvPr/>
          </p:nvGrpSpPr>
          <p:grpSpPr bwMode="auto">
            <a:xfrm flipH="1" flipV="1">
              <a:off x="4661659" y="926011"/>
              <a:ext cx="938098" cy="291181"/>
              <a:chOff x="2771800" y="605830"/>
              <a:chExt cx="1243186" cy="385879"/>
            </a:xfrm>
            <a:grpFill/>
          </p:grpSpPr>
          <p:grpSp>
            <p:nvGrpSpPr>
              <p:cNvPr id="1536" name="27 - Ομάδα"/>
              <p:cNvGrpSpPr>
                <a:grpSpLocks/>
              </p:cNvGrpSpPr>
              <p:nvPr/>
            </p:nvGrpSpPr>
            <p:grpSpPr bwMode="auto">
              <a:xfrm>
                <a:off x="2771800" y="613271"/>
                <a:ext cx="621578" cy="378438"/>
                <a:chOff x="2771800" y="613271"/>
                <a:chExt cx="621578" cy="378438"/>
              </a:xfrm>
              <a:grpFill/>
            </p:grpSpPr>
            <p:grpSp>
              <p:nvGrpSpPr>
                <p:cNvPr id="1553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566" name="8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567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554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564" name="915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565" name="916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555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31257" y="624880"/>
                  <a:ext cx="108000" cy="352362"/>
                  <a:chOff x="4286092" y="749846"/>
                  <a:chExt cx="112921" cy="368417"/>
                </a:xfrm>
                <a:grpFill/>
              </p:grpSpPr>
              <p:sp>
                <p:nvSpPr>
                  <p:cNvPr id="1562" name="913 - Ελεύθερη σχεδίαση"/>
                  <p:cNvSpPr/>
                  <p:nvPr/>
                </p:nvSpPr>
                <p:spPr>
                  <a:xfrm>
                    <a:off x="4291013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563" name="914 - Έλλειψη"/>
                  <p:cNvSpPr>
                    <a:spLocks noChangeAspect="1"/>
                  </p:cNvSpPr>
                  <p:nvPr/>
                </p:nvSpPr>
                <p:spPr>
                  <a:xfrm>
                    <a:off x="4286092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556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56216" y="615353"/>
                  <a:ext cx="115003" cy="353769"/>
                  <a:chOff x="4683094" y="786182"/>
                  <a:chExt cx="185446" cy="570461"/>
                </a:xfrm>
                <a:grpFill/>
              </p:grpSpPr>
              <p:sp>
                <p:nvSpPr>
                  <p:cNvPr id="1560" name="911 - Ελεύθερη σχεδίαση"/>
                  <p:cNvSpPr/>
                  <p:nvPr/>
                </p:nvSpPr>
                <p:spPr>
                  <a:xfrm>
                    <a:off x="4683094" y="922338"/>
                    <a:ext cx="162864" cy="434305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561" name="912 - Έλλειψη"/>
                  <p:cNvSpPr>
                    <a:spLocks noChangeAspect="1"/>
                  </p:cNvSpPr>
                  <p:nvPr/>
                </p:nvSpPr>
                <p:spPr>
                  <a:xfrm>
                    <a:off x="4694387" y="786182"/>
                    <a:ext cx="174153" cy="17415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557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85378" y="624880"/>
                  <a:ext cx="108000" cy="348462"/>
                  <a:chOff x="5253117" y="692693"/>
                  <a:chExt cx="279163" cy="900716"/>
                </a:xfrm>
                <a:grpFill/>
              </p:grpSpPr>
              <p:sp>
                <p:nvSpPr>
                  <p:cNvPr id="1558" name="909 - Ελεύθερη σχεδίαση"/>
                  <p:cNvSpPr/>
                  <p:nvPr/>
                </p:nvSpPr>
                <p:spPr>
                  <a:xfrm>
                    <a:off x="526573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559" name="19 - Έλλειψη"/>
                  <p:cNvSpPr>
                    <a:spLocks noChangeAspect="1"/>
                  </p:cNvSpPr>
                  <p:nvPr/>
                </p:nvSpPr>
                <p:spPr>
                  <a:xfrm>
                    <a:off x="5253117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  <p:grpSp>
            <p:nvGrpSpPr>
              <p:cNvPr id="1537" name="28 - Ομάδα"/>
              <p:cNvGrpSpPr>
                <a:grpSpLocks/>
              </p:cNvGrpSpPr>
              <p:nvPr/>
            </p:nvGrpSpPr>
            <p:grpSpPr bwMode="auto">
              <a:xfrm>
                <a:off x="3402933" y="605830"/>
                <a:ext cx="612053" cy="378438"/>
                <a:chOff x="2771800" y="613271"/>
                <a:chExt cx="612053" cy="378438"/>
              </a:xfrm>
              <a:grpFill/>
            </p:grpSpPr>
            <p:grpSp>
              <p:nvGrpSpPr>
                <p:cNvPr id="1538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551" name="902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552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539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549" name="900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550" name="901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540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21748" y="624880"/>
                  <a:ext cx="107999" cy="352362"/>
                  <a:chOff x="4276151" y="749846"/>
                  <a:chExt cx="112920" cy="368417"/>
                </a:xfrm>
                <a:grpFill/>
              </p:grpSpPr>
              <p:sp>
                <p:nvSpPr>
                  <p:cNvPr id="1547" name="898 - Ελεύθερη σχεδίαση"/>
                  <p:cNvSpPr/>
                  <p:nvPr/>
                </p:nvSpPr>
                <p:spPr>
                  <a:xfrm>
                    <a:off x="4281054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548" name="899 - Έλλειψη"/>
                  <p:cNvSpPr>
                    <a:spLocks noChangeAspect="1"/>
                  </p:cNvSpPr>
                  <p:nvPr/>
                </p:nvSpPr>
                <p:spPr>
                  <a:xfrm>
                    <a:off x="4276151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541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46697" y="615353"/>
                  <a:ext cx="114997" cy="353769"/>
                  <a:chOff x="4667735" y="786182"/>
                  <a:chExt cx="185436" cy="570461"/>
                </a:xfrm>
                <a:grpFill/>
              </p:grpSpPr>
              <p:sp>
                <p:nvSpPr>
                  <p:cNvPr id="1545" name="896 - Ελεύθερη σχεδίαση"/>
                  <p:cNvSpPr/>
                  <p:nvPr/>
                </p:nvSpPr>
                <p:spPr>
                  <a:xfrm>
                    <a:off x="4667735" y="922339"/>
                    <a:ext cx="162864" cy="434304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546" name="897 - Έλλειψη"/>
                  <p:cNvSpPr>
                    <a:spLocks noChangeAspect="1"/>
                  </p:cNvSpPr>
                  <p:nvPr/>
                </p:nvSpPr>
                <p:spPr>
                  <a:xfrm>
                    <a:off x="4679018" y="786182"/>
                    <a:ext cx="174153" cy="174153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542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75853" y="624880"/>
                  <a:ext cx="108000" cy="348462"/>
                  <a:chOff x="5228496" y="692693"/>
                  <a:chExt cx="279163" cy="900716"/>
                </a:xfrm>
                <a:grpFill/>
              </p:grpSpPr>
              <p:sp>
                <p:nvSpPr>
                  <p:cNvPr id="1543" name="894 - Ελεύθερη σχεδίαση"/>
                  <p:cNvSpPr/>
                  <p:nvPr/>
                </p:nvSpPr>
                <p:spPr>
                  <a:xfrm>
                    <a:off x="524111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544" name="895 - Έλλειψη"/>
                  <p:cNvSpPr>
                    <a:spLocks noChangeAspect="1"/>
                  </p:cNvSpPr>
                  <p:nvPr/>
                </p:nvSpPr>
                <p:spPr>
                  <a:xfrm>
                    <a:off x="5228496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</p:grpSp>
        <p:grpSp>
          <p:nvGrpSpPr>
            <p:cNvPr id="1494" name="786 - Ομάδα"/>
            <p:cNvGrpSpPr>
              <a:grpSpLocks/>
            </p:cNvGrpSpPr>
            <p:nvPr/>
          </p:nvGrpSpPr>
          <p:grpSpPr bwMode="auto">
            <a:xfrm flipH="1" flipV="1">
              <a:off x="5603781" y="921987"/>
              <a:ext cx="938098" cy="291181"/>
              <a:chOff x="2771800" y="605830"/>
              <a:chExt cx="1243186" cy="385879"/>
            </a:xfrm>
            <a:grpFill/>
          </p:grpSpPr>
          <p:grpSp>
            <p:nvGrpSpPr>
              <p:cNvPr id="1504" name="27 - Ομάδα"/>
              <p:cNvGrpSpPr>
                <a:grpSpLocks/>
              </p:cNvGrpSpPr>
              <p:nvPr/>
            </p:nvGrpSpPr>
            <p:grpSpPr bwMode="auto">
              <a:xfrm>
                <a:off x="2771800" y="613271"/>
                <a:ext cx="621578" cy="378438"/>
                <a:chOff x="2771800" y="613271"/>
                <a:chExt cx="621578" cy="378438"/>
              </a:xfrm>
              <a:grpFill/>
            </p:grpSpPr>
            <p:grpSp>
              <p:nvGrpSpPr>
                <p:cNvPr id="1521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534" name="8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535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522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532" name="883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533" name="884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523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31257" y="624880"/>
                  <a:ext cx="108000" cy="352362"/>
                  <a:chOff x="4286092" y="749846"/>
                  <a:chExt cx="112921" cy="368417"/>
                </a:xfrm>
                <a:grpFill/>
              </p:grpSpPr>
              <p:sp>
                <p:nvSpPr>
                  <p:cNvPr id="1530" name="881 - Ελεύθερη σχεδίαση"/>
                  <p:cNvSpPr/>
                  <p:nvPr/>
                </p:nvSpPr>
                <p:spPr>
                  <a:xfrm>
                    <a:off x="4291013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531" name="882 - Έλλειψη"/>
                  <p:cNvSpPr>
                    <a:spLocks noChangeAspect="1"/>
                  </p:cNvSpPr>
                  <p:nvPr/>
                </p:nvSpPr>
                <p:spPr>
                  <a:xfrm>
                    <a:off x="4286092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524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56216" y="615353"/>
                  <a:ext cx="115003" cy="353769"/>
                  <a:chOff x="4683094" y="786182"/>
                  <a:chExt cx="185446" cy="570461"/>
                </a:xfrm>
                <a:grpFill/>
              </p:grpSpPr>
              <p:sp>
                <p:nvSpPr>
                  <p:cNvPr id="1528" name="879 - Ελεύθερη σχεδίαση"/>
                  <p:cNvSpPr/>
                  <p:nvPr/>
                </p:nvSpPr>
                <p:spPr>
                  <a:xfrm>
                    <a:off x="4683094" y="922338"/>
                    <a:ext cx="162864" cy="434305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529" name="880 - Έλλειψη"/>
                  <p:cNvSpPr>
                    <a:spLocks noChangeAspect="1"/>
                  </p:cNvSpPr>
                  <p:nvPr/>
                </p:nvSpPr>
                <p:spPr>
                  <a:xfrm>
                    <a:off x="4694387" y="786182"/>
                    <a:ext cx="174153" cy="17415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525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85378" y="624880"/>
                  <a:ext cx="108000" cy="348462"/>
                  <a:chOff x="5253117" y="692693"/>
                  <a:chExt cx="279163" cy="900716"/>
                </a:xfrm>
                <a:grpFill/>
              </p:grpSpPr>
              <p:sp>
                <p:nvSpPr>
                  <p:cNvPr id="1526" name="877 - Ελεύθερη σχεδίαση"/>
                  <p:cNvSpPr/>
                  <p:nvPr/>
                </p:nvSpPr>
                <p:spPr>
                  <a:xfrm>
                    <a:off x="526573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527" name="19 - Έλλειψη"/>
                  <p:cNvSpPr>
                    <a:spLocks noChangeAspect="1"/>
                  </p:cNvSpPr>
                  <p:nvPr/>
                </p:nvSpPr>
                <p:spPr>
                  <a:xfrm>
                    <a:off x="5253117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  <p:grpSp>
            <p:nvGrpSpPr>
              <p:cNvPr id="1505" name="28 - Ομάδα"/>
              <p:cNvGrpSpPr>
                <a:grpSpLocks/>
              </p:cNvGrpSpPr>
              <p:nvPr/>
            </p:nvGrpSpPr>
            <p:grpSpPr bwMode="auto">
              <a:xfrm>
                <a:off x="3402933" y="605830"/>
                <a:ext cx="612053" cy="378438"/>
                <a:chOff x="2771800" y="613271"/>
                <a:chExt cx="612053" cy="378438"/>
              </a:xfrm>
              <a:grpFill/>
            </p:grpSpPr>
            <p:grpSp>
              <p:nvGrpSpPr>
                <p:cNvPr id="1506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519" name="870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520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507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517" name="868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518" name="869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508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21748" y="624880"/>
                  <a:ext cx="107999" cy="352362"/>
                  <a:chOff x="4276151" y="749846"/>
                  <a:chExt cx="112920" cy="368417"/>
                </a:xfrm>
                <a:grpFill/>
              </p:grpSpPr>
              <p:sp>
                <p:nvSpPr>
                  <p:cNvPr id="1515" name="866 - Ελεύθερη σχεδίαση"/>
                  <p:cNvSpPr/>
                  <p:nvPr/>
                </p:nvSpPr>
                <p:spPr>
                  <a:xfrm>
                    <a:off x="4281054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516" name="867 - Έλλειψη"/>
                  <p:cNvSpPr>
                    <a:spLocks noChangeAspect="1"/>
                  </p:cNvSpPr>
                  <p:nvPr/>
                </p:nvSpPr>
                <p:spPr>
                  <a:xfrm>
                    <a:off x="4276151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509" name="86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46697" y="615353"/>
                  <a:ext cx="114997" cy="353769"/>
                  <a:chOff x="4667735" y="786182"/>
                  <a:chExt cx="185436" cy="570461"/>
                </a:xfrm>
                <a:grpFill/>
              </p:grpSpPr>
              <p:sp>
                <p:nvSpPr>
                  <p:cNvPr id="1513" name="864 - Ελεύθερη σχεδίαση"/>
                  <p:cNvSpPr/>
                  <p:nvPr/>
                </p:nvSpPr>
                <p:spPr>
                  <a:xfrm>
                    <a:off x="4667735" y="922339"/>
                    <a:ext cx="162864" cy="434304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514" name="865 - Έλλειψη"/>
                  <p:cNvSpPr>
                    <a:spLocks noChangeAspect="1"/>
                  </p:cNvSpPr>
                  <p:nvPr/>
                </p:nvSpPr>
                <p:spPr>
                  <a:xfrm>
                    <a:off x="4679018" y="786182"/>
                    <a:ext cx="174153" cy="174153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510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75853" y="624880"/>
                  <a:ext cx="108000" cy="348462"/>
                  <a:chOff x="5228496" y="692693"/>
                  <a:chExt cx="279163" cy="900716"/>
                </a:xfrm>
                <a:grpFill/>
              </p:grpSpPr>
              <p:sp>
                <p:nvSpPr>
                  <p:cNvPr id="1511" name="862 - Ελεύθερη σχεδίαση"/>
                  <p:cNvSpPr/>
                  <p:nvPr/>
                </p:nvSpPr>
                <p:spPr>
                  <a:xfrm>
                    <a:off x="524111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512" name="863 - Έλλειψη"/>
                  <p:cNvSpPr>
                    <a:spLocks noChangeAspect="1"/>
                  </p:cNvSpPr>
                  <p:nvPr/>
                </p:nvSpPr>
                <p:spPr>
                  <a:xfrm>
                    <a:off x="5228496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</p:grpSp>
        <p:grpSp>
          <p:nvGrpSpPr>
            <p:cNvPr id="1495" name="819 - Ομάδα"/>
            <p:cNvGrpSpPr>
              <a:grpSpLocks/>
            </p:cNvGrpSpPr>
            <p:nvPr/>
          </p:nvGrpSpPr>
          <p:grpSpPr bwMode="auto">
            <a:xfrm flipH="1" flipV="1">
              <a:off x="6550672" y="927112"/>
              <a:ext cx="354737" cy="274137"/>
              <a:chOff x="8674391" y="736131"/>
              <a:chExt cx="470105" cy="363292"/>
            </a:xfrm>
            <a:grpFill/>
          </p:grpSpPr>
          <p:sp>
            <p:nvSpPr>
              <p:cNvPr id="1496" name="847 - Ελεύθερη σχεδίαση"/>
              <p:cNvSpPr/>
              <p:nvPr/>
            </p:nvSpPr>
            <p:spPr>
              <a:xfrm>
                <a:off x="8679080" y="813044"/>
                <a:ext cx="103293" cy="275449"/>
              </a:xfrm>
              <a:custGeom>
                <a:avLst/>
                <a:gdLst>
                  <a:gd name="connsiteX0" fmla="*/ 90487 w 173037"/>
                  <a:gd name="connsiteY0" fmla="*/ 779462 h 779462"/>
                  <a:gd name="connsiteX1" fmla="*/ 166687 w 173037"/>
                  <a:gd name="connsiteY1" fmla="*/ 617537 h 779462"/>
                  <a:gd name="connsiteX2" fmla="*/ 128587 w 173037"/>
                  <a:gd name="connsiteY2" fmla="*/ 360362 h 779462"/>
                  <a:gd name="connsiteX3" fmla="*/ 138112 w 173037"/>
                  <a:gd name="connsiteY3" fmla="*/ 122237 h 779462"/>
                  <a:gd name="connsiteX4" fmla="*/ 138112 w 173037"/>
                  <a:gd name="connsiteY4" fmla="*/ 7937 h 779462"/>
                  <a:gd name="connsiteX5" fmla="*/ 14287 w 173037"/>
                  <a:gd name="connsiteY5" fmla="*/ 169862 h 779462"/>
                  <a:gd name="connsiteX6" fmla="*/ 52387 w 173037"/>
                  <a:gd name="connsiteY6" fmla="*/ 350837 h 779462"/>
                  <a:gd name="connsiteX7" fmla="*/ 33337 w 173037"/>
                  <a:gd name="connsiteY7" fmla="*/ 531812 h 779462"/>
                  <a:gd name="connsiteX8" fmla="*/ 71437 w 173037"/>
                  <a:gd name="connsiteY8" fmla="*/ 579437 h 779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3037" h="779462">
                    <a:moveTo>
                      <a:pt x="90487" y="779462"/>
                    </a:moveTo>
                    <a:cubicBezTo>
                      <a:pt x="125412" y="733424"/>
                      <a:pt x="160337" y="687387"/>
                      <a:pt x="166687" y="617537"/>
                    </a:cubicBezTo>
                    <a:cubicBezTo>
                      <a:pt x="173037" y="547687"/>
                      <a:pt x="133349" y="442912"/>
                      <a:pt x="128587" y="360362"/>
                    </a:cubicBezTo>
                    <a:cubicBezTo>
                      <a:pt x="123825" y="277812"/>
                      <a:pt x="136525" y="180974"/>
                      <a:pt x="138112" y="122237"/>
                    </a:cubicBezTo>
                    <a:cubicBezTo>
                      <a:pt x="139699" y="63500"/>
                      <a:pt x="158750" y="0"/>
                      <a:pt x="138112" y="7937"/>
                    </a:cubicBezTo>
                    <a:cubicBezTo>
                      <a:pt x="117475" y="15875"/>
                      <a:pt x="28575" y="112712"/>
                      <a:pt x="14287" y="169862"/>
                    </a:cubicBezTo>
                    <a:cubicBezTo>
                      <a:pt x="0" y="227012"/>
                      <a:pt x="49212" y="290512"/>
                      <a:pt x="52387" y="350837"/>
                    </a:cubicBezTo>
                    <a:cubicBezTo>
                      <a:pt x="55562" y="411162"/>
                      <a:pt x="30162" y="493712"/>
                      <a:pt x="33337" y="531812"/>
                    </a:cubicBezTo>
                    <a:cubicBezTo>
                      <a:pt x="36512" y="569912"/>
                      <a:pt x="53974" y="574674"/>
                      <a:pt x="71437" y="579437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497" name="848 - Έλλειψη"/>
              <p:cNvSpPr>
                <a:spLocks noChangeAspect="1"/>
              </p:cNvSpPr>
              <p:nvPr/>
            </p:nvSpPr>
            <p:spPr>
              <a:xfrm>
                <a:off x="8674391" y="736131"/>
                <a:ext cx="107999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498" name="849 - Ελεύθερη σχεδίαση"/>
              <p:cNvSpPr/>
              <p:nvPr/>
            </p:nvSpPr>
            <p:spPr>
              <a:xfrm>
                <a:off x="8789815" y="830091"/>
                <a:ext cx="100999" cy="269332"/>
              </a:xfrm>
              <a:custGeom>
                <a:avLst/>
                <a:gdLst>
                  <a:gd name="connsiteX0" fmla="*/ 127000 w 206375"/>
                  <a:gd name="connsiteY0" fmla="*/ 620712 h 620712"/>
                  <a:gd name="connsiteX1" fmla="*/ 203200 w 206375"/>
                  <a:gd name="connsiteY1" fmla="*/ 534987 h 620712"/>
                  <a:gd name="connsiteX2" fmla="*/ 117475 w 206375"/>
                  <a:gd name="connsiteY2" fmla="*/ 411162 h 620712"/>
                  <a:gd name="connsiteX3" fmla="*/ 203200 w 206375"/>
                  <a:gd name="connsiteY3" fmla="*/ 230187 h 620712"/>
                  <a:gd name="connsiteX4" fmla="*/ 136525 w 206375"/>
                  <a:gd name="connsiteY4" fmla="*/ 11112 h 620712"/>
                  <a:gd name="connsiteX5" fmla="*/ 41275 w 206375"/>
                  <a:gd name="connsiteY5" fmla="*/ 163512 h 620712"/>
                  <a:gd name="connsiteX6" fmla="*/ 88900 w 206375"/>
                  <a:gd name="connsiteY6" fmla="*/ 258762 h 620712"/>
                  <a:gd name="connsiteX7" fmla="*/ 3175 w 206375"/>
                  <a:gd name="connsiteY7" fmla="*/ 430212 h 620712"/>
                  <a:gd name="connsiteX8" fmla="*/ 69850 w 206375"/>
                  <a:gd name="connsiteY8" fmla="*/ 496887 h 6207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6375" h="620712">
                    <a:moveTo>
                      <a:pt x="127000" y="620712"/>
                    </a:moveTo>
                    <a:cubicBezTo>
                      <a:pt x="165894" y="595312"/>
                      <a:pt x="204788" y="569912"/>
                      <a:pt x="203200" y="534987"/>
                    </a:cubicBezTo>
                    <a:cubicBezTo>
                      <a:pt x="201612" y="500062"/>
                      <a:pt x="117475" y="461962"/>
                      <a:pt x="117475" y="411162"/>
                    </a:cubicBezTo>
                    <a:cubicBezTo>
                      <a:pt x="117475" y="360362"/>
                      <a:pt x="200025" y="296862"/>
                      <a:pt x="203200" y="230187"/>
                    </a:cubicBezTo>
                    <a:cubicBezTo>
                      <a:pt x="206375" y="163512"/>
                      <a:pt x="163512" y="22224"/>
                      <a:pt x="136525" y="11112"/>
                    </a:cubicBezTo>
                    <a:cubicBezTo>
                      <a:pt x="109538" y="0"/>
                      <a:pt x="49212" y="122237"/>
                      <a:pt x="41275" y="163512"/>
                    </a:cubicBezTo>
                    <a:cubicBezTo>
                      <a:pt x="33338" y="204787"/>
                      <a:pt x="95250" y="214312"/>
                      <a:pt x="88900" y="258762"/>
                    </a:cubicBezTo>
                    <a:cubicBezTo>
                      <a:pt x="82550" y="303212"/>
                      <a:pt x="6350" y="390525"/>
                      <a:pt x="3175" y="430212"/>
                    </a:cubicBezTo>
                    <a:cubicBezTo>
                      <a:pt x="0" y="469899"/>
                      <a:pt x="34925" y="483393"/>
                      <a:pt x="69850" y="496887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499" name="850 - Έλλειψη"/>
              <p:cNvSpPr>
                <a:spLocks noChangeAspect="1"/>
              </p:cNvSpPr>
              <p:nvPr/>
            </p:nvSpPr>
            <p:spPr>
              <a:xfrm>
                <a:off x="8796812" y="745654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500" name="851 - Ελεύθερη σχεδίαση"/>
              <p:cNvSpPr/>
              <p:nvPr/>
            </p:nvSpPr>
            <p:spPr>
              <a:xfrm>
                <a:off x="8923852" y="819144"/>
                <a:ext cx="103115" cy="274974"/>
              </a:xfrm>
              <a:custGeom>
                <a:avLst/>
                <a:gdLst>
                  <a:gd name="connsiteX0" fmla="*/ 39688 w 193675"/>
                  <a:gd name="connsiteY0" fmla="*/ 631825 h 698500"/>
                  <a:gd name="connsiteX1" fmla="*/ 58738 w 193675"/>
                  <a:gd name="connsiteY1" fmla="*/ 488950 h 698500"/>
                  <a:gd name="connsiteX2" fmla="*/ 1588 w 193675"/>
                  <a:gd name="connsiteY2" fmla="*/ 346075 h 698500"/>
                  <a:gd name="connsiteX3" fmla="*/ 68263 w 193675"/>
                  <a:gd name="connsiteY3" fmla="*/ 260350 h 698500"/>
                  <a:gd name="connsiteX4" fmla="*/ 30163 w 193675"/>
                  <a:gd name="connsiteY4" fmla="*/ 98425 h 698500"/>
                  <a:gd name="connsiteX5" fmla="*/ 125413 w 193675"/>
                  <a:gd name="connsiteY5" fmla="*/ 22225 h 698500"/>
                  <a:gd name="connsiteX6" fmla="*/ 163513 w 193675"/>
                  <a:gd name="connsiteY6" fmla="*/ 231775 h 698500"/>
                  <a:gd name="connsiteX7" fmla="*/ 125413 w 193675"/>
                  <a:gd name="connsiteY7" fmla="*/ 327025 h 698500"/>
                  <a:gd name="connsiteX8" fmla="*/ 192088 w 193675"/>
                  <a:gd name="connsiteY8" fmla="*/ 422275 h 698500"/>
                  <a:gd name="connsiteX9" fmla="*/ 134938 w 193675"/>
                  <a:gd name="connsiteY9" fmla="*/ 565150 h 698500"/>
                  <a:gd name="connsiteX10" fmla="*/ 173038 w 193675"/>
                  <a:gd name="connsiteY10" fmla="*/ 698500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3675" h="698500">
                    <a:moveTo>
                      <a:pt x="39688" y="631825"/>
                    </a:moveTo>
                    <a:cubicBezTo>
                      <a:pt x="52388" y="584200"/>
                      <a:pt x="65088" y="536575"/>
                      <a:pt x="58738" y="488950"/>
                    </a:cubicBezTo>
                    <a:cubicBezTo>
                      <a:pt x="52388" y="441325"/>
                      <a:pt x="0" y="384175"/>
                      <a:pt x="1588" y="346075"/>
                    </a:cubicBezTo>
                    <a:cubicBezTo>
                      <a:pt x="3176" y="307975"/>
                      <a:pt x="63501" y="301625"/>
                      <a:pt x="68263" y="260350"/>
                    </a:cubicBezTo>
                    <a:cubicBezTo>
                      <a:pt x="73025" y="219075"/>
                      <a:pt x="20638" y="138113"/>
                      <a:pt x="30163" y="98425"/>
                    </a:cubicBezTo>
                    <a:cubicBezTo>
                      <a:pt x="39688" y="58738"/>
                      <a:pt x="103188" y="0"/>
                      <a:pt x="125413" y="22225"/>
                    </a:cubicBezTo>
                    <a:cubicBezTo>
                      <a:pt x="147638" y="44450"/>
                      <a:pt x="163513" y="180975"/>
                      <a:pt x="163513" y="231775"/>
                    </a:cubicBezTo>
                    <a:cubicBezTo>
                      <a:pt x="163513" y="282575"/>
                      <a:pt x="120651" y="295275"/>
                      <a:pt x="125413" y="327025"/>
                    </a:cubicBezTo>
                    <a:cubicBezTo>
                      <a:pt x="130175" y="358775"/>
                      <a:pt x="190501" y="382588"/>
                      <a:pt x="192088" y="422275"/>
                    </a:cubicBezTo>
                    <a:cubicBezTo>
                      <a:pt x="193675" y="461962"/>
                      <a:pt x="138113" y="519113"/>
                      <a:pt x="134938" y="565150"/>
                    </a:cubicBezTo>
                    <a:cubicBezTo>
                      <a:pt x="131763" y="611187"/>
                      <a:pt x="152400" y="654843"/>
                      <a:pt x="173038" y="698500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501" name="852 - Έλλειψη"/>
              <p:cNvSpPr>
                <a:spLocks noChangeAspect="1"/>
              </p:cNvSpPr>
              <p:nvPr/>
            </p:nvSpPr>
            <p:spPr>
              <a:xfrm>
                <a:off x="8918971" y="745656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502" name="853 - Ελεύθερη σχεδίαση"/>
              <p:cNvSpPr/>
              <p:nvPr/>
            </p:nvSpPr>
            <p:spPr>
              <a:xfrm>
                <a:off x="9041377" y="813809"/>
                <a:ext cx="103115" cy="274974"/>
              </a:xfrm>
              <a:custGeom>
                <a:avLst/>
                <a:gdLst>
                  <a:gd name="connsiteX0" fmla="*/ 39688 w 193675"/>
                  <a:gd name="connsiteY0" fmla="*/ 631825 h 698500"/>
                  <a:gd name="connsiteX1" fmla="*/ 58738 w 193675"/>
                  <a:gd name="connsiteY1" fmla="*/ 488950 h 698500"/>
                  <a:gd name="connsiteX2" fmla="*/ 1588 w 193675"/>
                  <a:gd name="connsiteY2" fmla="*/ 346075 h 698500"/>
                  <a:gd name="connsiteX3" fmla="*/ 68263 w 193675"/>
                  <a:gd name="connsiteY3" fmla="*/ 260350 h 698500"/>
                  <a:gd name="connsiteX4" fmla="*/ 30163 w 193675"/>
                  <a:gd name="connsiteY4" fmla="*/ 98425 h 698500"/>
                  <a:gd name="connsiteX5" fmla="*/ 125413 w 193675"/>
                  <a:gd name="connsiteY5" fmla="*/ 22225 h 698500"/>
                  <a:gd name="connsiteX6" fmla="*/ 163513 w 193675"/>
                  <a:gd name="connsiteY6" fmla="*/ 231775 h 698500"/>
                  <a:gd name="connsiteX7" fmla="*/ 125413 w 193675"/>
                  <a:gd name="connsiteY7" fmla="*/ 327025 h 698500"/>
                  <a:gd name="connsiteX8" fmla="*/ 192088 w 193675"/>
                  <a:gd name="connsiteY8" fmla="*/ 422275 h 698500"/>
                  <a:gd name="connsiteX9" fmla="*/ 134938 w 193675"/>
                  <a:gd name="connsiteY9" fmla="*/ 565150 h 698500"/>
                  <a:gd name="connsiteX10" fmla="*/ 173038 w 193675"/>
                  <a:gd name="connsiteY10" fmla="*/ 698500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3675" h="698500">
                    <a:moveTo>
                      <a:pt x="39688" y="631825"/>
                    </a:moveTo>
                    <a:cubicBezTo>
                      <a:pt x="52388" y="584200"/>
                      <a:pt x="65088" y="536575"/>
                      <a:pt x="58738" y="488950"/>
                    </a:cubicBezTo>
                    <a:cubicBezTo>
                      <a:pt x="52388" y="441325"/>
                      <a:pt x="0" y="384175"/>
                      <a:pt x="1588" y="346075"/>
                    </a:cubicBezTo>
                    <a:cubicBezTo>
                      <a:pt x="3176" y="307975"/>
                      <a:pt x="63501" y="301625"/>
                      <a:pt x="68263" y="260350"/>
                    </a:cubicBezTo>
                    <a:cubicBezTo>
                      <a:pt x="73025" y="219075"/>
                      <a:pt x="20638" y="138113"/>
                      <a:pt x="30163" y="98425"/>
                    </a:cubicBezTo>
                    <a:cubicBezTo>
                      <a:pt x="39688" y="58738"/>
                      <a:pt x="103188" y="0"/>
                      <a:pt x="125413" y="22225"/>
                    </a:cubicBezTo>
                    <a:cubicBezTo>
                      <a:pt x="147638" y="44450"/>
                      <a:pt x="163513" y="180975"/>
                      <a:pt x="163513" y="231775"/>
                    </a:cubicBezTo>
                    <a:cubicBezTo>
                      <a:pt x="163513" y="282575"/>
                      <a:pt x="120651" y="295275"/>
                      <a:pt x="125413" y="327025"/>
                    </a:cubicBezTo>
                    <a:cubicBezTo>
                      <a:pt x="130175" y="358775"/>
                      <a:pt x="190501" y="382588"/>
                      <a:pt x="192088" y="422275"/>
                    </a:cubicBezTo>
                    <a:cubicBezTo>
                      <a:pt x="193675" y="461962"/>
                      <a:pt x="138113" y="519113"/>
                      <a:pt x="134938" y="565150"/>
                    </a:cubicBezTo>
                    <a:cubicBezTo>
                      <a:pt x="131763" y="611187"/>
                      <a:pt x="152400" y="654843"/>
                      <a:pt x="173038" y="698500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503" name="854 - Έλλειψη"/>
              <p:cNvSpPr>
                <a:spLocks noChangeAspect="1"/>
              </p:cNvSpPr>
              <p:nvPr/>
            </p:nvSpPr>
            <p:spPr>
              <a:xfrm>
                <a:off x="9036496" y="740321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</p:grpSp>
      </p:grpSp>
      <p:grpSp>
        <p:nvGrpSpPr>
          <p:cNvPr id="1640" name="840 - Ομάδα"/>
          <p:cNvGrpSpPr>
            <a:grpSpLocks/>
          </p:cNvGrpSpPr>
          <p:nvPr/>
        </p:nvGrpSpPr>
        <p:grpSpPr bwMode="auto">
          <a:xfrm>
            <a:off x="2447256" y="116632"/>
            <a:ext cx="2246641" cy="487906"/>
            <a:chOff x="4658591" y="729340"/>
            <a:chExt cx="2246818" cy="487852"/>
          </a:xfrm>
          <a:solidFill>
            <a:schemeClr val="accent6">
              <a:lumMod val="50000"/>
            </a:schemeClr>
          </a:solidFill>
        </p:grpSpPr>
        <p:grpSp>
          <p:nvGrpSpPr>
            <p:cNvPr id="1641" name="78 - Ομάδα"/>
            <p:cNvGrpSpPr>
              <a:grpSpLocks/>
            </p:cNvGrpSpPr>
            <p:nvPr/>
          </p:nvGrpSpPr>
          <p:grpSpPr bwMode="auto">
            <a:xfrm>
              <a:off x="4658591" y="733364"/>
              <a:ext cx="938098" cy="291181"/>
              <a:chOff x="2771800" y="605830"/>
              <a:chExt cx="1243186" cy="385879"/>
            </a:xfrm>
            <a:grpFill/>
          </p:grpSpPr>
          <p:grpSp>
            <p:nvGrpSpPr>
              <p:cNvPr id="1759" name="27 - Ομάδα"/>
              <p:cNvGrpSpPr>
                <a:grpSpLocks/>
              </p:cNvGrpSpPr>
              <p:nvPr/>
            </p:nvGrpSpPr>
            <p:grpSpPr bwMode="auto">
              <a:xfrm>
                <a:off x="2771800" y="613271"/>
                <a:ext cx="621578" cy="378438"/>
                <a:chOff x="2771800" y="613271"/>
                <a:chExt cx="621578" cy="378438"/>
              </a:xfrm>
              <a:grpFill/>
            </p:grpSpPr>
            <p:grpSp>
              <p:nvGrpSpPr>
                <p:cNvPr id="1776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789" name="8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790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777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787" name="107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788" name="108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778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31257" y="624880"/>
                  <a:ext cx="108000" cy="352362"/>
                  <a:chOff x="4286092" y="749846"/>
                  <a:chExt cx="112921" cy="368417"/>
                </a:xfrm>
                <a:grpFill/>
              </p:grpSpPr>
              <p:sp>
                <p:nvSpPr>
                  <p:cNvPr id="1785" name="105 - Ελεύθερη σχεδίαση"/>
                  <p:cNvSpPr/>
                  <p:nvPr/>
                </p:nvSpPr>
                <p:spPr>
                  <a:xfrm>
                    <a:off x="4291013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786" name="106 - Έλλειψη"/>
                  <p:cNvSpPr>
                    <a:spLocks noChangeAspect="1"/>
                  </p:cNvSpPr>
                  <p:nvPr/>
                </p:nvSpPr>
                <p:spPr>
                  <a:xfrm>
                    <a:off x="4286092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779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56216" y="615353"/>
                  <a:ext cx="115003" cy="353769"/>
                  <a:chOff x="4683094" y="786182"/>
                  <a:chExt cx="185446" cy="570461"/>
                </a:xfrm>
                <a:grpFill/>
              </p:grpSpPr>
              <p:sp>
                <p:nvSpPr>
                  <p:cNvPr id="1783" name="983 - Ελεύθερη σχεδίαση"/>
                  <p:cNvSpPr/>
                  <p:nvPr/>
                </p:nvSpPr>
                <p:spPr>
                  <a:xfrm>
                    <a:off x="4683094" y="922338"/>
                    <a:ext cx="162864" cy="434305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784" name="984 - Έλλειψη"/>
                  <p:cNvSpPr>
                    <a:spLocks noChangeAspect="1"/>
                  </p:cNvSpPr>
                  <p:nvPr/>
                </p:nvSpPr>
                <p:spPr>
                  <a:xfrm>
                    <a:off x="4694387" y="786182"/>
                    <a:ext cx="174153" cy="17415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780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85378" y="624880"/>
                  <a:ext cx="108000" cy="348462"/>
                  <a:chOff x="5253117" y="692693"/>
                  <a:chExt cx="279163" cy="900716"/>
                </a:xfrm>
                <a:grpFill/>
              </p:grpSpPr>
              <p:sp>
                <p:nvSpPr>
                  <p:cNvPr id="1781" name="981 - Ελεύθερη σχεδίαση"/>
                  <p:cNvSpPr/>
                  <p:nvPr/>
                </p:nvSpPr>
                <p:spPr>
                  <a:xfrm>
                    <a:off x="526573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782" name="19 - Έλλειψη"/>
                  <p:cNvSpPr>
                    <a:spLocks noChangeAspect="1"/>
                  </p:cNvSpPr>
                  <p:nvPr/>
                </p:nvSpPr>
                <p:spPr>
                  <a:xfrm>
                    <a:off x="5253117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  <p:grpSp>
            <p:nvGrpSpPr>
              <p:cNvPr id="1760" name="28 - Ομάδα"/>
              <p:cNvGrpSpPr>
                <a:grpSpLocks/>
              </p:cNvGrpSpPr>
              <p:nvPr/>
            </p:nvGrpSpPr>
            <p:grpSpPr bwMode="auto">
              <a:xfrm>
                <a:off x="3402933" y="605830"/>
                <a:ext cx="612053" cy="378438"/>
                <a:chOff x="2771800" y="613271"/>
                <a:chExt cx="612053" cy="378438"/>
              </a:xfrm>
              <a:grpFill/>
            </p:grpSpPr>
            <p:grpSp>
              <p:nvGrpSpPr>
                <p:cNvPr id="1761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774" name="94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775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762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772" name="92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773" name="93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763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21748" y="624880"/>
                  <a:ext cx="107999" cy="352362"/>
                  <a:chOff x="4276151" y="749846"/>
                  <a:chExt cx="112920" cy="368417"/>
                </a:xfrm>
                <a:grpFill/>
              </p:grpSpPr>
              <p:sp>
                <p:nvSpPr>
                  <p:cNvPr id="1770" name="90 - Ελεύθερη σχεδίαση"/>
                  <p:cNvSpPr/>
                  <p:nvPr/>
                </p:nvSpPr>
                <p:spPr>
                  <a:xfrm>
                    <a:off x="4281054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771" name="91 - Έλλειψη"/>
                  <p:cNvSpPr>
                    <a:spLocks noChangeAspect="1"/>
                  </p:cNvSpPr>
                  <p:nvPr/>
                </p:nvSpPr>
                <p:spPr>
                  <a:xfrm>
                    <a:off x="4276151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764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46697" y="615353"/>
                  <a:ext cx="114997" cy="353769"/>
                  <a:chOff x="4667735" y="786182"/>
                  <a:chExt cx="185436" cy="570461"/>
                </a:xfrm>
                <a:grpFill/>
              </p:grpSpPr>
              <p:sp>
                <p:nvSpPr>
                  <p:cNvPr id="1768" name="88 - Ελεύθερη σχεδίαση"/>
                  <p:cNvSpPr/>
                  <p:nvPr/>
                </p:nvSpPr>
                <p:spPr>
                  <a:xfrm>
                    <a:off x="4667735" y="922339"/>
                    <a:ext cx="162864" cy="434304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769" name="89 - Έλλειψη"/>
                  <p:cNvSpPr>
                    <a:spLocks noChangeAspect="1"/>
                  </p:cNvSpPr>
                  <p:nvPr/>
                </p:nvSpPr>
                <p:spPr>
                  <a:xfrm>
                    <a:off x="4679018" y="786182"/>
                    <a:ext cx="174153" cy="174153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765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75853" y="624880"/>
                  <a:ext cx="108000" cy="348462"/>
                  <a:chOff x="5228496" y="692693"/>
                  <a:chExt cx="279163" cy="900716"/>
                </a:xfrm>
                <a:grpFill/>
              </p:grpSpPr>
              <p:sp>
                <p:nvSpPr>
                  <p:cNvPr id="1766" name="966 - Ελεύθερη σχεδίαση"/>
                  <p:cNvSpPr/>
                  <p:nvPr/>
                </p:nvSpPr>
                <p:spPr>
                  <a:xfrm>
                    <a:off x="524111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767" name="967 - Έλλειψη"/>
                  <p:cNvSpPr>
                    <a:spLocks noChangeAspect="1"/>
                  </p:cNvSpPr>
                  <p:nvPr/>
                </p:nvSpPr>
                <p:spPr>
                  <a:xfrm>
                    <a:off x="5228496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</p:grpSp>
        <p:grpSp>
          <p:nvGrpSpPr>
            <p:cNvPr id="1642" name="310 - Ομάδα"/>
            <p:cNvGrpSpPr>
              <a:grpSpLocks/>
            </p:cNvGrpSpPr>
            <p:nvPr/>
          </p:nvGrpSpPr>
          <p:grpSpPr bwMode="auto">
            <a:xfrm>
              <a:off x="5600713" y="729340"/>
              <a:ext cx="938098" cy="291181"/>
              <a:chOff x="2771800" y="605830"/>
              <a:chExt cx="1243186" cy="385879"/>
            </a:xfrm>
            <a:grpFill/>
          </p:grpSpPr>
          <p:grpSp>
            <p:nvGrpSpPr>
              <p:cNvPr id="1727" name="27 - Ομάδα"/>
              <p:cNvGrpSpPr>
                <a:grpSpLocks/>
              </p:cNvGrpSpPr>
              <p:nvPr/>
            </p:nvGrpSpPr>
            <p:grpSpPr bwMode="auto">
              <a:xfrm>
                <a:off x="2771800" y="613271"/>
                <a:ext cx="621578" cy="378438"/>
                <a:chOff x="2771800" y="613271"/>
                <a:chExt cx="621578" cy="378438"/>
              </a:xfrm>
              <a:grpFill/>
            </p:grpSpPr>
            <p:grpSp>
              <p:nvGrpSpPr>
                <p:cNvPr id="1744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757" name="8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758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745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755" name="955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756" name="956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746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31257" y="624880"/>
                  <a:ext cx="108000" cy="352362"/>
                  <a:chOff x="4286092" y="749846"/>
                  <a:chExt cx="112921" cy="368417"/>
                </a:xfrm>
                <a:grpFill/>
              </p:grpSpPr>
              <p:sp>
                <p:nvSpPr>
                  <p:cNvPr id="1753" name="953 - Ελεύθερη σχεδίαση"/>
                  <p:cNvSpPr/>
                  <p:nvPr/>
                </p:nvSpPr>
                <p:spPr>
                  <a:xfrm>
                    <a:off x="4291013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754" name="954 - Έλλειψη"/>
                  <p:cNvSpPr>
                    <a:spLocks noChangeAspect="1"/>
                  </p:cNvSpPr>
                  <p:nvPr/>
                </p:nvSpPr>
                <p:spPr>
                  <a:xfrm>
                    <a:off x="4286092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747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56216" y="615353"/>
                  <a:ext cx="115003" cy="353769"/>
                  <a:chOff x="4683094" y="786182"/>
                  <a:chExt cx="185446" cy="570461"/>
                </a:xfrm>
                <a:grpFill/>
              </p:grpSpPr>
              <p:sp>
                <p:nvSpPr>
                  <p:cNvPr id="1751" name="951 - Ελεύθερη σχεδίαση"/>
                  <p:cNvSpPr/>
                  <p:nvPr/>
                </p:nvSpPr>
                <p:spPr>
                  <a:xfrm>
                    <a:off x="4683094" y="922338"/>
                    <a:ext cx="162864" cy="434305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752" name="952 - Έλλειψη"/>
                  <p:cNvSpPr>
                    <a:spLocks noChangeAspect="1"/>
                  </p:cNvSpPr>
                  <p:nvPr/>
                </p:nvSpPr>
                <p:spPr>
                  <a:xfrm>
                    <a:off x="4694387" y="786182"/>
                    <a:ext cx="174153" cy="17415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748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85378" y="624880"/>
                  <a:ext cx="108000" cy="348462"/>
                  <a:chOff x="5253117" y="692693"/>
                  <a:chExt cx="279163" cy="900716"/>
                </a:xfrm>
                <a:grpFill/>
              </p:grpSpPr>
              <p:sp>
                <p:nvSpPr>
                  <p:cNvPr id="1749" name="949 - Ελεύθερη σχεδίαση"/>
                  <p:cNvSpPr/>
                  <p:nvPr/>
                </p:nvSpPr>
                <p:spPr>
                  <a:xfrm>
                    <a:off x="526573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750" name="19 - Έλλειψη"/>
                  <p:cNvSpPr>
                    <a:spLocks noChangeAspect="1"/>
                  </p:cNvSpPr>
                  <p:nvPr/>
                </p:nvSpPr>
                <p:spPr>
                  <a:xfrm>
                    <a:off x="5253117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  <p:grpSp>
            <p:nvGrpSpPr>
              <p:cNvPr id="1728" name="28 - Ομάδα"/>
              <p:cNvGrpSpPr>
                <a:grpSpLocks/>
              </p:cNvGrpSpPr>
              <p:nvPr/>
            </p:nvGrpSpPr>
            <p:grpSpPr bwMode="auto">
              <a:xfrm>
                <a:off x="3402933" y="605830"/>
                <a:ext cx="612053" cy="378438"/>
                <a:chOff x="2771800" y="613271"/>
                <a:chExt cx="612053" cy="378438"/>
              </a:xfrm>
              <a:grpFill/>
            </p:grpSpPr>
            <p:grpSp>
              <p:nvGrpSpPr>
                <p:cNvPr id="1729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742" name="942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743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730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740" name="940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741" name="941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731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21748" y="624880"/>
                  <a:ext cx="107999" cy="352362"/>
                  <a:chOff x="4276151" y="749846"/>
                  <a:chExt cx="112920" cy="368417"/>
                </a:xfrm>
                <a:grpFill/>
              </p:grpSpPr>
              <p:sp>
                <p:nvSpPr>
                  <p:cNvPr id="1738" name="938 - Ελεύθερη σχεδίαση"/>
                  <p:cNvSpPr/>
                  <p:nvPr/>
                </p:nvSpPr>
                <p:spPr>
                  <a:xfrm>
                    <a:off x="4281054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739" name="939 - Έλλειψη"/>
                  <p:cNvSpPr>
                    <a:spLocks noChangeAspect="1"/>
                  </p:cNvSpPr>
                  <p:nvPr/>
                </p:nvSpPr>
                <p:spPr>
                  <a:xfrm>
                    <a:off x="4276151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732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46697" y="615353"/>
                  <a:ext cx="114997" cy="353769"/>
                  <a:chOff x="4667735" y="786182"/>
                  <a:chExt cx="185436" cy="570461"/>
                </a:xfrm>
                <a:grpFill/>
              </p:grpSpPr>
              <p:sp>
                <p:nvSpPr>
                  <p:cNvPr id="1736" name="936 - Ελεύθερη σχεδίαση"/>
                  <p:cNvSpPr/>
                  <p:nvPr/>
                </p:nvSpPr>
                <p:spPr>
                  <a:xfrm>
                    <a:off x="4667735" y="922339"/>
                    <a:ext cx="162864" cy="434304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737" name="937 - Έλλειψη"/>
                  <p:cNvSpPr>
                    <a:spLocks noChangeAspect="1"/>
                  </p:cNvSpPr>
                  <p:nvPr/>
                </p:nvSpPr>
                <p:spPr>
                  <a:xfrm>
                    <a:off x="4679018" y="786182"/>
                    <a:ext cx="174153" cy="174153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733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75853" y="624880"/>
                  <a:ext cx="108000" cy="348462"/>
                  <a:chOff x="5228496" y="692693"/>
                  <a:chExt cx="279163" cy="900716"/>
                </a:xfrm>
                <a:grpFill/>
              </p:grpSpPr>
              <p:sp>
                <p:nvSpPr>
                  <p:cNvPr id="1734" name="934 - Ελεύθερη σχεδίαση"/>
                  <p:cNvSpPr/>
                  <p:nvPr/>
                </p:nvSpPr>
                <p:spPr>
                  <a:xfrm>
                    <a:off x="524111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735" name="935 - Έλλειψη"/>
                  <p:cNvSpPr>
                    <a:spLocks noChangeAspect="1"/>
                  </p:cNvSpPr>
                  <p:nvPr/>
                </p:nvSpPr>
                <p:spPr>
                  <a:xfrm>
                    <a:off x="5228496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</p:grpSp>
        <p:grpSp>
          <p:nvGrpSpPr>
            <p:cNvPr id="1643" name="352 - Ομάδα"/>
            <p:cNvGrpSpPr>
              <a:grpSpLocks/>
            </p:cNvGrpSpPr>
            <p:nvPr/>
          </p:nvGrpSpPr>
          <p:grpSpPr bwMode="auto">
            <a:xfrm>
              <a:off x="6547604" y="734464"/>
              <a:ext cx="354737" cy="274137"/>
              <a:chOff x="8674391" y="736131"/>
              <a:chExt cx="470105" cy="363292"/>
            </a:xfrm>
            <a:grpFill/>
          </p:grpSpPr>
          <p:sp>
            <p:nvSpPr>
              <p:cNvPr id="1719" name="919 - Ελεύθερη σχεδίαση"/>
              <p:cNvSpPr/>
              <p:nvPr/>
            </p:nvSpPr>
            <p:spPr>
              <a:xfrm>
                <a:off x="8679080" y="813044"/>
                <a:ext cx="103293" cy="275449"/>
              </a:xfrm>
              <a:custGeom>
                <a:avLst/>
                <a:gdLst>
                  <a:gd name="connsiteX0" fmla="*/ 90487 w 173037"/>
                  <a:gd name="connsiteY0" fmla="*/ 779462 h 779462"/>
                  <a:gd name="connsiteX1" fmla="*/ 166687 w 173037"/>
                  <a:gd name="connsiteY1" fmla="*/ 617537 h 779462"/>
                  <a:gd name="connsiteX2" fmla="*/ 128587 w 173037"/>
                  <a:gd name="connsiteY2" fmla="*/ 360362 h 779462"/>
                  <a:gd name="connsiteX3" fmla="*/ 138112 w 173037"/>
                  <a:gd name="connsiteY3" fmla="*/ 122237 h 779462"/>
                  <a:gd name="connsiteX4" fmla="*/ 138112 w 173037"/>
                  <a:gd name="connsiteY4" fmla="*/ 7937 h 779462"/>
                  <a:gd name="connsiteX5" fmla="*/ 14287 w 173037"/>
                  <a:gd name="connsiteY5" fmla="*/ 169862 h 779462"/>
                  <a:gd name="connsiteX6" fmla="*/ 52387 w 173037"/>
                  <a:gd name="connsiteY6" fmla="*/ 350837 h 779462"/>
                  <a:gd name="connsiteX7" fmla="*/ 33337 w 173037"/>
                  <a:gd name="connsiteY7" fmla="*/ 531812 h 779462"/>
                  <a:gd name="connsiteX8" fmla="*/ 71437 w 173037"/>
                  <a:gd name="connsiteY8" fmla="*/ 579437 h 779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3037" h="779462">
                    <a:moveTo>
                      <a:pt x="90487" y="779462"/>
                    </a:moveTo>
                    <a:cubicBezTo>
                      <a:pt x="125412" y="733424"/>
                      <a:pt x="160337" y="687387"/>
                      <a:pt x="166687" y="617537"/>
                    </a:cubicBezTo>
                    <a:cubicBezTo>
                      <a:pt x="173037" y="547687"/>
                      <a:pt x="133349" y="442912"/>
                      <a:pt x="128587" y="360362"/>
                    </a:cubicBezTo>
                    <a:cubicBezTo>
                      <a:pt x="123825" y="277812"/>
                      <a:pt x="136525" y="180974"/>
                      <a:pt x="138112" y="122237"/>
                    </a:cubicBezTo>
                    <a:cubicBezTo>
                      <a:pt x="139699" y="63500"/>
                      <a:pt x="158750" y="0"/>
                      <a:pt x="138112" y="7937"/>
                    </a:cubicBezTo>
                    <a:cubicBezTo>
                      <a:pt x="117475" y="15875"/>
                      <a:pt x="28575" y="112712"/>
                      <a:pt x="14287" y="169862"/>
                    </a:cubicBezTo>
                    <a:cubicBezTo>
                      <a:pt x="0" y="227012"/>
                      <a:pt x="49212" y="290512"/>
                      <a:pt x="52387" y="350837"/>
                    </a:cubicBezTo>
                    <a:cubicBezTo>
                      <a:pt x="55562" y="411162"/>
                      <a:pt x="30162" y="493712"/>
                      <a:pt x="33337" y="531812"/>
                    </a:cubicBezTo>
                    <a:cubicBezTo>
                      <a:pt x="36512" y="569912"/>
                      <a:pt x="53974" y="574674"/>
                      <a:pt x="71437" y="579437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720" name="920 - Έλλειψη"/>
              <p:cNvSpPr>
                <a:spLocks noChangeAspect="1"/>
              </p:cNvSpPr>
              <p:nvPr/>
            </p:nvSpPr>
            <p:spPr>
              <a:xfrm>
                <a:off x="8674391" y="736131"/>
                <a:ext cx="107999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721" name="921 - Ελεύθερη σχεδίαση"/>
              <p:cNvSpPr/>
              <p:nvPr/>
            </p:nvSpPr>
            <p:spPr>
              <a:xfrm>
                <a:off x="8789815" y="830091"/>
                <a:ext cx="100999" cy="269332"/>
              </a:xfrm>
              <a:custGeom>
                <a:avLst/>
                <a:gdLst>
                  <a:gd name="connsiteX0" fmla="*/ 127000 w 206375"/>
                  <a:gd name="connsiteY0" fmla="*/ 620712 h 620712"/>
                  <a:gd name="connsiteX1" fmla="*/ 203200 w 206375"/>
                  <a:gd name="connsiteY1" fmla="*/ 534987 h 620712"/>
                  <a:gd name="connsiteX2" fmla="*/ 117475 w 206375"/>
                  <a:gd name="connsiteY2" fmla="*/ 411162 h 620712"/>
                  <a:gd name="connsiteX3" fmla="*/ 203200 w 206375"/>
                  <a:gd name="connsiteY3" fmla="*/ 230187 h 620712"/>
                  <a:gd name="connsiteX4" fmla="*/ 136525 w 206375"/>
                  <a:gd name="connsiteY4" fmla="*/ 11112 h 620712"/>
                  <a:gd name="connsiteX5" fmla="*/ 41275 w 206375"/>
                  <a:gd name="connsiteY5" fmla="*/ 163512 h 620712"/>
                  <a:gd name="connsiteX6" fmla="*/ 88900 w 206375"/>
                  <a:gd name="connsiteY6" fmla="*/ 258762 h 620712"/>
                  <a:gd name="connsiteX7" fmla="*/ 3175 w 206375"/>
                  <a:gd name="connsiteY7" fmla="*/ 430212 h 620712"/>
                  <a:gd name="connsiteX8" fmla="*/ 69850 w 206375"/>
                  <a:gd name="connsiteY8" fmla="*/ 496887 h 6207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6375" h="620712">
                    <a:moveTo>
                      <a:pt x="127000" y="620712"/>
                    </a:moveTo>
                    <a:cubicBezTo>
                      <a:pt x="165894" y="595312"/>
                      <a:pt x="204788" y="569912"/>
                      <a:pt x="203200" y="534987"/>
                    </a:cubicBezTo>
                    <a:cubicBezTo>
                      <a:pt x="201612" y="500062"/>
                      <a:pt x="117475" y="461962"/>
                      <a:pt x="117475" y="411162"/>
                    </a:cubicBezTo>
                    <a:cubicBezTo>
                      <a:pt x="117475" y="360362"/>
                      <a:pt x="200025" y="296862"/>
                      <a:pt x="203200" y="230187"/>
                    </a:cubicBezTo>
                    <a:cubicBezTo>
                      <a:pt x="206375" y="163512"/>
                      <a:pt x="163512" y="22224"/>
                      <a:pt x="136525" y="11112"/>
                    </a:cubicBezTo>
                    <a:cubicBezTo>
                      <a:pt x="109538" y="0"/>
                      <a:pt x="49212" y="122237"/>
                      <a:pt x="41275" y="163512"/>
                    </a:cubicBezTo>
                    <a:cubicBezTo>
                      <a:pt x="33338" y="204787"/>
                      <a:pt x="95250" y="214312"/>
                      <a:pt x="88900" y="258762"/>
                    </a:cubicBezTo>
                    <a:cubicBezTo>
                      <a:pt x="82550" y="303212"/>
                      <a:pt x="6350" y="390525"/>
                      <a:pt x="3175" y="430212"/>
                    </a:cubicBezTo>
                    <a:cubicBezTo>
                      <a:pt x="0" y="469899"/>
                      <a:pt x="34925" y="483393"/>
                      <a:pt x="69850" y="496887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722" name="922 - Έλλειψη"/>
              <p:cNvSpPr>
                <a:spLocks noChangeAspect="1"/>
              </p:cNvSpPr>
              <p:nvPr/>
            </p:nvSpPr>
            <p:spPr>
              <a:xfrm>
                <a:off x="8796812" y="745654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723" name="923 - Ελεύθερη σχεδίαση"/>
              <p:cNvSpPr/>
              <p:nvPr/>
            </p:nvSpPr>
            <p:spPr>
              <a:xfrm>
                <a:off x="8923852" y="819144"/>
                <a:ext cx="103115" cy="274974"/>
              </a:xfrm>
              <a:custGeom>
                <a:avLst/>
                <a:gdLst>
                  <a:gd name="connsiteX0" fmla="*/ 39688 w 193675"/>
                  <a:gd name="connsiteY0" fmla="*/ 631825 h 698500"/>
                  <a:gd name="connsiteX1" fmla="*/ 58738 w 193675"/>
                  <a:gd name="connsiteY1" fmla="*/ 488950 h 698500"/>
                  <a:gd name="connsiteX2" fmla="*/ 1588 w 193675"/>
                  <a:gd name="connsiteY2" fmla="*/ 346075 h 698500"/>
                  <a:gd name="connsiteX3" fmla="*/ 68263 w 193675"/>
                  <a:gd name="connsiteY3" fmla="*/ 260350 h 698500"/>
                  <a:gd name="connsiteX4" fmla="*/ 30163 w 193675"/>
                  <a:gd name="connsiteY4" fmla="*/ 98425 h 698500"/>
                  <a:gd name="connsiteX5" fmla="*/ 125413 w 193675"/>
                  <a:gd name="connsiteY5" fmla="*/ 22225 h 698500"/>
                  <a:gd name="connsiteX6" fmla="*/ 163513 w 193675"/>
                  <a:gd name="connsiteY6" fmla="*/ 231775 h 698500"/>
                  <a:gd name="connsiteX7" fmla="*/ 125413 w 193675"/>
                  <a:gd name="connsiteY7" fmla="*/ 327025 h 698500"/>
                  <a:gd name="connsiteX8" fmla="*/ 192088 w 193675"/>
                  <a:gd name="connsiteY8" fmla="*/ 422275 h 698500"/>
                  <a:gd name="connsiteX9" fmla="*/ 134938 w 193675"/>
                  <a:gd name="connsiteY9" fmla="*/ 565150 h 698500"/>
                  <a:gd name="connsiteX10" fmla="*/ 173038 w 193675"/>
                  <a:gd name="connsiteY10" fmla="*/ 698500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3675" h="698500">
                    <a:moveTo>
                      <a:pt x="39688" y="631825"/>
                    </a:moveTo>
                    <a:cubicBezTo>
                      <a:pt x="52388" y="584200"/>
                      <a:pt x="65088" y="536575"/>
                      <a:pt x="58738" y="488950"/>
                    </a:cubicBezTo>
                    <a:cubicBezTo>
                      <a:pt x="52388" y="441325"/>
                      <a:pt x="0" y="384175"/>
                      <a:pt x="1588" y="346075"/>
                    </a:cubicBezTo>
                    <a:cubicBezTo>
                      <a:pt x="3176" y="307975"/>
                      <a:pt x="63501" y="301625"/>
                      <a:pt x="68263" y="260350"/>
                    </a:cubicBezTo>
                    <a:cubicBezTo>
                      <a:pt x="73025" y="219075"/>
                      <a:pt x="20638" y="138113"/>
                      <a:pt x="30163" y="98425"/>
                    </a:cubicBezTo>
                    <a:cubicBezTo>
                      <a:pt x="39688" y="58738"/>
                      <a:pt x="103188" y="0"/>
                      <a:pt x="125413" y="22225"/>
                    </a:cubicBezTo>
                    <a:cubicBezTo>
                      <a:pt x="147638" y="44450"/>
                      <a:pt x="163513" y="180975"/>
                      <a:pt x="163513" y="231775"/>
                    </a:cubicBezTo>
                    <a:cubicBezTo>
                      <a:pt x="163513" y="282575"/>
                      <a:pt x="120651" y="295275"/>
                      <a:pt x="125413" y="327025"/>
                    </a:cubicBezTo>
                    <a:cubicBezTo>
                      <a:pt x="130175" y="358775"/>
                      <a:pt x="190501" y="382588"/>
                      <a:pt x="192088" y="422275"/>
                    </a:cubicBezTo>
                    <a:cubicBezTo>
                      <a:pt x="193675" y="461962"/>
                      <a:pt x="138113" y="519113"/>
                      <a:pt x="134938" y="565150"/>
                    </a:cubicBezTo>
                    <a:cubicBezTo>
                      <a:pt x="131763" y="611187"/>
                      <a:pt x="152400" y="654843"/>
                      <a:pt x="173038" y="698500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724" name="924 - Έλλειψη"/>
              <p:cNvSpPr>
                <a:spLocks noChangeAspect="1"/>
              </p:cNvSpPr>
              <p:nvPr/>
            </p:nvSpPr>
            <p:spPr>
              <a:xfrm>
                <a:off x="8918971" y="745656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725" name="925 - Ελεύθερη σχεδίαση"/>
              <p:cNvSpPr/>
              <p:nvPr/>
            </p:nvSpPr>
            <p:spPr>
              <a:xfrm>
                <a:off x="9041377" y="813809"/>
                <a:ext cx="103115" cy="274974"/>
              </a:xfrm>
              <a:custGeom>
                <a:avLst/>
                <a:gdLst>
                  <a:gd name="connsiteX0" fmla="*/ 39688 w 193675"/>
                  <a:gd name="connsiteY0" fmla="*/ 631825 h 698500"/>
                  <a:gd name="connsiteX1" fmla="*/ 58738 w 193675"/>
                  <a:gd name="connsiteY1" fmla="*/ 488950 h 698500"/>
                  <a:gd name="connsiteX2" fmla="*/ 1588 w 193675"/>
                  <a:gd name="connsiteY2" fmla="*/ 346075 h 698500"/>
                  <a:gd name="connsiteX3" fmla="*/ 68263 w 193675"/>
                  <a:gd name="connsiteY3" fmla="*/ 260350 h 698500"/>
                  <a:gd name="connsiteX4" fmla="*/ 30163 w 193675"/>
                  <a:gd name="connsiteY4" fmla="*/ 98425 h 698500"/>
                  <a:gd name="connsiteX5" fmla="*/ 125413 w 193675"/>
                  <a:gd name="connsiteY5" fmla="*/ 22225 h 698500"/>
                  <a:gd name="connsiteX6" fmla="*/ 163513 w 193675"/>
                  <a:gd name="connsiteY6" fmla="*/ 231775 h 698500"/>
                  <a:gd name="connsiteX7" fmla="*/ 125413 w 193675"/>
                  <a:gd name="connsiteY7" fmla="*/ 327025 h 698500"/>
                  <a:gd name="connsiteX8" fmla="*/ 192088 w 193675"/>
                  <a:gd name="connsiteY8" fmla="*/ 422275 h 698500"/>
                  <a:gd name="connsiteX9" fmla="*/ 134938 w 193675"/>
                  <a:gd name="connsiteY9" fmla="*/ 565150 h 698500"/>
                  <a:gd name="connsiteX10" fmla="*/ 173038 w 193675"/>
                  <a:gd name="connsiteY10" fmla="*/ 698500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3675" h="698500">
                    <a:moveTo>
                      <a:pt x="39688" y="631825"/>
                    </a:moveTo>
                    <a:cubicBezTo>
                      <a:pt x="52388" y="584200"/>
                      <a:pt x="65088" y="536575"/>
                      <a:pt x="58738" y="488950"/>
                    </a:cubicBezTo>
                    <a:cubicBezTo>
                      <a:pt x="52388" y="441325"/>
                      <a:pt x="0" y="384175"/>
                      <a:pt x="1588" y="346075"/>
                    </a:cubicBezTo>
                    <a:cubicBezTo>
                      <a:pt x="3176" y="307975"/>
                      <a:pt x="63501" y="301625"/>
                      <a:pt x="68263" y="260350"/>
                    </a:cubicBezTo>
                    <a:cubicBezTo>
                      <a:pt x="73025" y="219075"/>
                      <a:pt x="20638" y="138113"/>
                      <a:pt x="30163" y="98425"/>
                    </a:cubicBezTo>
                    <a:cubicBezTo>
                      <a:pt x="39688" y="58738"/>
                      <a:pt x="103188" y="0"/>
                      <a:pt x="125413" y="22225"/>
                    </a:cubicBezTo>
                    <a:cubicBezTo>
                      <a:pt x="147638" y="44450"/>
                      <a:pt x="163513" y="180975"/>
                      <a:pt x="163513" y="231775"/>
                    </a:cubicBezTo>
                    <a:cubicBezTo>
                      <a:pt x="163513" y="282575"/>
                      <a:pt x="120651" y="295275"/>
                      <a:pt x="125413" y="327025"/>
                    </a:cubicBezTo>
                    <a:cubicBezTo>
                      <a:pt x="130175" y="358775"/>
                      <a:pt x="190501" y="382588"/>
                      <a:pt x="192088" y="422275"/>
                    </a:cubicBezTo>
                    <a:cubicBezTo>
                      <a:pt x="193675" y="461962"/>
                      <a:pt x="138113" y="519113"/>
                      <a:pt x="134938" y="565150"/>
                    </a:cubicBezTo>
                    <a:cubicBezTo>
                      <a:pt x="131763" y="611187"/>
                      <a:pt x="152400" y="654843"/>
                      <a:pt x="173038" y="698500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726" name="926 - Έλλειψη"/>
              <p:cNvSpPr>
                <a:spLocks noChangeAspect="1"/>
              </p:cNvSpPr>
              <p:nvPr/>
            </p:nvSpPr>
            <p:spPr>
              <a:xfrm>
                <a:off x="9036496" y="740321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</p:grpSp>
        <p:grpSp>
          <p:nvGrpSpPr>
            <p:cNvPr id="1644" name="657 - Ομάδα"/>
            <p:cNvGrpSpPr>
              <a:grpSpLocks/>
            </p:cNvGrpSpPr>
            <p:nvPr/>
          </p:nvGrpSpPr>
          <p:grpSpPr bwMode="auto">
            <a:xfrm flipH="1" flipV="1">
              <a:off x="4661659" y="926011"/>
              <a:ext cx="938098" cy="291181"/>
              <a:chOff x="2771800" y="605830"/>
              <a:chExt cx="1243186" cy="385879"/>
            </a:xfrm>
            <a:grpFill/>
          </p:grpSpPr>
          <p:grpSp>
            <p:nvGrpSpPr>
              <p:cNvPr id="1687" name="27 - Ομάδα"/>
              <p:cNvGrpSpPr>
                <a:grpSpLocks/>
              </p:cNvGrpSpPr>
              <p:nvPr/>
            </p:nvGrpSpPr>
            <p:grpSpPr bwMode="auto">
              <a:xfrm>
                <a:off x="2771800" y="613271"/>
                <a:ext cx="621578" cy="378438"/>
                <a:chOff x="2771800" y="613271"/>
                <a:chExt cx="621578" cy="378438"/>
              </a:xfrm>
              <a:grpFill/>
            </p:grpSpPr>
            <p:grpSp>
              <p:nvGrpSpPr>
                <p:cNvPr id="1704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717" name="8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718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705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715" name="915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716" name="916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706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31257" y="624880"/>
                  <a:ext cx="108000" cy="352362"/>
                  <a:chOff x="4286092" y="749846"/>
                  <a:chExt cx="112921" cy="368417"/>
                </a:xfrm>
                <a:grpFill/>
              </p:grpSpPr>
              <p:sp>
                <p:nvSpPr>
                  <p:cNvPr id="1713" name="913 - Ελεύθερη σχεδίαση"/>
                  <p:cNvSpPr/>
                  <p:nvPr/>
                </p:nvSpPr>
                <p:spPr>
                  <a:xfrm>
                    <a:off x="4291013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714" name="914 - Έλλειψη"/>
                  <p:cNvSpPr>
                    <a:spLocks noChangeAspect="1"/>
                  </p:cNvSpPr>
                  <p:nvPr/>
                </p:nvSpPr>
                <p:spPr>
                  <a:xfrm>
                    <a:off x="4286092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707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56216" y="615353"/>
                  <a:ext cx="115003" cy="353769"/>
                  <a:chOff x="4683094" y="786182"/>
                  <a:chExt cx="185446" cy="570461"/>
                </a:xfrm>
                <a:grpFill/>
              </p:grpSpPr>
              <p:sp>
                <p:nvSpPr>
                  <p:cNvPr id="1711" name="911 - Ελεύθερη σχεδίαση"/>
                  <p:cNvSpPr/>
                  <p:nvPr/>
                </p:nvSpPr>
                <p:spPr>
                  <a:xfrm>
                    <a:off x="4683094" y="922338"/>
                    <a:ext cx="162864" cy="434305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712" name="912 - Έλλειψη"/>
                  <p:cNvSpPr>
                    <a:spLocks noChangeAspect="1"/>
                  </p:cNvSpPr>
                  <p:nvPr/>
                </p:nvSpPr>
                <p:spPr>
                  <a:xfrm>
                    <a:off x="4694387" y="786182"/>
                    <a:ext cx="174153" cy="17415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708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85378" y="624880"/>
                  <a:ext cx="108000" cy="348462"/>
                  <a:chOff x="5253117" y="692693"/>
                  <a:chExt cx="279163" cy="900716"/>
                </a:xfrm>
                <a:grpFill/>
              </p:grpSpPr>
              <p:sp>
                <p:nvSpPr>
                  <p:cNvPr id="1709" name="909 - Ελεύθερη σχεδίαση"/>
                  <p:cNvSpPr/>
                  <p:nvPr/>
                </p:nvSpPr>
                <p:spPr>
                  <a:xfrm>
                    <a:off x="526573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710" name="19 - Έλλειψη"/>
                  <p:cNvSpPr>
                    <a:spLocks noChangeAspect="1"/>
                  </p:cNvSpPr>
                  <p:nvPr/>
                </p:nvSpPr>
                <p:spPr>
                  <a:xfrm>
                    <a:off x="5253117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  <p:grpSp>
            <p:nvGrpSpPr>
              <p:cNvPr id="1688" name="28 - Ομάδα"/>
              <p:cNvGrpSpPr>
                <a:grpSpLocks/>
              </p:cNvGrpSpPr>
              <p:nvPr/>
            </p:nvGrpSpPr>
            <p:grpSpPr bwMode="auto">
              <a:xfrm>
                <a:off x="3402933" y="605830"/>
                <a:ext cx="612053" cy="378438"/>
                <a:chOff x="2771800" y="613271"/>
                <a:chExt cx="612053" cy="378438"/>
              </a:xfrm>
              <a:grpFill/>
            </p:grpSpPr>
            <p:grpSp>
              <p:nvGrpSpPr>
                <p:cNvPr id="1689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702" name="902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703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690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700" name="900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701" name="901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691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21748" y="624880"/>
                  <a:ext cx="107999" cy="352362"/>
                  <a:chOff x="4276151" y="749846"/>
                  <a:chExt cx="112920" cy="368417"/>
                </a:xfrm>
                <a:grpFill/>
              </p:grpSpPr>
              <p:sp>
                <p:nvSpPr>
                  <p:cNvPr id="1698" name="898 - Ελεύθερη σχεδίαση"/>
                  <p:cNvSpPr/>
                  <p:nvPr/>
                </p:nvSpPr>
                <p:spPr>
                  <a:xfrm>
                    <a:off x="4281054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699" name="899 - Έλλειψη"/>
                  <p:cNvSpPr>
                    <a:spLocks noChangeAspect="1"/>
                  </p:cNvSpPr>
                  <p:nvPr/>
                </p:nvSpPr>
                <p:spPr>
                  <a:xfrm>
                    <a:off x="4276151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692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46697" y="615353"/>
                  <a:ext cx="114997" cy="353769"/>
                  <a:chOff x="4667735" y="786182"/>
                  <a:chExt cx="185436" cy="570461"/>
                </a:xfrm>
                <a:grpFill/>
              </p:grpSpPr>
              <p:sp>
                <p:nvSpPr>
                  <p:cNvPr id="1696" name="896 - Ελεύθερη σχεδίαση"/>
                  <p:cNvSpPr/>
                  <p:nvPr/>
                </p:nvSpPr>
                <p:spPr>
                  <a:xfrm>
                    <a:off x="4667735" y="922339"/>
                    <a:ext cx="162864" cy="434304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697" name="897 - Έλλειψη"/>
                  <p:cNvSpPr>
                    <a:spLocks noChangeAspect="1"/>
                  </p:cNvSpPr>
                  <p:nvPr/>
                </p:nvSpPr>
                <p:spPr>
                  <a:xfrm>
                    <a:off x="4679018" y="786182"/>
                    <a:ext cx="174153" cy="174153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693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75853" y="624880"/>
                  <a:ext cx="108000" cy="348462"/>
                  <a:chOff x="5228496" y="692693"/>
                  <a:chExt cx="279163" cy="900716"/>
                </a:xfrm>
                <a:grpFill/>
              </p:grpSpPr>
              <p:sp>
                <p:nvSpPr>
                  <p:cNvPr id="1694" name="894 - Ελεύθερη σχεδίαση"/>
                  <p:cNvSpPr/>
                  <p:nvPr/>
                </p:nvSpPr>
                <p:spPr>
                  <a:xfrm>
                    <a:off x="524111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695" name="895 - Έλλειψη"/>
                  <p:cNvSpPr>
                    <a:spLocks noChangeAspect="1"/>
                  </p:cNvSpPr>
                  <p:nvPr/>
                </p:nvSpPr>
                <p:spPr>
                  <a:xfrm>
                    <a:off x="5228496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</p:grpSp>
        <p:grpSp>
          <p:nvGrpSpPr>
            <p:cNvPr id="1645" name="786 - Ομάδα"/>
            <p:cNvGrpSpPr>
              <a:grpSpLocks/>
            </p:cNvGrpSpPr>
            <p:nvPr/>
          </p:nvGrpSpPr>
          <p:grpSpPr bwMode="auto">
            <a:xfrm flipH="1" flipV="1">
              <a:off x="5603781" y="921987"/>
              <a:ext cx="938098" cy="291181"/>
              <a:chOff x="2771800" y="605830"/>
              <a:chExt cx="1243186" cy="385879"/>
            </a:xfrm>
            <a:grpFill/>
          </p:grpSpPr>
          <p:grpSp>
            <p:nvGrpSpPr>
              <p:cNvPr id="1655" name="27 - Ομάδα"/>
              <p:cNvGrpSpPr>
                <a:grpSpLocks/>
              </p:cNvGrpSpPr>
              <p:nvPr/>
            </p:nvGrpSpPr>
            <p:grpSpPr bwMode="auto">
              <a:xfrm>
                <a:off x="2771800" y="613271"/>
                <a:ext cx="621578" cy="378438"/>
                <a:chOff x="2771800" y="613271"/>
                <a:chExt cx="621578" cy="378438"/>
              </a:xfrm>
              <a:grpFill/>
            </p:grpSpPr>
            <p:grpSp>
              <p:nvGrpSpPr>
                <p:cNvPr id="1672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685" name="8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686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673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683" name="883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684" name="884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674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31257" y="624880"/>
                  <a:ext cx="108000" cy="352362"/>
                  <a:chOff x="4286092" y="749846"/>
                  <a:chExt cx="112921" cy="368417"/>
                </a:xfrm>
                <a:grpFill/>
              </p:grpSpPr>
              <p:sp>
                <p:nvSpPr>
                  <p:cNvPr id="1681" name="881 - Ελεύθερη σχεδίαση"/>
                  <p:cNvSpPr/>
                  <p:nvPr/>
                </p:nvSpPr>
                <p:spPr>
                  <a:xfrm>
                    <a:off x="4291013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682" name="882 - Έλλειψη"/>
                  <p:cNvSpPr>
                    <a:spLocks noChangeAspect="1"/>
                  </p:cNvSpPr>
                  <p:nvPr/>
                </p:nvSpPr>
                <p:spPr>
                  <a:xfrm>
                    <a:off x="4286092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675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56216" y="615353"/>
                  <a:ext cx="115003" cy="353769"/>
                  <a:chOff x="4683094" y="786182"/>
                  <a:chExt cx="185446" cy="570461"/>
                </a:xfrm>
                <a:grpFill/>
              </p:grpSpPr>
              <p:sp>
                <p:nvSpPr>
                  <p:cNvPr id="1679" name="879 - Ελεύθερη σχεδίαση"/>
                  <p:cNvSpPr/>
                  <p:nvPr/>
                </p:nvSpPr>
                <p:spPr>
                  <a:xfrm>
                    <a:off x="4683094" y="922338"/>
                    <a:ext cx="162864" cy="434305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680" name="880 - Έλλειψη"/>
                  <p:cNvSpPr>
                    <a:spLocks noChangeAspect="1"/>
                  </p:cNvSpPr>
                  <p:nvPr/>
                </p:nvSpPr>
                <p:spPr>
                  <a:xfrm>
                    <a:off x="4694387" y="786182"/>
                    <a:ext cx="174153" cy="17415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676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85378" y="624880"/>
                  <a:ext cx="108000" cy="348462"/>
                  <a:chOff x="5253117" y="692693"/>
                  <a:chExt cx="279163" cy="900716"/>
                </a:xfrm>
                <a:grpFill/>
              </p:grpSpPr>
              <p:sp>
                <p:nvSpPr>
                  <p:cNvPr id="1677" name="877 - Ελεύθερη σχεδίαση"/>
                  <p:cNvSpPr/>
                  <p:nvPr/>
                </p:nvSpPr>
                <p:spPr>
                  <a:xfrm>
                    <a:off x="526573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678" name="19 - Έλλειψη"/>
                  <p:cNvSpPr>
                    <a:spLocks noChangeAspect="1"/>
                  </p:cNvSpPr>
                  <p:nvPr/>
                </p:nvSpPr>
                <p:spPr>
                  <a:xfrm>
                    <a:off x="5253117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  <p:grpSp>
            <p:nvGrpSpPr>
              <p:cNvPr id="1656" name="28 - Ομάδα"/>
              <p:cNvGrpSpPr>
                <a:grpSpLocks/>
              </p:cNvGrpSpPr>
              <p:nvPr/>
            </p:nvGrpSpPr>
            <p:grpSpPr bwMode="auto">
              <a:xfrm>
                <a:off x="3402933" y="605830"/>
                <a:ext cx="612053" cy="378438"/>
                <a:chOff x="2771800" y="613271"/>
                <a:chExt cx="612053" cy="378438"/>
              </a:xfrm>
              <a:grpFill/>
            </p:grpSpPr>
            <p:grpSp>
              <p:nvGrpSpPr>
                <p:cNvPr id="1657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670" name="870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671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658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668" name="868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669" name="869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659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21748" y="624880"/>
                  <a:ext cx="107999" cy="352362"/>
                  <a:chOff x="4276151" y="749846"/>
                  <a:chExt cx="112920" cy="368417"/>
                </a:xfrm>
                <a:grpFill/>
              </p:grpSpPr>
              <p:sp>
                <p:nvSpPr>
                  <p:cNvPr id="1666" name="866 - Ελεύθερη σχεδίαση"/>
                  <p:cNvSpPr/>
                  <p:nvPr/>
                </p:nvSpPr>
                <p:spPr>
                  <a:xfrm>
                    <a:off x="4281054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667" name="867 - Έλλειψη"/>
                  <p:cNvSpPr>
                    <a:spLocks noChangeAspect="1"/>
                  </p:cNvSpPr>
                  <p:nvPr/>
                </p:nvSpPr>
                <p:spPr>
                  <a:xfrm>
                    <a:off x="4276151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660" name="86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46697" y="615353"/>
                  <a:ext cx="114997" cy="353769"/>
                  <a:chOff x="4667735" y="786182"/>
                  <a:chExt cx="185436" cy="570461"/>
                </a:xfrm>
                <a:grpFill/>
              </p:grpSpPr>
              <p:sp>
                <p:nvSpPr>
                  <p:cNvPr id="1664" name="864 - Ελεύθερη σχεδίαση"/>
                  <p:cNvSpPr/>
                  <p:nvPr/>
                </p:nvSpPr>
                <p:spPr>
                  <a:xfrm>
                    <a:off x="4667735" y="922339"/>
                    <a:ext cx="162864" cy="434304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665" name="865 - Έλλειψη"/>
                  <p:cNvSpPr>
                    <a:spLocks noChangeAspect="1"/>
                  </p:cNvSpPr>
                  <p:nvPr/>
                </p:nvSpPr>
                <p:spPr>
                  <a:xfrm>
                    <a:off x="4679018" y="786182"/>
                    <a:ext cx="174153" cy="174153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1661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75853" y="624880"/>
                  <a:ext cx="108000" cy="348462"/>
                  <a:chOff x="5228496" y="692693"/>
                  <a:chExt cx="279163" cy="900716"/>
                </a:xfrm>
                <a:grpFill/>
              </p:grpSpPr>
              <p:sp>
                <p:nvSpPr>
                  <p:cNvPr id="1662" name="862 - Ελεύθερη σχεδίαση"/>
                  <p:cNvSpPr/>
                  <p:nvPr/>
                </p:nvSpPr>
                <p:spPr>
                  <a:xfrm>
                    <a:off x="524111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663" name="863 - Έλλειψη"/>
                  <p:cNvSpPr>
                    <a:spLocks noChangeAspect="1"/>
                  </p:cNvSpPr>
                  <p:nvPr/>
                </p:nvSpPr>
                <p:spPr>
                  <a:xfrm>
                    <a:off x="5228496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</p:grpSp>
        <p:grpSp>
          <p:nvGrpSpPr>
            <p:cNvPr id="1646" name="819 - Ομάδα"/>
            <p:cNvGrpSpPr>
              <a:grpSpLocks/>
            </p:cNvGrpSpPr>
            <p:nvPr/>
          </p:nvGrpSpPr>
          <p:grpSpPr bwMode="auto">
            <a:xfrm flipH="1" flipV="1">
              <a:off x="6550672" y="927112"/>
              <a:ext cx="354737" cy="274137"/>
              <a:chOff x="8674391" y="736131"/>
              <a:chExt cx="470105" cy="363292"/>
            </a:xfrm>
            <a:grpFill/>
          </p:grpSpPr>
          <p:sp>
            <p:nvSpPr>
              <p:cNvPr id="1647" name="847 - Ελεύθερη σχεδίαση"/>
              <p:cNvSpPr/>
              <p:nvPr/>
            </p:nvSpPr>
            <p:spPr>
              <a:xfrm>
                <a:off x="8679080" y="813044"/>
                <a:ext cx="103293" cy="275449"/>
              </a:xfrm>
              <a:custGeom>
                <a:avLst/>
                <a:gdLst>
                  <a:gd name="connsiteX0" fmla="*/ 90487 w 173037"/>
                  <a:gd name="connsiteY0" fmla="*/ 779462 h 779462"/>
                  <a:gd name="connsiteX1" fmla="*/ 166687 w 173037"/>
                  <a:gd name="connsiteY1" fmla="*/ 617537 h 779462"/>
                  <a:gd name="connsiteX2" fmla="*/ 128587 w 173037"/>
                  <a:gd name="connsiteY2" fmla="*/ 360362 h 779462"/>
                  <a:gd name="connsiteX3" fmla="*/ 138112 w 173037"/>
                  <a:gd name="connsiteY3" fmla="*/ 122237 h 779462"/>
                  <a:gd name="connsiteX4" fmla="*/ 138112 w 173037"/>
                  <a:gd name="connsiteY4" fmla="*/ 7937 h 779462"/>
                  <a:gd name="connsiteX5" fmla="*/ 14287 w 173037"/>
                  <a:gd name="connsiteY5" fmla="*/ 169862 h 779462"/>
                  <a:gd name="connsiteX6" fmla="*/ 52387 w 173037"/>
                  <a:gd name="connsiteY6" fmla="*/ 350837 h 779462"/>
                  <a:gd name="connsiteX7" fmla="*/ 33337 w 173037"/>
                  <a:gd name="connsiteY7" fmla="*/ 531812 h 779462"/>
                  <a:gd name="connsiteX8" fmla="*/ 71437 w 173037"/>
                  <a:gd name="connsiteY8" fmla="*/ 579437 h 779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3037" h="779462">
                    <a:moveTo>
                      <a:pt x="90487" y="779462"/>
                    </a:moveTo>
                    <a:cubicBezTo>
                      <a:pt x="125412" y="733424"/>
                      <a:pt x="160337" y="687387"/>
                      <a:pt x="166687" y="617537"/>
                    </a:cubicBezTo>
                    <a:cubicBezTo>
                      <a:pt x="173037" y="547687"/>
                      <a:pt x="133349" y="442912"/>
                      <a:pt x="128587" y="360362"/>
                    </a:cubicBezTo>
                    <a:cubicBezTo>
                      <a:pt x="123825" y="277812"/>
                      <a:pt x="136525" y="180974"/>
                      <a:pt x="138112" y="122237"/>
                    </a:cubicBezTo>
                    <a:cubicBezTo>
                      <a:pt x="139699" y="63500"/>
                      <a:pt x="158750" y="0"/>
                      <a:pt x="138112" y="7937"/>
                    </a:cubicBezTo>
                    <a:cubicBezTo>
                      <a:pt x="117475" y="15875"/>
                      <a:pt x="28575" y="112712"/>
                      <a:pt x="14287" y="169862"/>
                    </a:cubicBezTo>
                    <a:cubicBezTo>
                      <a:pt x="0" y="227012"/>
                      <a:pt x="49212" y="290512"/>
                      <a:pt x="52387" y="350837"/>
                    </a:cubicBezTo>
                    <a:cubicBezTo>
                      <a:pt x="55562" y="411162"/>
                      <a:pt x="30162" y="493712"/>
                      <a:pt x="33337" y="531812"/>
                    </a:cubicBezTo>
                    <a:cubicBezTo>
                      <a:pt x="36512" y="569912"/>
                      <a:pt x="53974" y="574674"/>
                      <a:pt x="71437" y="579437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648" name="848 - Έλλειψη"/>
              <p:cNvSpPr>
                <a:spLocks noChangeAspect="1"/>
              </p:cNvSpPr>
              <p:nvPr/>
            </p:nvSpPr>
            <p:spPr>
              <a:xfrm>
                <a:off x="8674391" y="736131"/>
                <a:ext cx="107999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649" name="849 - Ελεύθερη σχεδίαση"/>
              <p:cNvSpPr/>
              <p:nvPr/>
            </p:nvSpPr>
            <p:spPr>
              <a:xfrm>
                <a:off x="8789815" y="830091"/>
                <a:ext cx="100999" cy="269332"/>
              </a:xfrm>
              <a:custGeom>
                <a:avLst/>
                <a:gdLst>
                  <a:gd name="connsiteX0" fmla="*/ 127000 w 206375"/>
                  <a:gd name="connsiteY0" fmla="*/ 620712 h 620712"/>
                  <a:gd name="connsiteX1" fmla="*/ 203200 w 206375"/>
                  <a:gd name="connsiteY1" fmla="*/ 534987 h 620712"/>
                  <a:gd name="connsiteX2" fmla="*/ 117475 w 206375"/>
                  <a:gd name="connsiteY2" fmla="*/ 411162 h 620712"/>
                  <a:gd name="connsiteX3" fmla="*/ 203200 w 206375"/>
                  <a:gd name="connsiteY3" fmla="*/ 230187 h 620712"/>
                  <a:gd name="connsiteX4" fmla="*/ 136525 w 206375"/>
                  <a:gd name="connsiteY4" fmla="*/ 11112 h 620712"/>
                  <a:gd name="connsiteX5" fmla="*/ 41275 w 206375"/>
                  <a:gd name="connsiteY5" fmla="*/ 163512 h 620712"/>
                  <a:gd name="connsiteX6" fmla="*/ 88900 w 206375"/>
                  <a:gd name="connsiteY6" fmla="*/ 258762 h 620712"/>
                  <a:gd name="connsiteX7" fmla="*/ 3175 w 206375"/>
                  <a:gd name="connsiteY7" fmla="*/ 430212 h 620712"/>
                  <a:gd name="connsiteX8" fmla="*/ 69850 w 206375"/>
                  <a:gd name="connsiteY8" fmla="*/ 496887 h 6207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6375" h="620712">
                    <a:moveTo>
                      <a:pt x="127000" y="620712"/>
                    </a:moveTo>
                    <a:cubicBezTo>
                      <a:pt x="165894" y="595312"/>
                      <a:pt x="204788" y="569912"/>
                      <a:pt x="203200" y="534987"/>
                    </a:cubicBezTo>
                    <a:cubicBezTo>
                      <a:pt x="201612" y="500062"/>
                      <a:pt x="117475" y="461962"/>
                      <a:pt x="117475" y="411162"/>
                    </a:cubicBezTo>
                    <a:cubicBezTo>
                      <a:pt x="117475" y="360362"/>
                      <a:pt x="200025" y="296862"/>
                      <a:pt x="203200" y="230187"/>
                    </a:cubicBezTo>
                    <a:cubicBezTo>
                      <a:pt x="206375" y="163512"/>
                      <a:pt x="163512" y="22224"/>
                      <a:pt x="136525" y="11112"/>
                    </a:cubicBezTo>
                    <a:cubicBezTo>
                      <a:pt x="109538" y="0"/>
                      <a:pt x="49212" y="122237"/>
                      <a:pt x="41275" y="163512"/>
                    </a:cubicBezTo>
                    <a:cubicBezTo>
                      <a:pt x="33338" y="204787"/>
                      <a:pt x="95250" y="214312"/>
                      <a:pt x="88900" y="258762"/>
                    </a:cubicBezTo>
                    <a:cubicBezTo>
                      <a:pt x="82550" y="303212"/>
                      <a:pt x="6350" y="390525"/>
                      <a:pt x="3175" y="430212"/>
                    </a:cubicBezTo>
                    <a:cubicBezTo>
                      <a:pt x="0" y="469899"/>
                      <a:pt x="34925" y="483393"/>
                      <a:pt x="69850" y="496887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650" name="850 - Έλλειψη"/>
              <p:cNvSpPr>
                <a:spLocks noChangeAspect="1"/>
              </p:cNvSpPr>
              <p:nvPr/>
            </p:nvSpPr>
            <p:spPr>
              <a:xfrm>
                <a:off x="8796812" y="745654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651" name="851 - Ελεύθερη σχεδίαση"/>
              <p:cNvSpPr/>
              <p:nvPr/>
            </p:nvSpPr>
            <p:spPr>
              <a:xfrm>
                <a:off x="8923852" y="819144"/>
                <a:ext cx="103115" cy="274974"/>
              </a:xfrm>
              <a:custGeom>
                <a:avLst/>
                <a:gdLst>
                  <a:gd name="connsiteX0" fmla="*/ 39688 w 193675"/>
                  <a:gd name="connsiteY0" fmla="*/ 631825 h 698500"/>
                  <a:gd name="connsiteX1" fmla="*/ 58738 w 193675"/>
                  <a:gd name="connsiteY1" fmla="*/ 488950 h 698500"/>
                  <a:gd name="connsiteX2" fmla="*/ 1588 w 193675"/>
                  <a:gd name="connsiteY2" fmla="*/ 346075 h 698500"/>
                  <a:gd name="connsiteX3" fmla="*/ 68263 w 193675"/>
                  <a:gd name="connsiteY3" fmla="*/ 260350 h 698500"/>
                  <a:gd name="connsiteX4" fmla="*/ 30163 w 193675"/>
                  <a:gd name="connsiteY4" fmla="*/ 98425 h 698500"/>
                  <a:gd name="connsiteX5" fmla="*/ 125413 w 193675"/>
                  <a:gd name="connsiteY5" fmla="*/ 22225 h 698500"/>
                  <a:gd name="connsiteX6" fmla="*/ 163513 w 193675"/>
                  <a:gd name="connsiteY6" fmla="*/ 231775 h 698500"/>
                  <a:gd name="connsiteX7" fmla="*/ 125413 w 193675"/>
                  <a:gd name="connsiteY7" fmla="*/ 327025 h 698500"/>
                  <a:gd name="connsiteX8" fmla="*/ 192088 w 193675"/>
                  <a:gd name="connsiteY8" fmla="*/ 422275 h 698500"/>
                  <a:gd name="connsiteX9" fmla="*/ 134938 w 193675"/>
                  <a:gd name="connsiteY9" fmla="*/ 565150 h 698500"/>
                  <a:gd name="connsiteX10" fmla="*/ 173038 w 193675"/>
                  <a:gd name="connsiteY10" fmla="*/ 698500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3675" h="698500">
                    <a:moveTo>
                      <a:pt x="39688" y="631825"/>
                    </a:moveTo>
                    <a:cubicBezTo>
                      <a:pt x="52388" y="584200"/>
                      <a:pt x="65088" y="536575"/>
                      <a:pt x="58738" y="488950"/>
                    </a:cubicBezTo>
                    <a:cubicBezTo>
                      <a:pt x="52388" y="441325"/>
                      <a:pt x="0" y="384175"/>
                      <a:pt x="1588" y="346075"/>
                    </a:cubicBezTo>
                    <a:cubicBezTo>
                      <a:pt x="3176" y="307975"/>
                      <a:pt x="63501" y="301625"/>
                      <a:pt x="68263" y="260350"/>
                    </a:cubicBezTo>
                    <a:cubicBezTo>
                      <a:pt x="73025" y="219075"/>
                      <a:pt x="20638" y="138113"/>
                      <a:pt x="30163" y="98425"/>
                    </a:cubicBezTo>
                    <a:cubicBezTo>
                      <a:pt x="39688" y="58738"/>
                      <a:pt x="103188" y="0"/>
                      <a:pt x="125413" y="22225"/>
                    </a:cubicBezTo>
                    <a:cubicBezTo>
                      <a:pt x="147638" y="44450"/>
                      <a:pt x="163513" y="180975"/>
                      <a:pt x="163513" y="231775"/>
                    </a:cubicBezTo>
                    <a:cubicBezTo>
                      <a:pt x="163513" y="282575"/>
                      <a:pt x="120651" y="295275"/>
                      <a:pt x="125413" y="327025"/>
                    </a:cubicBezTo>
                    <a:cubicBezTo>
                      <a:pt x="130175" y="358775"/>
                      <a:pt x="190501" y="382588"/>
                      <a:pt x="192088" y="422275"/>
                    </a:cubicBezTo>
                    <a:cubicBezTo>
                      <a:pt x="193675" y="461962"/>
                      <a:pt x="138113" y="519113"/>
                      <a:pt x="134938" y="565150"/>
                    </a:cubicBezTo>
                    <a:cubicBezTo>
                      <a:pt x="131763" y="611187"/>
                      <a:pt x="152400" y="654843"/>
                      <a:pt x="173038" y="698500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652" name="852 - Έλλειψη"/>
              <p:cNvSpPr>
                <a:spLocks noChangeAspect="1"/>
              </p:cNvSpPr>
              <p:nvPr/>
            </p:nvSpPr>
            <p:spPr>
              <a:xfrm>
                <a:off x="8918971" y="745656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653" name="853 - Ελεύθερη σχεδίαση"/>
              <p:cNvSpPr/>
              <p:nvPr/>
            </p:nvSpPr>
            <p:spPr>
              <a:xfrm>
                <a:off x="9041377" y="813809"/>
                <a:ext cx="103115" cy="274974"/>
              </a:xfrm>
              <a:custGeom>
                <a:avLst/>
                <a:gdLst>
                  <a:gd name="connsiteX0" fmla="*/ 39688 w 193675"/>
                  <a:gd name="connsiteY0" fmla="*/ 631825 h 698500"/>
                  <a:gd name="connsiteX1" fmla="*/ 58738 w 193675"/>
                  <a:gd name="connsiteY1" fmla="*/ 488950 h 698500"/>
                  <a:gd name="connsiteX2" fmla="*/ 1588 w 193675"/>
                  <a:gd name="connsiteY2" fmla="*/ 346075 h 698500"/>
                  <a:gd name="connsiteX3" fmla="*/ 68263 w 193675"/>
                  <a:gd name="connsiteY3" fmla="*/ 260350 h 698500"/>
                  <a:gd name="connsiteX4" fmla="*/ 30163 w 193675"/>
                  <a:gd name="connsiteY4" fmla="*/ 98425 h 698500"/>
                  <a:gd name="connsiteX5" fmla="*/ 125413 w 193675"/>
                  <a:gd name="connsiteY5" fmla="*/ 22225 h 698500"/>
                  <a:gd name="connsiteX6" fmla="*/ 163513 w 193675"/>
                  <a:gd name="connsiteY6" fmla="*/ 231775 h 698500"/>
                  <a:gd name="connsiteX7" fmla="*/ 125413 w 193675"/>
                  <a:gd name="connsiteY7" fmla="*/ 327025 h 698500"/>
                  <a:gd name="connsiteX8" fmla="*/ 192088 w 193675"/>
                  <a:gd name="connsiteY8" fmla="*/ 422275 h 698500"/>
                  <a:gd name="connsiteX9" fmla="*/ 134938 w 193675"/>
                  <a:gd name="connsiteY9" fmla="*/ 565150 h 698500"/>
                  <a:gd name="connsiteX10" fmla="*/ 173038 w 193675"/>
                  <a:gd name="connsiteY10" fmla="*/ 698500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3675" h="698500">
                    <a:moveTo>
                      <a:pt x="39688" y="631825"/>
                    </a:moveTo>
                    <a:cubicBezTo>
                      <a:pt x="52388" y="584200"/>
                      <a:pt x="65088" y="536575"/>
                      <a:pt x="58738" y="488950"/>
                    </a:cubicBezTo>
                    <a:cubicBezTo>
                      <a:pt x="52388" y="441325"/>
                      <a:pt x="0" y="384175"/>
                      <a:pt x="1588" y="346075"/>
                    </a:cubicBezTo>
                    <a:cubicBezTo>
                      <a:pt x="3176" y="307975"/>
                      <a:pt x="63501" y="301625"/>
                      <a:pt x="68263" y="260350"/>
                    </a:cubicBezTo>
                    <a:cubicBezTo>
                      <a:pt x="73025" y="219075"/>
                      <a:pt x="20638" y="138113"/>
                      <a:pt x="30163" y="98425"/>
                    </a:cubicBezTo>
                    <a:cubicBezTo>
                      <a:pt x="39688" y="58738"/>
                      <a:pt x="103188" y="0"/>
                      <a:pt x="125413" y="22225"/>
                    </a:cubicBezTo>
                    <a:cubicBezTo>
                      <a:pt x="147638" y="44450"/>
                      <a:pt x="163513" y="180975"/>
                      <a:pt x="163513" y="231775"/>
                    </a:cubicBezTo>
                    <a:cubicBezTo>
                      <a:pt x="163513" y="282575"/>
                      <a:pt x="120651" y="295275"/>
                      <a:pt x="125413" y="327025"/>
                    </a:cubicBezTo>
                    <a:cubicBezTo>
                      <a:pt x="130175" y="358775"/>
                      <a:pt x="190501" y="382588"/>
                      <a:pt x="192088" y="422275"/>
                    </a:cubicBezTo>
                    <a:cubicBezTo>
                      <a:pt x="193675" y="461962"/>
                      <a:pt x="138113" y="519113"/>
                      <a:pt x="134938" y="565150"/>
                    </a:cubicBezTo>
                    <a:cubicBezTo>
                      <a:pt x="131763" y="611187"/>
                      <a:pt x="152400" y="654843"/>
                      <a:pt x="173038" y="698500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654" name="854 - Έλλειψη"/>
              <p:cNvSpPr>
                <a:spLocks noChangeAspect="1"/>
              </p:cNvSpPr>
              <p:nvPr/>
            </p:nvSpPr>
            <p:spPr>
              <a:xfrm>
                <a:off x="9036496" y="740321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743</TotalTime>
  <Words>63</Words>
  <Application>Microsoft Office PowerPoint</Application>
  <PresentationFormat>On-screen Show (4:3)</PresentationFormat>
  <Paragraphs>41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Βαλεντίνα</dc:creator>
  <cp:lastModifiedBy>Βαλεντίνα</cp:lastModifiedBy>
  <cp:revision>34</cp:revision>
  <dcterms:created xsi:type="dcterms:W3CDTF">2016-09-06T16:12:08Z</dcterms:created>
  <dcterms:modified xsi:type="dcterms:W3CDTF">2016-09-28T22:03:52Z</dcterms:modified>
</cp:coreProperties>
</file>